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9"/>
  </p:notesMasterIdLst>
  <p:sldIdLst>
    <p:sldId id="256" r:id="rId5"/>
    <p:sldId id="302" r:id="rId6"/>
    <p:sldId id="273" r:id="rId7"/>
    <p:sldId id="278" r:id="rId8"/>
    <p:sldId id="280" r:id="rId9"/>
    <p:sldId id="303" r:id="rId10"/>
    <p:sldId id="310" r:id="rId11"/>
    <p:sldId id="281" r:id="rId12"/>
    <p:sldId id="283" r:id="rId13"/>
    <p:sldId id="295" r:id="rId14"/>
    <p:sldId id="290" r:id="rId15"/>
    <p:sldId id="291" r:id="rId16"/>
    <p:sldId id="305" r:id="rId17"/>
    <p:sldId id="269" r:id="rId18"/>
    <p:sldId id="311" r:id="rId19"/>
    <p:sldId id="262" r:id="rId20"/>
    <p:sldId id="292" r:id="rId21"/>
    <p:sldId id="259" r:id="rId22"/>
    <p:sldId id="294" r:id="rId23"/>
    <p:sldId id="285" r:id="rId24"/>
    <p:sldId id="308" r:id="rId25"/>
    <p:sldId id="267" r:id="rId26"/>
    <p:sldId id="309" r:id="rId27"/>
    <p:sldId id="296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E0FD0A7-0CFC-0450-A8C6-59EBF08B2BB0}" name="Betül Durak" initials="BD" userId="S::betuldurak@microsoft.com::2c12ff2f-eb4e-497c-bcc3-e282691305e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69645" autoAdjust="0"/>
  </p:normalViewPr>
  <p:slideViewPr>
    <p:cSldViewPr snapToGrid="0">
      <p:cViewPr varScale="1">
        <p:scale>
          <a:sx n="42" d="100"/>
          <a:sy n="42" d="100"/>
        </p:scale>
        <p:origin x="1550" y="2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35" Type="http://schemas.microsoft.com/office/2018/10/relationships/authors" Target="authors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tül Durak" userId="2c12ff2f-eb4e-497c-bcc3-e282691305e8" providerId="ADAL" clId="{21ABAF6B-48E3-40FE-92AD-96EFFD935236}"/>
    <pc:docChg chg="undo custSel addSld delSld modSld sldOrd">
      <pc:chgData name="Betül Durak" userId="2c12ff2f-eb4e-497c-bcc3-e282691305e8" providerId="ADAL" clId="{21ABAF6B-48E3-40FE-92AD-96EFFD935236}" dt="2023-08-18T21:37:54.512" v="3564" actId="20577"/>
      <pc:docMkLst>
        <pc:docMk/>
      </pc:docMkLst>
      <pc:sldChg chg="modSp mod">
        <pc:chgData name="Betül Durak" userId="2c12ff2f-eb4e-497c-bcc3-e282691305e8" providerId="ADAL" clId="{21ABAF6B-48E3-40FE-92AD-96EFFD935236}" dt="2023-08-15T13:47:29.928" v="2722" actId="1036"/>
        <pc:sldMkLst>
          <pc:docMk/>
          <pc:sldMk cId="2998969800" sldId="256"/>
        </pc:sldMkLst>
        <pc:spChg chg="mod">
          <ac:chgData name="Betül Durak" userId="2c12ff2f-eb4e-497c-bcc3-e282691305e8" providerId="ADAL" clId="{21ABAF6B-48E3-40FE-92AD-96EFFD935236}" dt="2023-08-15T13:47:29.928" v="2722" actId="1036"/>
          <ac:spMkLst>
            <pc:docMk/>
            <pc:sldMk cId="2998969800" sldId="256"/>
            <ac:spMk id="2" creationId="{801F073F-5A0A-68E4-05C9-1E4D1F968CC3}"/>
          </ac:spMkLst>
        </pc:spChg>
        <pc:spChg chg="mod">
          <ac:chgData name="Betül Durak" userId="2c12ff2f-eb4e-497c-bcc3-e282691305e8" providerId="ADAL" clId="{21ABAF6B-48E3-40FE-92AD-96EFFD935236}" dt="2023-08-15T13:47:20.374" v="2711" actId="27636"/>
          <ac:spMkLst>
            <pc:docMk/>
            <pc:sldMk cId="2998969800" sldId="256"/>
            <ac:spMk id="3" creationId="{C46697C3-255D-84FA-EAEA-EC603EC087A0}"/>
          </ac:spMkLst>
        </pc:spChg>
        <pc:picChg chg="mod">
          <ac:chgData name="Betül Durak" userId="2c12ff2f-eb4e-497c-bcc3-e282691305e8" providerId="ADAL" clId="{21ABAF6B-48E3-40FE-92AD-96EFFD935236}" dt="2023-08-09T16:29:01.388" v="256" actId="1038"/>
          <ac:picMkLst>
            <pc:docMk/>
            <pc:sldMk cId="2998969800" sldId="256"/>
            <ac:picMk id="5" creationId="{ED1737AD-DB06-68E6-1905-9A64B45B6D12}"/>
          </ac:picMkLst>
        </pc:picChg>
        <pc:picChg chg="mod">
          <ac:chgData name="Betül Durak" userId="2c12ff2f-eb4e-497c-bcc3-e282691305e8" providerId="ADAL" clId="{21ABAF6B-48E3-40FE-92AD-96EFFD935236}" dt="2023-08-09T16:28:57.606" v="241" actId="1038"/>
          <ac:picMkLst>
            <pc:docMk/>
            <pc:sldMk cId="2998969800" sldId="256"/>
            <ac:picMk id="7" creationId="{73863928-D09D-5106-2018-3A7347C63C2F}"/>
          </ac:picMkLst>
        </pc:picChg>
      </pc:sldChg>
      <pc:sldChg chg="modSp del mod ord modNotesTx">
        <pc:chgData name="Betül Durak" userId="2c12ff2f-eb4e-497c-bcc3-e282691305e8" providerId="ADAL" clId="{21ABAF6B-48E3-40FE-92AD-96EFFD935236}" dt="2023-08-17T23:11:20.887" v="3325" actId="2696"/>
        <pc:sldMkLst>
          <pc:docMk/>
          <pc:sldMk cId="1206133403" sldId="257"/>
        </pc:sldMkLst>
        <pc:spChg chg="mod">
          <ac:chgData name="Betül Durak" userId="2c12ff2f-eb4e-497c-bcc3-e282691305e8" providerId="ADAL" clId="{21ABAF6B-48E3-40FE-92AD-96EFFD935236}" dt="2023-08-09T16:56:09.161" v="296" actId="20577"/>
          <ac:spMkLst>
            <pc:docMk/>
            <pc:sldMk cId="1206133403" sldId="257"/>
            <ac:spMk id="2" creationId="{F4961A8C-C1A1-25F9-75E3-2AD789CE70C3}"/>
          </ac:spMkLst>
        </pc:spChg>
        <pc:spChg chg="mod">
          <ac:chgData name="Betül Durak" userId="2c12ff2f-eb4e-497c-bcc3-e282691305e8" providerId="ADAL" clId="{21ABAF6B-48E3-40FE-92AD-96EFFD935236}" dt="2023-08-14T21:38:50.927" v="1998" actId="207"/>
          <ac:spMkLst>
            <pc:docMk/>
            <pc:sldMk cId="1206133403" sldId="257"/>
            <ac:spMk id="3" creationId="{2351D86A-9A9B-1BFA-E6FB-6DAACD03C0E6}"/>
          </ac:spMkLst>
        </pc:spChg>
      </pc:sldChg>
      <pc:sldChg chg="addSp delSp modSp mod modAnim modNotesTx">
        <pc:chgData name="Betül Durak" userId="2c12ff2f-eb4e-497c-bcc3-e282691305e8" providerId="ADAL" clId="{21ABAF6B-48E3-40FE-92AD-96EFFD935236}" dt="2023-08-11T00:04:24.118" v="1941" actId="1076"/>
        <pc:sldMkLst>
          <pc:docMk/>
          <pc:sldMk cId="4171187735" sldId="259"/>
        </pc:sldMkLst>
        <pc:spChg chg="add mod">
          <ac:chgData name="Betül Durak" userId="2c12ff2f-eb4e-497c-bcc3-e282691305e8" providerId="ADAL" clId="{21ABAF6B-48E3-40FE-92AD-96EFFD935236}" dt="2023-08-11T00:03:40.376" v="1936" actId="14100"/>
          <ac:spMkLst>
            <pc:docMk/>
            <pc:sldMk cId="4171187735" sldId="259"/>
            <ac:spMk id="12" creationId="{FB48F0E8-7F37-D5B1-15CA-4482EEA81243}"/>
          </ac:spMkLst>
        </pc:spChg>
        <pc:spChg chg="mod">
          <ac:chgData name="Betül Durak" userId="2c12ff2f-eb4e-497c-bcc3-e282691305e8" providerId="ADAL" clId="{21ABAF6B-48E3-40FE-92AD-96EFFD935236}" dt="2023-08-10T23:56:57.880" v="1779" actId="1076"/>
          <ac:spMkLst>
            <pc:docMk/>
            <pc:sldMk cId="4171187735" sldId="259"/>
            <ac:spMk id="14" creationId="{60C957CB-E045-F407-BB5F-B299260FCE8C}"/>
          </ac:spMkLst>
        </pc:spChg>
        <pc:spChg chg="mod">
          <ac:chgData name="Betül Durak" userId="2c12ff2f-eb4e-497c-bcc3-e282691305e8" providerId="ADAL" clId="{21ABAF6B-48E3-40FE-92AD-96EFFD935236}" dt="2023-08-10T23:57:09.422" v="1780" actId="1076"/>
          <ac:spMkLst>
            <pc:docMk/>
            <pc:sldMk cId="4171187735" sldId="259"/>
            <ac:spMk id="19" creationId="{886059CA-9CCE-A6A0-5655-70CA0CCFE1CA}"/>
          </ac:spMkLst>
        </pc:spChg>
        <pc:spChg chg="mod">
          <ac:chgData name="Betül Durak" userId="2c12ff2f-eb4e-497c-bcc3-e282691305e8" providerId="ADAL" clId="{21ABAF6B-48E3-40FE-92AD-96EFFD935236}" dt="2023-08-10T23:57:29.122" v="1781" actId="1076"/>
          <ac:spMkLst>
            <pc:docMk/>
            <pc:sldMk cId="4171187735" sldId="259"/>
            <ac:spMk id="20" creationId="{502FF9D0-9C4F-98A4-A1B7-6FE468A311D6}"/>
          </ac:spMkLst>
        </pc:spChg>
        <pc:spChg chg="mod">
          <ac:chgData name="Betül Durak" userId="2c12ff2f-eb4e-497c-bcc3-e282691305e8" providerId="ADAL" clId="{21ABAF6B-48E3-40FE-92AD-96EFFD935236}" dt="2023-08-10T23:57:29.122" v="1781" actId="1076"/>
          <ac:spMkLst>
            <pc:docMk/>
            <pc:sldMk cId="4171187735" sldId="259"/>
            <ac:spMk id="21" creationId="{7DFC04A9-38F8-7F99-B3B1-46EC7A14EA37}"/>
          </ac:spMkLst>
        </pc:spChg>
        <pc:spChg chg="mod">
          <ac:chgData name="Betül Durak" userId="2c12ff2f-eb4e-497c-bcc3-e282691305e8" providerId="ADAL" clId="{21ABAF6B-48E3-40FE-92AD-96EFFD935236}" dt="2023-08-10T23:57:47.790" v="1784" actId="20577"/>
          <ac:spMkLst>
            <pc:docMk/>
            <pc:sldMk cId="4171187735" sldId="259"/>
            <ac:spMk id="25" creationId="{46B10D42-9E24-AB36-94AE-14E1FDED0B78}"/>
          </ac:spMkLst>
        </pc:spChg>
        <pc:spChg chg="mod">
          <ac:chgData name="Betül Durak" userId="2c12ff2f-eb4e-497c-bcc3-e282691305e8" providerId="ADAL" clId="{21ABAF6B-48E3-40FE-92AD-96EFFD935236}" dt="2023-08-10T23:57:29.122" v="1781" actId="1076"/>
          <ac:spMkLst>
            <pc:docMk/>
            <pc:sldMk cId="4171187735" sldId="259"/>
            <ac:spMk id="26" creationId="{95B19A5B-236E-262E-15B3-4CBDC8DD9E2D}"/>
          </ac:spMkLst>
        </pc:spChg>
        <pc:spChg chg="add mod">
          <ac:chgData name="Betül Durak" userId="2c12ff2f-eb4e-497c-bcc3-e282691305e8" providerId="ADAL" clId="{21ABAF6B-48E3-40FE-92AD-96EFFD935236}" dt="2023-08-11T00:02:01.461" v="1924" actId="113"/>
          <ac:spMkLst>
            <pc:docMk/>
            <pc:sldMk cId="4171187735" sldId="259"/>
            <ac:spMk id="39" creationId="{B972CAEB-9006-5BC7-4868-04B9790ECD28}"/>
          </ac:spMkLst>
        </pc:spChg>
        <pc:spChg chg="add del mod">
          <ac:chgData name="Betül Durak" userId="2c12ff2f-eb4e-497c-bcc3-e282691305e8" providerId="ADAL" clId="{21ABAF6B-48E3-40FE-92AD-96EFFD935236}" dt="2023-08-10T23:55:26.905" v="1761"/>
          <ac:spMkLst>
            <pc:docMk/>
            <pc:sldMk cId="4171187735" sldId="259"/>
            <ac:spMk id="41" creationId="{FE692057-6B9E-3A11-B7C4-1A67B5018DC4}"/>
          </ac:spMkLst>
        </pc:spChg>
        <pc:spChg chg="mod topLvl">
          <ac:chgData name="Betül Durak" userId="2c12ff2f-eb4e-497c-bcc3-e282691305e8" providerId="ADAL" clId="{21ABAF6B-48E3-40FE-92AD-96EFFD935236}" dt="2023-08-11T00:04:14.390" v="1940" actId="1076"/>
          <ac:spMkLst>
            <pc:docMk/>
            <pc:sldMk cId="4171187735" sldId="259"/>
            <ac:spMk id="43" creationId="{83DFBD7B-F2AE-EB85-6619-6ED2289296C9}"/>
          </ac:spMkLst>
        </pc:spChg>
        <pc:spChg chg="mod topLvl">
          <ac:chgData name="Betül Durak" userId="2c12ff2f-eb4e-497c-bcc3-e282691305e8" providerId="ADAL" clId="{21ABAF6B-48E3-40FE-92AD-96EFFD935236}" dt="2023-08-11T00:02:06.892" v="1927" actId="113"/>
          <ac:spMkLst>
            <pc:docMk/>
            <pc:sldMk cId="4171187735" sldId="259"/>
            <ac:spMk id="45" creationId="{A7D8F2D2-117C-30A8-0A76-65F462C59BD6}"/>
          </ac:spMkLst>
        </pc:spChg>
        <pc:spChg chg="add mod">
          <ac:chgData name="Betül Durak" userId="2c12ff2f-eb4e-497c-bcc3-e282691305e8" providerId="ADAL" clId="{21ABAF6B-48E3-40FE-92AD-96EFFD935236}" dt="2023-08-11T00:01:35.305" v="1922" actId="1076"/>
          <ac:spMkLst>
            <pc:docMk/>
            <pc:sldMk cId="4171187735" sldId="259"/>
            <ac:spMk id="51" creationId="{E414A0B6-70C9-29B6-984E-4B0FB0DB707C}"/>
          </ac:spMkLst>
        </pc:spChg>
        <pc:spChg chg="add mod">
          <ac:chgData name="Betül Durak" userId="2c12ff2f-eb4e-497c-bcc3-e282691305e8" providerId="ADAL" clId="{21ABAF6B-48E3-40FE-92AD-96EFFD935236}" dt="2023-08-11T00:04:24.118" v="1941" actId="1076"/>
          <ac:spMkLst>
            <pc:docMk/>
            <pc:sldMk cId="4171187735" sldId="259"/>
            <ac:spMk id="52" creationId="{AA353334-B881-036B-9030-ABA9335C5F62}"/>
          </ac:spMkLst>
        </pc:spChg>
        <pc:spChg chg="mod">
          <ac:chgData name="Betül Durak" userId="2c12ff2f-eb4e-497c-bcc3-e282691305e8" providerId="ADAL" clId="{21ABAF6B-48E3-40FE-92AD-96EFFD935236}" dt="2023-08-11T00:02:04.347" v="1925"/>
          <ac:spMkLst>
            <pc:docMk/>
            <pc:sldMk cId="4171187735" sldId="259"/>
            <ac:spMk id="54" creationId="{EC4A16E6-0410-C149-247D-E94EEE4581E8}"/>
          </ac:spMkLst>
        </pc:spChg>
        <pc:spChg chg="mod">
          <ac:chgData name="Betül Durak" userId="2c12ff2f-eb4e-497c-bcc3-e282691305e8" providerId="ADAL" clId="{21ABAF6B-48E3-40FE-92AD-96EFFD935236}" dt="2023-08-11T00:02:04.347" v="1925"/>
          <ac:spMkLst>
            <pc:docMk/>
            <pc:sldMk cId="4171187735" sldId="259"/>
            <ac:spMk id="56" creationId="{D33DE53D-6C08-50DB-C69E-39A513AC640C}"/>
          </ac:spMkLst>
        </pc:spChg>
        <pc:grpChg chg="mod">
          <ac:chgData name="Betül Durak" userId="2c12ff2f-eb4e-497c-bcc3-e282691305e8" providerId="ADAL" clId="{21ABAF6B-48E3-40FE-92AD-96EFFD935236}" dt="2023-08-10T23:57:47.790" v="1784" actId="20577"/>
          <ac:grpSpMkLst>
            <pc:docMk/>
            <pc:sldMk cId="4171187735" sldId="259"/>
            <ac:grpSpMk id="29" creationId="{28C34EB0-52AD-F7A0-BFF9-72DC094B1EDB}"/>
          </ac:grpSpMkLst>
        </pc:grpChg>
        <pc:grpChg chg="add">
          <ac:chgData name="Betül Durak" userId="2c12ff2f-eb4e-497c-bcc3-e282691305e8" providerId="ADAL" clId="{21ABAF6B-48E3-40FE-92AD-96EFFD935236}" dt="2023-08-10T23:54:58.098" v="1757" actId="164"/>
          <ac:grpSpMkLst>
            <pc:docMk/>
            <pc:sldMk cId="4171187735" sldId="259"/>
            <ac:grpSpMk id="40" creationId="{E1C42585-933E-15B7-92F9-0A05CDA88F64}"/>
          </ac:grpSpMkLst>
        </pc:grpChg>
        <pc:grpChg chg="add del mod">
          <ac:chgData name="Betül Durak" userId="2c12ff2f-eb4e-497c-bcc3-e282691305e8" providerId="ADAL" clId="{21ABAF6B-48E3-40FE-92AD-96EFFD935236}" dt="2023-08-10T23:55:49.446" v="1764" actId="165"/>
          <ac:grpSpMkLst>
            <pc:docMk/>
            <pc:sldMk cId="4171187735" sldId="259"/>
            <ac:grpSpMk id="42" creationId="{F205BEE0-8848-7810-6F3F-A2B5C7ADB932}"/>
          </ac:grpSpMkLst>
        </pc:grpChg>
        <pc:grpChg chg="add">
          <ac:chgData name="Betül Durak" userId="2c12ff2f-eb4e-497c-bcc3-e282691305e8" providerId="ADAL" clId="{21ABAF6B-48E3-40FE-92AD-96EFFD935236}" dt="2023-08-10T23:56:38.802" v="1773" actId="164"/>
          <ac:grpSpMkLst>
            <pc:docMk/>
            <pc:sldMk cId="4171187735" sldId="259"/>
            <ac:grpSpMk id="50" creationId="{345D0AC8-12EE-A053-5161-6E76D56B4950}"/>
          </ac:grpSpMkLst>
        </pc:grpChg>
        <pc:grpChg chg="add del mod">
          <ac:chgData name="Betül Durak" userId="2c12ff2f-eb4e-497c-bcc3-e282691305e8" providerId="ADAL" clId="{21ABAF6B-48E3-40FE-92AD-96EFFD935236}" dt="2023-08-11T00:02:05.417" v="1926"/>
          <ac:grpSpMkLst>
            <pc:docMk/>
            <pc:sldMk cId="4171187735" sldId="259"/>
            <ac:grpSpMk id="53" creationId="{B5FF1312-F5CB-2299-5433-9942EE5AC9EB}"/>
          </ac:grpSpMkLst>
        </pc:grpChg>
        <pc:grpChg chg="add">
          <ac:chgData name="Betül Durak" userId="2c12ff2f-eb4e-497c-bcc3-e282691305e8" providerId="ADAL" clId="{21ABAF6B-48E3-40FE-92AD-96EFFD935236}" dt="2023-08-11T00:02:27.863" v="1928" actId="164"/>
          <ac:grpSpMkLst>
            <pc:docMk/>
            <pc:sldMk cId="4171187735" sldId="259"/>
            <ac:grpSpMk id="57" creationId="{457E0306-FE03-A3CE-D097-9BD925BC8737}"/>
          </ac:grpSpMkLst>
        </pc:grpChg>
        <pc:cxnChg chg="mod">
          <ac:chgData name="Betül Durak" userId="2c12ff2f-eb4e-497c-bcc3-e282691305e8" providerId="ADAL" clId="{21ABAF6B-48E3-40FE-92AD-96EFFD935236}" dt="2023-08-10T23:57:47.790" v="1784" actId="20577"/>
          <ac:cxnSpMkLst>
            <pc:docMk/>
            <pc:sldMk cId="4171187735" sldId="259"/>
            <ac:cxnSpMk id="24" creationId="{3F6D39CF-793E-4FD5-7F7D-AD53FFE6887B}"/>
          </ac:cxnSpMkLst>
        </pc:cxnChg>
        <pc:cxnChg chg="add mod">
          <ac:chgData name="Betül Durak" userId="2c12ff2f-eb4e-497c-bcc3-e282691305e8" providerId="ADAL" clId="{21ABAF6B-48E3-40FE-92AD-96EFFD935236}" dt="2023-08-11T00:03:53.587" v="1938" actId="1036"/>
          <ac:cxnSpMkLst>
            <pc:docMk/>
            <pc:sldMk cId="4171187735" sldId="259"/>
            <ac:cxnSpMk id="36" creationId="{77B2A109-00F8-CF5B-BA3E-709CD8A242EA}"/>
          </ac:cxnSpMkLst>
        </pc:cxnChg>
        <pc:cxnChg chg="mod topLvl">
          <ac:chgData name="Betül Durak" userId="2c12ff2f-eb4e-497c-bcc3-e282691305e8" providerId="ADAL" clId="{21ABAF6B-48E3-40FE-92AD-96EFFD935236}" dt="2023-08-10T23:56:17.352" v="1770" actId="14100"/>
          <ac:cxnSpMkLst>
            <pc:docMk/>
            <pc:sldMk cId="4171187735" sldId="259"/>
            <ac:cxnSpMk id="44" creationId="{B2F9AD68-3F83-A836-CBBE-C01791B9A9F3}"/>
          </ac:cxnSpMkLst>
        </pc:cxnChg>
        <pc:cxnChg chg="mod">
          <ac:chgData name="Betül Durak" userId="2c12ff2f-eb4e-497c-bcc3-e282691305e8" providerId="ADAL" clId="{21ABAF6B-48E3-40FE-92AD-96EFFD935236}" dt="2023-08-11T00:02:04.347" v="1925"/>
          <ac:cxnSpMkLst>
            <pc:docMk/>
            <pc:sldMk cId="4171187735" sldId="259"/>
            <ac:cxnSpMk id="55" creationId="{AF2507F4-5F38-3A27-FC08-2889B38C2063}"/>
          </ac:cxnSpMkLst>
        </pc:cxnChg>
      </pc:sldChg>
      <pc:sldChg chg="delSp modSp mod ord delAnim">
        <pc:chgData name="Betül Durak" userId="2c12ff2f-eb4e-497c-bcc3-e282691305e8" providerId="ADAL" clId="{21ABAF6B-48E3-40FE-92AD-96EFFD935236}" dt="2023-08-18T21:24:03.019" v="3451" actId="20577"/>
        <pc:sldMkLst>
          <pc:docMk/>
          <pc:sldMk cId="1307872968" sldId="262"/>
        </pc:sldMkLst>
        <pc:spChg chg="del">
          <ac:chgData name="Betül Durak" userId="2c12ff2f-eb4e-497c-bcc3-e282691305e8" providerId="ADAL" clId="{21ABAF6B-48E3-40FE-92AD-96EFFD935236}" dt="2023-08-17T23:18:55.536" v="3435" actId="478"/>
          <ac:spMkLst>
            <pc:docMk/>
            <pc:sldMk cId="1307872968" sldId="262"/>
            <ac:spMk id="10" creationId="{B426BB8A-9F7D-C919-AA56-01C8B8ECE65B}"/>
          </ac:spMkLst>
        </pc:spChg>
        <pc:spChg chg="mod">
          <ac:chgData name="Betül Durak" userId="2c12ff2f-eb4e-497c-bcc3-e282691305e8" providerId="ADAL" clId="{21ABAF6B-48E3-40FE-92AD-96EFFD935236}" dt="2023-08-18T21:24:00.133" v="3448" actId="1076"/>
          <ac:spMkLst>
            <pc:docMk/>
            <pc:sldMk cId="1307872968" sldId="262"/>
            <ac:spMk id="37" creationId="{51F79CC5-DAF7-597A-4A87-05CB64AEDCF4}"/>
          </ac:spMkLst>
        </pc:spChg>
        <pc:spChg chg="mod">
          <ac:chgData name="Betül Durak" userId="2c12ff2f-eb4e-497c-bcc3-e282691305e8" providerId="ADAL" clId="{21ABAF6B-48E3-40FE-92AD-96EFFD935236}" dt="2023-08-18T21:24:03.019" v="3451" actId="20577"/>
          <ac:spMkLst>
            <pc:docMk/>
            <pc:sldMk cId="1307872968" sldId="262"/>
            <ac:spMk id="38" creationId="{171277A4-16BC-1287-6927-0039C631F0EF}"/>
          </ac:spMkLst>
        </pc:spChg>
        <pc:spChg chg="mod">
          <ac:chgData name="Betül Durak" userId="2c12ff2f-eb4e-497c-bcc3-e282691305e8" providerId="ADAL" clId="{21ABAF6B-48E3-40FE-92AD-96EFFD935236}" dt="2023-08-18T21:23:53.151" v="3446" actId="20577"/>
          <ac:spMkLst>
            <pc:docMk/>
            <pc:sldMk cId="1307872968" sldId="262"/>
            <ac:spMk id="39" creationId="{5F8DA2F9-A8D4-62BE-4F10-2BC0009FAED3}"/>
          </ac:spMkLst>
        </pc:spChg>
        <pc:spChg chg="mod">
          <ac:chgData name="Betül Durak" userId="2c12ff2f-eb4e-497c-bcc3-e282691305e8" providerId="ADAL" clId="{21ABAF6B-48E3-40FE-92AD-96EFFD935236}" dt="2023-08-18T21:23:53.151" v="3446" actId="20577"/>
          <ac:spMkLst>
            <pc:docMk/>
            <pc:sldMk cId="1307872968" sldId="262"/>
            <ac:spMk id="40" creationId="{529CE15C-4FC7-41B4-7FA1-87EE8FDC2A37}"/>
          </ac:spMkLst>
        </pc:spChg>
        <pc:spChg chg="mod">
          <ac:chgData name="Betül Durak" userId="2c12ff2f-eb4e-497c-bcc3-e282691305e8" providerId="ADAL" clId="{21ABAF6B-48E3-40FE-92AD-96EFFD935236}" dt="2023-08-18T21:23:53.151" v="3446" actId="20577"/>
          <ac:spMkLst>
            <pc:docMk/>
            <pc:sldMk cId="1307872968" sldId="262"/>
            <ac:spMk id="41" creationId="{35E3EAD0-071D-7E4F-08C2-ABEC346FF629}"/>
          </ac:spMkLst>
        </pc:spChg>
        <pc:grpChg chg="mod">
          <ac:chgData name="Betül Durak" userId="2c12ff2f-eb4e-497c-bcc3-e282691305e8" providerId="ADAL" clId="{21ABAF6B-48E3-40FE-92AD-96EFFD935236}" dt="2023-08-18T21:23:53.151" v="3446" actId="20577"/>
          <ac:grpSpMkLst>
            <pc:docMk/>
            <pc:sldMk cId="1307872968" sldId="262"/>
            <ac:grpSpMk id="9" creationId="{D433130D-FFA5-D6DA-94DD-6DEE0858D6C0}"/>
          </ac:grpSpMkLst>
        </pc:grpChg>
        <pc:picChg chg="mod">
          <ac:chgData name="Betül Durak" userId="2c12ff2f-eb4e-497c-bcc3-e282691305e8" providerId="ADAL" clId="{21ABAF6B-48E3-40FE-92AD-96EFFD935236}" dt="2023-08-18T21:23:53.151" v="3446" actId="20577"/>
          <ac:picMkLst>
            <pc:docMk/>
            <pc:sldMk cId="1307872968" sldId="262"/>
            <ac:picMk id="44" creationId="{D9435A9C-6EF9-53C1-A2EF-43E551BE228D}"/>
          </ac:picMkLst>
        </pc:picChg>
        <pc:cxnChg chg="mod">
          <ac:chgData name="Betül Durak" userId="2c12ff2f-eb4e-497c-bcc3-e282691305e8" providerId="ADAL" clId="{21ABAF6B-48E3-40FE-92AD-96EFFD935236}" dt="2023-08-18T21:23:53.151" v="3446" actId="20577"/>
          <ac:cxnSpMkLst>
            <pc:docMk/>
            <pc:sldMk cId="1307872968" sldId="262"/>
            <ac:cxnSpMk id="42" creationId="{9F1F84E9-7930-DD63-6FFB-EC727587B151}"/>
          </ac:cxnSpMkLst>
        </pc:cxnChg>
        <pc:cxnChg chg="mod">
          <ac:chgData name="Betül Durak" userId="2c12ff2f-eb4e-497c-bcc3-e282691305e8" providerId="ADAL" clId="{21ABAF6B-48E3-40FE-92AD-96EFFD935236}" dt="2023-08-18T21:23:53.151" v="3446" actId="20577"/>
          <ac:cxnSpMkLst>
            <pc:docMk/>
            <pc:sldMk cId="1307872968" sldId="262"/>
            <ac:cxnSpMk id="43" creationId="{6174D58A-F8DB-D0D0-AD5B-4EDE8874F633}"/>
          </ac:cxnSpMkLst>
        </pc:cxnChg>
      </pc:sldChg>
      <pc:sldChg chg="del mod modShow">
        <pc:chgData name="Betül Durak" userId="2c12ff2f-eb4e-497c-bcc3-e282691305e8" providerId="ADAL" clId="{21ABAF6B-48E3-40FE-92AD-96EFFD935236}" dt="2023-08-09T16:25:38.370" v="214" actId="2696"/>
        <pc:sldMkLst>
          <pc:docMk/>
          <pc:sldMk cId="844328370" sldId="265"/>
        </pc:sldMkLst>
      </pc:sldChg>
      <pc:sldChg chg="modSp mod">
        <pc:chgData name="Betül Durak" userId="2c12ff2f-eb4e-497c-bcc3-e282691305e8" providerId="ADAL" clId="{21ABAF6B-48E3-40FE-92AD-96EFFD935236}" dt="2023-08-10T23:34:46.925" v="1605" actId="5793"/>
        <pc:sldMkLst>
          <pc:docMk/>
          <pc:sldMk cId="4243230260" sldId="267"/>
        </pc:sldMkLst>
        <pc:spChg chg="mod">
          <ac:chgData name="Betül Durak" userId="2c12ff2f-eb4e-497c-bcc3-e282691305e8" providerId="ADAL" clId="{21ABAF6B-48E3-40FE-92AD-96EFFD935236}" dt="2023-08-10T23:34:46.925" v="1605" actId="5793"/>
          <ac:spMkLst>
            <pc:docMk/>
            <pc:sldMk cId="4243230260" sldId="267"/>
            <ac:spMk id="3" creationId="{8EB4F341-FB15-2968-414F-A878171FC01E}"/>
          </ac:spMkLst>
        </pc:spChg>
      </pc:sldChg>
      <pc:sldChg chg="modSp mod">
        <pc:chgData name="Betül Durak" userId="2c12ff2f-eb4e-497c-bcc3-e282691305e8" providerId="ADAL" clId="{21ABAF6B-48E3-40FE-92AD-96EFFD935236}" dt="2023-08-14T21:44:26.252" v="2145" actId="113"/>
        <pc:sldMkLst>
          <pc:docMk/>
          <pc:sldMk cId="1586889576" sldId="269"/>
        </pc:sldMkLst>
        <pc:spChg chg="mod">
          <ac:chgData name="Betül Durak" userId="2c12ff2f-eb4e-497c-bcc3-e282691305e8" providerId="ADAL" clId="{21ABAF6B-48E3-40FE-92AD-96EFFD935236}" dt="2023-08-14T21:44:26.252" v="2145" actId="113"/>
          <ac:spMkLst>
            <pc:docMk/>
            <pc:sldMk cId="1586889576" sldId="269"/>
            <ac:spMk id="3" creationId="{8EB4F341-FB15-2968-414F-A878171FC01E}"/>
          </ac:spMkLst>
        </pc:spChg>
      </pc:sldChg>
      <pc:sldChg chg="del mod modShow modNotesTx">
        <pc:chgData name="Betül Durak" userId="2c12ff2f-eb4e-497c-bcc3-e282691305e8" providerId="ADAL" clId="{21ABAF6B-48E3-40FE-92AD-96EFFD935236}" dt="2023-08-09T17:27:51.342" v="1220" actId="2696"/>
        <pc:sldMkLst>
          <pc:docMk/>
          <pc:sldMk cId="3447786351" sldId="271"/>
        </pc:sldMkLst>
      </pc:sldChg>
      <pc:sldChg chg="del mod modShow">
        <pc:chgData name="Betül Durak" userId="2c12ff2f-eb4e-497c-bcc3-e282691305e8" providerId="ADAL" clId="{21ABAF6B-48E3-40FE-92AD-96EFFD935236}" dt="2023-08-09T16:26:03.068" v="215" actId="2696"/>
        <pc:sldMkLst>
          <pc:docMk/>
          <pc:sldMk cId="1966038295" sldId="272"/>
        </pc:sldMkLst>
      </pc:sldChg>
      <pc:sldChg chg="addSp delSp modSp mod modAnim modNotesTx">
        <pc:chgData name="Betül Durak" userId="2c12ff2f-eb4e-497c-bcc3-e282691305e8" providerId="ADAL" clId="{21ABAF6B-48E3-40FE-92AD-96EFFD935236}" dt="2023-08-15T17:43:20.497" v="2842" actId="20577"/>
        <pc:sldMkLst>
          <pc:docMk/>
          <pc:sldMk cId="1032673179" sldId="273"/>
        </pc:sldMkLst>
        <pc:spChg chg="mod">
          <ac:chgData name="Betül Durak" userId="2c12ff2f-eb4e-497c-bcc3-e282691305e8" providerId="ADAL" clId="{21ABAF6B-48E3-40FE-92AD-96EFFD935236}" dt="2023-08-10T23:25:14.421" v="1494" actId="1076"/>
          <ac:spMkLst>
            <pc:docMk/>
            <pc:sldMk cId="1032673179" sldId="273"/>
            <ac:spMk id="9" creationId="{8F38497F-3977-225A-D337-528EF1F6693F}"/>
          </ac:spMkLst>
        </pc:spChg>
        <pc:spChg chg="add mod">
          <ac:chgData name="Betül Durak" userId="2c12ff2f-eb4e-497c-bcc3-e282691305e8" providerId="ADAL" clId="{21ABAF6B-48E3-40FE-92AD-96EFFD935236}" dt="2023-08-10T23:26:07.928" v="1502" actId="207"/>
          <ac:spMkLst>
            <pc:docMk/>
            <pc:sldMk cId="1032673179" sldId="273"/>
            <ac:spMk id="15" creationId="{4A13445B-665F-2F5A-4B13-EB8D9D532AFB}"/>
          </ac:spMkLst>
        </pc:spChg>
        <pc:spChg chg="add mod">
          <ac:chgData name="Betül Durak" userId="2c12ff2f-eb4e-497c-bcc3-e282691305e8" providerId="ADAL" clId="{21ABAF6B-48E3-40FE-92AD-96EFFD935236}" dt="2023-08-10T23:26:13.876" v="1504" actId="113"/>
          <ac:spMkLst>
            <pc:docMk/>
            <pc:sldMk cId="1032673179" sldId="273"/>
            <ac:spMk id="16" creationId="{62B8614E-A524-043E-77A4-F357C2534F72}"/>
          </ac:spMkLst>
        </pc:spChg>
        <pc:spChg chg="mod">
          <ac:chgData name="Betül Durak" userId="2c12ff2f-eb4e-497c-bcc3-e282691305e8" providerId="ADAL" clId="{21ABAF6B-48E3-40FE-92AD-96EFFD935236}" dt="2023-08-14T21:36:50.752" v="1949" actId="20577"/>
          <ac:spMkLst>
            <pc:docMk/>
            <pc:sldMk cId="1032673179" sldId="273"/>
            <ac:spMk id="22" creationId="{739B6AC2-F07E-B377-A67E-077F093EE6C6}"/>
          </ac:spMkLst>
        </pc:spChg>
        <pc:spChg chg="mod">
          <ac:chgData name="Betül Durak" userId="2c12ff2f-eb4e-497c-bcc3-e282691305e8" providerId="ADAL" clId="{21ABAF6B-48E3-40FE-92AD-96EFFD935236}" dt="2023-08-10T23:19:32.154" v="1408" actId="1076"/>
          <ac:spMkLst>
            <pc:docMk/>
            <pc:sldMk cId="1032673179" sldId="273"/>
            <ac:spMk id="23" creationId="{0E8741FE-C9D9-F2F7-0385-43A16B6D528B}"/>
          </ac:spMkLst>
        </pc:spChg>
        <pc:spChg chg="mod">
          <ac:chgData name="Betül Durak" userId="2c12ff2f-eb4e-497c-bcc3-e282691305e8" providerId="ADAL" clId="{21ABAF6B-48E3-40FE-92AD-96EFFD935236}" dt="2023-08-15T17:43:20.497" v="2842" actId="20577"/>
          <ac:spMkLst>
            <pc:docMk/>
            <pc:sldMk cId="1032673179" sldId="273"/>
            <ac:spMk id="33" creationId="{830D62AA-2B66-7530-5ECE-9BFDC008EFC3}"/>
          </ac:spMkLst>
        </pc:spChg>
        <pc:grpChg chg="add">
          <ac:chgData name="Betül Durak" userId="2c12ff2f-eb4e-497c-bcc3-e282691305e8" providerId="ADAL" clId="{21ABAF6B-48E3-40FE-92AD-96EFFD935236}" dt="2023-08-10T23:24:42.919" v="1491" actId="164"/>
          <ac:grpSpMkLst>
            <pc:docMk/>
            <pc:sldMk cId="1032673179" sldId="273"/>
            <ac:grpSpMk id="17" creationId="{9A5529DF-FE30-C10B-D958-7B967C06F0F2}"/>
          </ac:grpSpMkLst>
        </pc:grpChg>
        <pc:picChg chg="mod">
          <ac:chgData name="Betül Durak" userId="2c12ff2f-eb4e-497c-bcc3-e282691305e8" providerId="ADAL" clId="{21ABAF6B-48E3-40FE-92AD-96EFFD935236}" dt="2023-08-10T23:25:14.421" v="1494" actId="1076"/>
          <ac:picMkLst>
            <pc:docMk/>
            <pc:sldMk cId="1032673179" sldId="273"/>
            <ac:picMk id="7" creationId="{E23EEF76-A003-28A6-54BE-4CC16366DCD0}"/>
          </ac:picMkLst>
        </pc:picChg>
        <pc:cxnChg chg="add del mod">
          <ac:chgData name="Betül Durak" userId="2c12ff2f-eb4e-497c-bcc3-e282691305e8" providerId="ADAL" clId="{21ABAF6B-48E3-40FE-92AD-96EFFD935236}" dt="2023-08-10T23:20:27.090" v="1458" actId="478"/>
          <ac:cxnSpMkLst>
            <pc:docMk/>
            <pc:sldMk cId="1032673179" sldId="273"/>
            <ac:cxnSpMk id="11" creationId="{4D9117B6-91C0-00EE-F109-D064F590FB1D}"/>
          </ac:cxnSpMkLst>
        </pc:cxnChg>
      </pc:sldChg>
      <pc:sldChg chg="del mod modShow modNotesTx">
        <pc:chgData name="Betül Durak" userId="2c12ff2f-eb4e-497c-bcc3-e282691305e8" providerId="ADAL" clId="{21ABAF6B-48E3-40FE-92AD-96EFFD935236}" dt="2023-08-09T17:27:54.392" v="1221" actId="2696"/>
        <pc:sldMkLst>
          <pc:docMk/>
          <pc:sldMk cId="360995503" sldId="275"/>
        </pc:sldMkLst>
      </pc:sldChg>
      <pc:sldChg chg="delSp modSp mod">
        <pc:chgData name="Betül Durak" userId="2c12ff2f-eb4e-497c-bcc3-e282691305e8" providerId="ADAL" clId="{21ABAF6B-48E3-40FE-92AD-96EFFD935236}" dt="2023-08-15T14:46:17.614" v="2757" actId="20577"/>
        <pc:sldMkLst>
          <pc:docMk/>
          <pc:sldMk cId="2490790532" sldId="278"/>
        </pc:sldMkLst>
        <pc:spChg chg="mod">
          <ac:chgData name="Betül Durak" userId="2c12ff2f-eb4e-497c-bcc3-e282691305e8" providerId="ADAL" clId="{21ABAF6B-48E3-40FE-92AD-96EFFD935236}" dt="2023-08-15T14:46:17.614" v="2757" actId="20577"/>
          <ac:spMkLst>
            <pc:docMk/>
            <pc:sldMk cId="2490790532" sldId="278"/>
            <ac:spMk id="3" creationId="{8A4BD024-A4C3-E0E6-0B8B-5B09F33996B4}"/>
          </ac:spMkLst>
        </pc:spChg>
        <pc:spChg chg="del mod">
          <ac:chgData name="Betül Durak" userId="2c12ff2f-eb4e-497c-bcc3-e282691305e8" providerId="ADAL" clId="{21ABAF6B-48E3-40FE-92AD-96EFFD935236}" dt="2023-08-15T14:41:19.430" v="2740" actId="478"/>
          <ac:spMkLst>
            <pc:docMk/>
            <pc:sldMk cId="2490790532" sldId="278"/>
            <ac:spMk id="14" creationId="{128848A6-A4E8-CC89-C286-602A94C055EF}"/>
          </ac:spMkLst>
        </pc:spChg>
      </pc:sldChg>
      <pc:sldChg chg="modSp mod modNotesTx">
        <pc:chgData name="Betül Durak" userId="2c12ff2f-eb4e-497c-bcc3-e282691305e8" providerId="ADAL" clId="{21ABAF6B-48E3-40FE-92AD-96EFFD935236}" dt="2023-08-15T18:03:33.120" v="2852" actId="5793"/>
        <pc:sldMkLst>
          <pc:docMk/>
          <pc:sldMk cId="2482708302" sldId="280"/>
        </pc:sldMkLst>
        <pc:spChg chg="mod">
          <ac:chgData name="Betül Durak" userId="2c12ff2f-eb4e-497c-bcc3-e282691305e8" providerId="ADAL" clId="{21ABAF6B-48E3-40FE-92AD-96EFFD935236}" dt="2023-08-10T23:25:45.907" v="1495" actId="20577"/>
          <ac:spMkLst>
            <pc:docMk/>
            <pc:sldMk cId="2482708302" sldId="280"/>
            <ac:spMk id="2" creationId="{03D0E05E-CEB0-32E8-814F-FFF89C7EE14A}"/>
          </ac:spMkLst>
        </pc:spChg>
        <pc:spChg chg="mod">
          <ac:chgData name="Betül Durak" userId="2c12ff2f-eb4e-497c-bcc3-e282691305e8" providerId="ADAL" clId="{21ABAF6B-48E3-40FE-92AD-96EFFD935236}" dt="2023-08-15T14:53:13.980" v="2758" actId="20577"/>
          <ac:spMkLst>
            <pc:docMk/>
            <pc:sldMk cId="2482708302" sldId="280"/>
            <ac:spMk id="12" creationId="{C8136C4A-F1E5-93E3-4EEE-E1AED5663835}"/>
          </ac:spMkLst>
        </pc:spChg>
        <pc:spChg chg="mod">
          <ac:chgData name="Betül Durak" userId="2c12ff2f-eb4e-497c-bcc3-e282691305e8" providerId="ADAL" clId="{21ABAF6B-48E3-40FE-92AD-96EFFD935236}" dt="2023-08-10T23:25:52.145" v="1501" actId="20577"/>
          <ac:spMkLst>
            <pc:docMk/>
            <pc:sldMk cId="2482708302" sldId="280"/>
            <ac:spMk id="23" creationId="{0E8741FE-C9D9-F2F7-0385-43A16B6D528B}"/>
          </ac:spMkLst>
        </pc:spChg>
      </pc:sldChg>
      <pc:sldChg chg="addSp modSp mod modAnim">
        <pc:chgData name="Betül Durak" userId="2c12ff2f-eb4e-497c-bcc3-e282691305e8" providerId="ADAL" clId="{21ABAF6B-48E3-40FE-92AD-96EFFD935236}" dt="2023-08-15T18:39:19.048" v="2941"/>
        <pc:sldMkLst>
          <pc:docMk/>
          <pc:sldMk cId="3083392260" sldId="281"/>
        </pc:sldMkLst>
        <pc:spChg chg="mod">
          <ac:chgData name="Betül Durak" userId="2c12ff2f-eb4e-497c-bcc3-e282691305e8" providerId="ADAL" clId="{21ABAF6B-48E3-40FE-92AD-96EFFD935236}" dt="2023-08-09T16:59:26.916" v="347" actId="20577"/>
          <ac:spMkLst>
            <pc:docMk/>
            <pc:sldMk cId="3083392260" sldId="281"/>
            <ac:spMk id="2" creationId="{03D0E05E-CEB0-32E8-814F-FFF89C7EE14A}"/>
          </ac:spMkLst>
        </pc:spChg>
        <pc:spChg chg="mod">
          <ac:chgData name="Betül Durak" userId="2c12ff2f-eb4e-497c-bcc3-e282691305e8" providerId="ADAL" clId="{21ABAF6B-48E3-40FE-92AD-96EFFD935236}" dt="2023-08-15T18:35:55.652" v="2938" actId="5793"/>
          <ac:spMkLst>
            <pc:docMk/>
            <pc:sldMk cId="3083392260" sldId="281"/>
            <ac:spMk id="3" creationId="{0ED1A36A-BA4E-BF3C-E411-118E1DA595AF}"/>
          </ac:spMkLst>
        </pc:spChg>
        <pc:spChg chg="mod">
          <ac:chgData name="Betül Durak" userId="2c12ff2f-eb4e-497c-bcc3-e282691305e8" providerId="ADAL" clId="{21ABAF6B-48E3-40FE-92AD-96EFFD935236}" dt="2023-08-15T17:32:01.942" v="2761" actId="207"/>
          <ac:spMkLst>
            <pc:docMk/>
            <pc:sldMk cId="3083392260" sldId="281"/>
            <ac:spMk id="14" creationId="{115FE7CD-7CCD-99CD-D1E5-644F35B29E09}"/>
          </ac:spMkLst>
        </pc:spChg>
        <pc:spChg chg="add mod">
          <ac:chgData name="Betül Durak" userId="2c12ff2f-eb4e-497c-bcc3-e282691305e8" providerId="ADAL" clId="{21ABAF6B-48E3-40FE-92AD-96EFFD935236}" dt="2023-08-15T17:39:52.130" v="2788" actId="196"/>
          <ac:spMkLst>
            <pc:docMk/>
            <pc:sldMk cId="3083392260" sldId="281"/>
            <ac:spMk id="15" creationId="{09825F60-9F13-8A3E-53F6-D8366058FC50}"/>
          </ac:spMkLst>
        </pc:spChg>
        <pc:spChg chg="mod">
          <ac:chgData name="Betül Durak" userId="2c12ff2f-eb4e-497c-bcc3-e282691305e8" providerId="ADAL" clId="{21ABAF6B-48E3-40FE-92AD-96EFFD935236}" dt="2023-08-15T17:31:21.644" v="2759" actId="207"/>
          <ac:spMkLst>
            <pc:docMk/>
            <pc:sldMk cId="3083392260" sldId="281"/>
            <ac:spMk id="16" creationId="{99F08DB3-1DF6-832D-6673-026954E232A7}"/>
          </ac:spMkLst>
        </pc:spChg>
        <pc:spChg chg="add mod">
          <ac:chgData name="Betül Durak" userId="2c12ff2f-eb4e-497c-bcc3-e282691305e8" providerId="ADAL" clId="{21ABAF6B-48E3-40FE-92AD-96EFFD935236}" dt="2023-08-15T17:37:24.733" v="2779" actId="1076"/>
          <ac:spMkLst>
            <pc:docMk/>
            <pc:sldMk cId="3083392260" sldId="281"/>
            <ac:spMk id="21" creationId="{A5DDD410-9BBA-6538-E1EB-CE1AA6C64634}"/>
          </ac:spMkLst>
        </pc:spChg>
        <pc:spChg chg="add mod">
          <ac:chgData name="Betül Durak" userId="2c12ff2f-eb4e-497c-bcc3-e282691305e8" providerId="ADAL" clId="{21ABAF6B-48E3-40FE-92AD-96EFFD935236}" dt="2023-08-15T17:37:13.673" v="2777" actId="14100"/>
          <ac:spMkLst>
            <pc:docMk/>
            <pc:sldMk cId="3083392260" sldId="281"/>
            <ac:spMk id="27" creationId="{7DD61E4E-B306-32BC-A0BE-05FC615F4093}"/>
          </ac:spMkLst>
        </pc:spChg>
        <pc:spChg chg="add mod">
          <ac:chgData name="Betül Durak" userId="2c12ff2f-eb4e-497c-bcc3-e282691305e8" providerId="ADAL" clId="{21ABAF6B-48E3-40FE-92AD-96EFFD935236}" dt="2023-08-15T17:40:45.705" v="2829" actId="1076"/>
          <ac:spMkLst>
            <pc:docMk/>
            <pc:sldMk cId="3083392260" sldId="281"/>
            <ac:spMk id="29" creationId="{5EA7F768-3A4F-5031-1FBE-87FE5ADBE343}"/>
          </ac:spMkLst>
        </pc:spChg>
        <pc:spChg chg="add mod">
          <ac:chgData name="Betül Durak" userId="2c12ff2f-eb4e-497c-bcc3-e282691305e8" providerId="ADAL" clId="{21ABAF6B-48E3-40FE-92AD-96EFFD935236}" dt="2023-08-15T17:40:54.487" v="2831" actId="1076"/>
          <ac:spMkLst>
            <pc:docMk/>
            <pc:sldMk cId="3083392260" sldId="281"/>
            <ac:spMk id="31" creationId="{7BACFE89-D0D2-42ED-FE6E-9A20BE1840C2}"/>
          </ac:spMkLst>
        </pc:spChg>
        <pc:spChg chg="add mod">
          <ac:chgData name="Betül Durak" userId="2c12ff2f-eb4e-497c-bcc3-e282691305e8" providerId="ADAL" clId="{21ABAF6B-48E3-40FE-92AD-96EFFD935236}" dt="2023-08-15T17:40:41.339" v="2828" actId="1076"/>
          <ac:spMkLst>
            <pc:docMk/>
            <pc:sldMk cId="3083392260" sldId="281"/>
            <ac:spMk id="32" creationId="{C078EE5A-982B-B6E7-56AB-8E142121813D}"/>
          </ac:spMkLst>
        </pc:spChg>
      </pc:sldChg>
      <pc:sldChg chg="modSp mod ord">
        <pc:chgData name="Betül Durak" userId="2c12ff2f-eb4e-497c-bcc3-e282691305e8" providerId="ADAL" clId="{21ABAF6B-48E3-40FE-92AD-96EFFD935236}" dt="2023-08-15T18:33:53.168" v="2930"/>
        <pc:sldMkLst>
          <pc:docMk/>
          <pc:sldMk cId="479092905" sldId="282"/>
        </pc:sldMkLst>
        <pc:spChg chg="mod">
          <ac:chgData name="Betül Durak" userId="2c12ff2f-eb4e-497c-bcc3-e282691305e8" providerId="ADAL" clId="{21ABAF6B-48E3-40FE-92AD-96EFFD935236}" dt="2023-08-15T17:37:59.939" v="2782" actId="207"/>
          <ac:spMkLst>
            <pc:docMk/>
            <pc:sldMk cId="479092905" sldId="282"/>
            <ac:spMk id="35" creationId="{EB793531-8E67-CDC2-9869-5D6B97741EF9}"/>
          </ac:spMkLst>
        </pc:spChg>
        <pc:spChg chg="mod">
          <ac:chgData name="Betül Durak" userId="2c12ff2f-eb4e-497c-bcc3-e282691305e8" providerId="ADAL" clId="{21ABAF6B-48E3-40FE-92AD-96EFFD935236}" dt="2023-08-15T17:38:09.431" v="2784" actId="207"/>
          <ac:spMkLst>
            <pc:docMk/>
            <pc:sldMk cId="479092905" sldId="282"/>
            <ac:spMk id="41" creationId="{2B1F97F3-D6DF-84E2-BC5C-950D5E466297}"/>
          </ac:spMkLst>
        </pc:spChg>
        <pc:spChg chg="mod">
          <ac:chgData name="Betül Durak" userId="2c12ff2f-eb4e-497c-bcc3-e282691305e8" providerId="ADAL" clId="{21ABAF6B-48E3-40FE-92AD-96EFFD935236}" dt="2023-08-15T17:38:03.016" v="2783" actId="207"/>
          <ac:spMkLst>
            <pc:docMk/>
            <pc:sldMk cId="479092905" sldId="282"/>
            <ac:spMk id="48" creationId="{5AC4E07F-40DB-35CA-44A0-ADC05CF20801}"/>
          </ac:spMkLst>
        </pc:spChg>
      </pc:sldChg>
      <pc:sldChg chg="modSp mod ord modAnim modNotesTx">
        <pc:chgData name="Betül Durak" userId="2c12ff2f-eb4e-497c-bcc3-e282691305e8" providerId="ADAL" clId="{21ABAF6B-48E3-40FE-92AD-96EFFD935236}" dt="2023-08-15T17:43:13.931" v="2840" actId="20577"/>
        <pc:sldMkLst>
          <pc:docMk/>
          <pc:sldMk cId="94171077" sldId="283"/>
        </pc:sldMkLst>
        <pc:spChg chg="mod">
          <ac:chgData name="Betül Durak" userId="2c12ff2f-eb4e-497c-bcc3-e282691305e8" providerId="ADAL" clId="{21ABAF6B-48E3-40FE-92AD-96EFFD935236}" dt="2023-08-15T17:43:13.931" v="2840" actId="20577"/>
          <ac:spMkLst>
            <pc:docMk/>
            <pc:sldMk cId="94171077" sldId="283"/>
            <ac:spMk id="3" creationId="{8EB4F341-FB15-2968-414F-A878171FC01E}"/>
          </ac:spMkLst>
        </pc:spChg>
      </pc:sldChg>
      <pc:sldChg chg="modSp mod">
        <pc:chgData name="Betül Durak" userId="2c12ff2f-eb4e-497c-bcc3-e282691305e8" providerId="ADAL" clId="{21ABAF6B-48E3-40FE-92AD-96EFFD935236}" dt="2023-08-14T21:55:40.245" v="2351" actId="20577"/>
        <pc:sldMkLst>
          <pc:docMk/>
          <pc:sldMk cId="2957765858" sldId="285"/>
        </pc:sldMkLst>
        <pc:graphicFrameChg chg="modGraphic">
          <ac:chgData name="Betül Durak" userId="2c12ff2f-eb4e-497c-bcc3-e282691305e8" providerId="ADAL" clId="{21ABAF6B-48E3-40FE-92AD-96EFFD935236}" dt="2023-08-14T21:55:40.245" v="2351" actId="20577"/>
          <ac:graphicFrameMkLst>
            <pc:docMk/>
            <pc:sldMk cId="2957765858" sldId="285"/>
            <ac:graphicFrameMk id="3" creationId="{E5FC427F-4C4D-3CA8-2A18-345D571BE345}"/>
          </ac:graphicFrameMkLst>
        </pc:graphicFrameChg>
        <pc:graphicFrameChg chg="modGraphic">
          <ac:chgData name="Betül Durak" userId="2c12ff2f-eb4e-497c-bcc3-e282691305e8" providerId="ADAL" clId="{21ABAF6B-48E3-40FE-92AD-96EFFD935236}" dt="2023-08-09T17:35:05.454" v="1229" actId="20577"/>
          <ac:graphicFrameMkLst>
            <pc:docMk/>
            <pc:sldMk cId="2957765858" sldId="285"/>
            <ac:graphicFrameMk id="4" creationId="{5F4FA9AE-5D2A-4E6E-C7F5-873F21EC87EE}"/>
          </ac:graphicFrameMkLst>
        </pc:graphicFrameChg>
      </pc:sldChg>
      <pc:sldChg chg="del modNotesTx">
        <pc:chgData name="Betül Durak" userId="2c12ff2f-eb4e-497c-bcc3-e282691305e8" providerId="ADAL" clId="{21ABAF6B-48E3-40FE-92AD-96EFFD935236}" dt="2023-08-17T23:12:11.265" v="3327" actId="2696"/>
        <pc:sldMkLst>
          <pc:docMk/>
          <pc:sldMk cId="3858557635" sldId="287"/>
        </pc:sldMkLst>
      </pc:sldChg>
      <pc:sldChg chg="modSp mod modNotesTx">
        <pc:chgData name="Betül Durak" userId="2c12ff2f-eb4e-497c-bcc3-e282691305e8" providerId="ADAL" clId="{21ABAF6B-48E3-40FE-92AD-96EFFD935236}" dt="2023-08-15T17:46:02.654" v="2851" actId="20577"/>
        <pc:sldMkLst>
          <pc:docMk/>
          <pc:sldMk cId="2886587117" sldId="290"/>
        </pc:sldMkLst>
        <pc:spChg chg="mod">
          <ac:chgData name="Betül Durak" userId="2c12ff2f-eb4e-497c-bcc3-e282691305e8" providerId="ADAL" clId="{21ABAF6B-48E3-40FE-92AD-96EFFD935236}" dt="2023-08-09T17:04:58.284" v="368" actId="20577"/>
          <ac:spMkLst>
            <pc:docMk/>
            <pc:sldMk cId="2886587117" sldId="290"/>
            <ac:spMk id="2" creationId="{03D0E05E-CEB0-32E8-814F-FFF89C7EE14A}"/>
          </ac:spMkLst>
        </pc:spChg>
      </pc:sldChg>
      <pc:sldChg chg="modSp mod modNotesTx">
        <pc:chgData name="Betül Durak" userId="2c12ff2f-eb4e-497c-bcc3-e282691305e8" providerId="ADAL" clId="{21ABAF6B-48E3-40FE-92AD-96EFFD935236}" dt="2023-08-14T21:43:39.310" v="2144" actId="20577"/>
        <pc:sldMkLst>
          <pc:docMk/>
          <pc:sldMk cId="3252359912" sldId="291"/>
        </pc:sldMkLst>
        <pc:spChg chg="mod">
          <ac:chgData name="Betül Durak" userId="2c12ff2f-eb4e-497c-bcc3-e282691305e8" providerId="ADAL" clId="{21ABAF6B-48E3-40FE-92AD-96EFFD935236}" dt="2023-08-10T23:28:51.943" v="1597" actId="20577"/>
          <ac:spMkLst>
            <pc:docMk/>
            <pc:sldMk cId="3252359912" sldId="291"/>
            <ac:spMk id="2" creationId="{03D0E05E-CEB0-32E8-814F-FFF89C7EE14A}"/>
          </ac:spMkLst>
        </pc:spChg>
        <pc:spChg chg="mod">
          <ac:chgData name="Betül Durak" userId="2c12ff2f-eb4e-497c-bcc3-e282691305e8" providerId="ADAL" clId="{21ABAF6B-48E3-40FE-92AD-96EFFD935236}" dt="2023-08-14T21:43:39.310" v="2144" actId="20577"/>
          <ac:spMkLst>
            <pc:docMk/>
            <pc:sldMk cId="3252359912" sldId="291"/>
            <ac:spMk id="3" creationId="{8EB4F341-FB15-2968-414F-A878171FC01E}"/>
          </ac:spMkLst>
        </pc:spChg>
      </pc:sldChg>
      <pc:sldChg chg="modSp modNotesTx">
        <pc:chgData name="Betül Durak" userId="2c12ff2f-eb4e-497c-bcc3-e282691305e8" providerId="ADAL" clId="{21ABAF6B-48E3-40FE-92AD-96EFFD935236}" dt="2023-08-10T23:29:42.727" v="1602" actId="20577"/>
        <pc:sldMkLst>
          <pc:docMk/>
          <pc:sldMk cId="394206122" sldId="292"/>
        </pc:sldMkLst>
        <pc:spChg chg="mod">
          <ac:chgData name="Betül Durak" userId="2c12ff2f-eb4e-497c-bcc3-e282691305e8" providerId="ADAL" clId="{21ABAF6B-48E3-40FE-92AD-96EFFD935236}" dt="2023-08-10T23:29:42.727" v="1602" actId="20577"/>
          <ac:spMkLst>
            <pc:docMk/>
            <pc:sldMk cId="394206122" sldId="292"/>
            <ac:spMk id="10" creationId="{351A3E55-66CA-5BC8-6D47-23F5E0C1433C}"/>
          </ac:spMkLst>
        </pc:spChg>
      </pc:sldChg>
      <pc:sldChg chg="del">
        <pc:chgData name="Betül Durak" userId="2c12ff2f-eb4e-497c-bcc3-e282691305e8" providerId="ADAL" clId="{21ABAF6B-48E3-40FE-92AD-96EFFD935236}" dt="2023-08-09T16:26:49.444" v="218" actId="2696"/>
        <pc:sldMkLst>
          <pc:docMk/>
          <pc:sldMk cId="1674010799" sldId="293"/>
        </pc:sldMkLst>
      </pc:sldChg>
      <pc:sldChg chg="addSp delSp modSp mod ord delAnim modNotesTx">
        <pc:chgData name="Betül Durak" userId="2c12ff2f-eb4e-497c-bcc3-e282691305e8" providerId="ADAL" clId="{21ABAF6B-48E3-40FE-92AD-96EFFD935236}" dt="2023-08-18T21:36:10.806" v="3559" actId="115"/>
        <pc:sldMkLst>
          <pc:docMk/>
          <pc:sldMk cId="430349052" sldId="294"/>
        </pc:sldMkLst>
        <pc:spChg chg="mod">
          <ac:chgData name="Betül Durak" userId="2c12ff2f-eb4e-497c-bcc3-e282691305e8" providerId="ADAL" clId="{21ABAF6B-48E3-40FE-92AD-96EFFD935236}" dt="2023-08-14T21:52:05.379" v="2166" actId="1076"/>
          <ac:spMkLst>
            <pc:docMk/>
            <pc:sldMk cId="430349052" sldId="294"/>
            <ac:spMk id="2" creationId="{0FE1FC3E-2D3A-8F78-F70A-3BAF569A3F8A}"/>
          </ac:spMkLst>
        </pc:spChg>
        <pc:spChg chg="mod">
          <ac:chgData name="Betül Durak" userId="2c12ff2f-eb4e-497c-bcc3-e282691305e8" providerId="ADAL" clId="{21ABAF6B-48E3-40FE-92AD-96EFFD935236}" dt="2023-08-14T21:52:00.068" v="2163" actId="20577"/>
          <ac:spMkLst>
            <pc:docMk/>
            <pc:sldMk cId="430349052" sldId="294"/>
            <ac:spMk id="3" creationId="{E24D07F4-C587-4A8F-81D1-4767A232AD33}"/>
          </ac:spMkLst>
        </pc:spChg>
        <pc:spChg chg="del">
          <ac:chgData name="Betül Durak" userId="2c12ff2f-eb4e-497c-bcc3-e282691305e8" providerId="ADAL" clId="{21ABAF6B-48E3-40FE-92AD-96EFFD935236}" dt="2023-08-14T21:51:48.980" v="2159" actId="478"/>
          <ac:spMkLst>
            <pc:docMk/>
            <pc:sldMk cId="430349052" sldId="294"/>
            <ac:spMk id="4" creationId="{755711A9-C541-FF2B-4889-84AE123E2479}"/>
          </ac:spMkLst>
        </pc:spChg>
        <pc:spChg chg="del">
          <ac:chgData name="Betül Durak" userId="2c12ff2f-eb4e-497c-bcc3-e282691305e8" providerId="ADAL" clId="{21ABAF6B-48E3-40FE-92AD-96EFFD935236}" dt="2023-08-14T21:51:51.780" v="2160" actId="478"/>
          <ac:spMkLst>
            <pc:docMk/>
            <pc:sldMk cId="430349052" sldId="294"/>
            <ac:spMk id="5" creationId="{4A581067-51A5-7014-DDB4-43283C9544F6}"/>
          </ac:spMkLst>
        </pc:spChg>
        <pc:spChg chg="del">
          <ac:chgData name="Betül Durak" userId="2c12ff2f-eb4e-497c-bcc3-e282691305e8" providerId="ADAL" clId="{21ABAF6B-48E3-40FE-92AD-96EFFD935236}" dt="2023-08-14T21:51:53.792" v="2161" actId="478"/>
          <ac:spMkLst>
            <pc:docMk/>
            <pc:sldMk cId="430349052" sldId="294"/>
            <ac:spMk id="6" creationId="{E79AB93B-1871-5202-7BC7-C8898F1A498B}"/>
          </ac:spMkLst>
        </pc:spChg>
        <pc:spChg chg="del mod">
          <ac:chgData name="Betül Durak" userId="2c12ff2f-eb4e-497c-bcc3-e282691305e8" providerId="ADAL" clId="{21ABAF6B-48E3-40FE-92AD-96EFFD935236}" dt="2023-08-14T21:52:01.209" v="2164" actId="478"/>
          <ac:spMkLst>
            <pc:docMk/>
            <pc:sldMk cId="430349052" sldId="294"/>
            <ac:spMk id="7" creationId="{C23A7355-7BD9-2BA5-FF04-195F95ABD458}"/>
          </ac:spMkLst>
        </pc:spChg>
        <pc:spChg chg="mod">
          <ac:chgData name="Betül Durak" userId="2c12ff2f-eb4e-497c-bcc3-e282691305e8" providerId="ADAL" clId="{21ABAF6B-48E3-40FE-92AD-96EFFD935236}" dt="2023-08-14T21:52:00.068" v="2163" actId="20577"/>
          <ac:spMkLst>
            <pc:docMk/>
            <pc:sldMk cId="430349052" sldId="294"/>
            <ac:spMk id="9" creationId="{3D4A506D-1FBA-DB71-102B-9D49F9100243}"/>
          </ac:spMkLst>
        </pc:spChg>
        <pc:spChg chg="mod">
          <ac:chgData name="Betül Durak" userId="2c12ff2f-eb4e-497c-bcc3-e282691305e8" providerId="ADAL" clId="{21ABAF6B-48E3-40FE-92AD-96EFFD935236}" dt="2023-08-14T21:52:00.068" v="2163" actId="20577"/>
          <ac:spMkLst>
            <pc:docMk/>
            <pc:sldMk cId="430349052" sldId="294"/>
            <ac:spMk id="11" creationId="{68F2BC0F-E1C2-277A-A684-E716D6C05B49}"/>
          </ac:spMkLst>
        </pc:spChg>
        <pc:spChg chg="mod">
          <ac:chgData name="Betül Durak" userId="2c12ff2f-eb4e-497c-bcc3-e282691305e8" providerId="ADAL" clId="{21ABAF6B-48E3-40FE-92AD-96EFFD935236}" dt="2023-08-14T21:52:00.068" v="2163" actId="20577"/>
          <ac:spMkLst>
            <pc:docMk/>
            <pc:sldMk cId="430349052" sldId="294"/>
            <ac:spMk id="12" creationId="{EC3D5CFE-0284-7587-E16C-3D88C0EDB9A3}"/>
          </ac:spMkLst>
        </pc:spChg>
        <pc:spChg chg="mod">
          <ac:chgData name="Betül Durak" userId="2c12ff2f-eb4e-497c-bcc3-e282691305e8" providerId="ADAL" clId="{21ABAF6B-48E3-40FE-92AD-96EFFD935236}" dt="2023-08-14T21:52:00.068" v="2163" actId="20577"/>
          <ac:spMkLst>
            <pc:docMk/>
            <pc:sldMk cId="430349052" sldId="294"/>
            <ac:spMk id="14" creationId="{118CCF6B-7745-4925-89A5-7A26BA78E83C}"/>
          </ac:spMkLst>
        </pc:spChg>
        <pc:spChg chg="mod">
          <ac:chgData name="Betül Durak" userId="2c12ff2f-eb4e-497c-bcc3-e282691305e8" providerId="ADAL" clId="{21ABAF6B-48E3-40FE-92AD-96EFFD935236}" dt="2023-08-14T21:52:00.068" v="2163" actId="20577"/>
          <ac:spMkLst>
            <pc:docMk/>
            <pc:sldMk cId="430349052" sldId="294"/>
            <ac:spMk id="15" creationId="{8FE309B8-C648-0AD7-CF0E-70B1FC05DE88}"/>
          </ac:spMkLst>
        </pc:spChg>
        <pc:spChg chg="add mod">
          <ac:chgData name="Betül Durak" userId="2c12ff2f-eb4e-497c-bcc3-e282691305e8" providerId="ADAL" clId="{21ABAF6B-48E3-40FE-92AD-96EFFD935236}" dt="2023-08-18T21:36:10.806" v="3559" actId="115"/>
          <ac:spMkLst>
            <pc:docMk/>
            <pc:sldMk cId="430349052" sldId="294"/>
            <ac:spMk id="16" creationId="{E5CFF8D0-0C4D-3A9B-8740-277964C02336}"/>
          </ac:spMkLst>
        </pc:spChg>
        <pc:spChg chg="del">
          <ac:chgData name="Betül Durak" userId="2c12ff2f-eb4e-497c-bcc3-e282691305e8" providerId="ADAL" clId="{21ABAF6B-48E3-40FE-92AD-96EFFD935236}" dt="2023-08-14T21:51:46.620" v="2158" actId="478"/>
          <ac:spMkLst>
            <pc:docMk/>
            <pc:sldMk cId="430349052" sldId="294"/>
            <ac:spMk id="39" creationId="{BE2F3FFD-5AFE-C910-0B0C-7E0205FE99F9}"/>
          </ac:spMkLst>
        </pc:spChg>
        <pc:grpChg chg="del mod">
          <ac:chgData name="Betül Durak" userId="2c12ff2f-eb4e-497c-bcc3-e282691305e8" providerId="ADAL" clId="{21ABAF6B-48E3-40FE-92AD-96EFFD935236}" dt="2023-08-14T21:52:12.963" v="2167" actId="478"/>
          <ac:grpSpMkLst>
            <pc:docMk/>
            <pc:sldMk cId="430349052" sldId="294"/>
            <ac:grpSpMk id="13" creationId="{CD44BDC2-EB91-085C-A421-CFD8212AF034}"/>
          </ac:grpSpMkLst>
        </pc:grpChg>
        <pc:grpChg chg="del">
          <ac:chgData name="Betül Durak" userId="2c12ff2f-eb4e-497c-bcc3-e282691305e8" providerId="ADAL" clId="{21ABAF6B-48E3-40FE-92AD-96EFFD935236}" dt="2023-08-14T21:51:56.177" v="2162" actId="478"/>
          <ac:grpSpMkLst>
            <pc:docMk/>
            <pc:sldMk cId="430349052" sldId="294"/>
            <ac:grpSpMk id="17" creationId="{C0DF52D6-3388-E5D9-7094-F21DF1E7E1DF}"/>
          </ac:grpSpMkLst>
        </pc:grpChg>
        <pc:grpChg chg="del">
          <ac:chgData name="Betül Durak" userId="2c12ff2f-eb4e-497c-bcc3-e282691305e8" providerId="ADAL" clId="{21ABAF6B-48E3-40FE-92AD-96EFFD935236}" dt="2023-08-14T21:51:56.177" v="2162" actId="478"/>
          <ac:grpSpMkLst>
            <pc:docMk/>
            <pc:sldMk cId="430349052" sldId="294"/>
            <ac:grpSpMk id="22" creationId="{2C24B7D3-D010-03BE-8330-ECEEF5473EFE}"/>
          </ac:grpSpMkLst>
        </pc:grpChg>
        <pc:picChg chg="mod">
          <ac:chgData name="Betül Durak" userId="2c12ff2f-eb4e-497c-bcc3-e282691305e8" providerId="ADAL" clId="{21ABAF6B-48E3-40FE-92AD-96EFFD935236}" dt="2023-08-14T21:52:00.068" v="2163" actId="20577"/>
          <ac:picMkLst>
            <pc:docMk/>
            <pc:sldMk cId="430349052" sldId="294"/>
            <ac:picMk id="40" creationId="{27F52637-9545-6850-05C6-65A869F33F39}"/>
          </ac:picMkLst>
        </pc:picChg>
        <pc:cxnChg chg="mod">
          <ac:chgData name="Betül Durak" userId="2c12ff2f-eb4e-497c-bcc3-e282691305e8" providerId="ADAL" clId="{21ABAF6B-48E3-40FE-92AD-96EFFD935236}" dt="2023-08-14T21:52:00.068" v="2163" actId="20577"/>
          <ac:cxnSpMkLst>
            <pc:docMk/>
            <pc:sldMk cId="430349052" sldId="294"/>
            <ac:cxnSpMk id="19" creationId="{82466F5A-53B0-44C9-4F68-3D0B8A12FFFC}"/>
          </ac:cxnSpMkLst>
        </pc:cxnChg>
        <pc:cxnChg chg="mod">
          <ac:chgData name="Betül Durak" userId="2c12ff2f-eb4e-497c-bcc3-e282691305e8" providerId="ADAL" clId="{21ABAF6B-48E3-40FE-92AD-96EFFD935236}" dt="2023-08-14T21:52:00.068" v="2163" actId="20577"/>
          <ac:cxnSpMkLst>
            <pc:docMk/>
            <pc:sldMk cId="430349052" sldId="294"/>
            <ac:cxnSpMk id="21" creationId="{33D10E8A-FBC5-38EE-BCAA-FB94E6D258FC}"/>
          </ac:cxnSpMkLst>
        </pc:cxnChg>
      </pc:sldChg>
      <pc:sldChg chg="modSp mod modAnim modNotesTx">
        <pc:chgData name="Betül Durak" userId="2c12ff2f-eb4e-497c-bcc3-e282691305e8" providerId="ADAL" clId="{21ABAF6B-48E3-40FE-92AD-96EFFD935236}" dt="2023-08-15T18:23:53.202" v="2863"/>
        <pc:sldMkLst>
          <pc:docMk/>
          <pc:sldMk cId="3062635680" sldId="295"/>
        </pc:sldMkLst>
        <pc:spChg chg="mod">
          <ac:chgData name="Betül Durak" userId="2c12ff2f-eb4e-497c-bcc3-e282691305e8" providerId="ADAL" clId="{21ABAF6B-48E3-40FE-92AD-96EFFD935236}" dt="2023-08-09T17:01:38.555" v="357" actId="20577"/>
          <ac:spMkLst>
            <pc:docMk/>
            <pc:sldMk cId="3062635680" sldId="295"/>
            <ac:spMk id="2" creationId="{0FE1FC3E-2D3A-8F78-F70A-3BAF569A3F8A}"/>
          </ac:spMkLst>
        </pc:spChg>
        <pc:spChg chg="mod">
          <ac:chgData name="Betül Durak" userId="2c12ff2f-eb4e-497c-bcc3-e282691305e8" providerId="ADAL" clId="{21ABAF6B-48E3-40FE-92AD-96EFFD935236}" dt="2023-08-15T18:22:30.139" v="2857" actId="14100"/>
          <ac:spMkLst>
            <pc:docMk/>
            <pc:sldMk cId="3062635680" sldId="295"/>
            <ac:spMk id="5" creationId="{58421C2D-39A9-CEC1-AAB0-935335AA54E6}"/>
          </ac:spMkLst>
        </pc:spChg>
        <pc:spChg chg="mod">
          <ac:chgData name="Betül Durak" userId="2c12ff2f-eb4e-497c-bcc3-e282691305e8" providerId="ADAL" clId="{21ABAF6B-48E3-40FE-92AD-96EFFD935236}" dt="2023-08-15T18:22:24.068" v="2856" actId="14100"/>
          <ac:spMkLst>
            <pc:docMk/>
            <pc:sldMk cId="3062635680" sldId="295"/>
            <ac:spMk id="40" creationId="{529CE15C-4FC7-41B4-7FA1-87EE8FDC2A37}"/>
          </ac:spMkLst>
        </pc:spChg>
        <pc:spChg chg="mod">
          <ac:chgData name="Betül Durak" userId="2c12ff2f-eb4e-497c-bcc3-e282691305e8" providerId="ADAL" clId="{21ABAF6B-48E3-40FE-92AD-96EFFD935236}" dt="2023-08-15T18:22:54.529" v="2860" actId="1036"/>
          <ac:spMkLst>
            <pc:docMk/>
            <pc:sldMk cId="3062635680" sldId="295"/>
            <ac:spMk id="59" creationId="{B2F3DCD2-B41C-8220-53E7-3D07A4EA6A1B}"/>
          </ac:spMkLst>
        </pc:spChg>
        <pc:grpChg chg="mod">
          <ac:chgData name="Betül Durak" userId="2c12ff2f-eb4e-497c-bcc3-e282691305e8" providerId="ADAL" clId="{21ABAF6B-48E3-40FE-92AD-96EFFD935236}" dt="2023-08-15T18:21:53.323" v="2855" actId="1076"/>
          <ac:grpSpMkLst>
            <pc:docMk/>
            <pc:sldMk cId="3062635680" sldId="295"/>
            <ac:grpSpMk id="11" creationId="{52AA58BA-513D-BFE2-BEA0-A2B7BF5F1A56}"/>
          </ac:grpSpMkLst>
        </pc:grpChg>
        <pc:grpChg chg="mod">
          <ac:chgData name="Betül Durak" userId="2c12ff2f-eb4e-497c-bcc3-e282691305e8" providerId="ADAL" clId="{21ABAF6B-48E3-40FE-92AD-96EFFD935236}" dt="2023-08-15T18:21:42.941" v="2854" actId="1076"/>
          <ac:grpSpMkLst>
            <pc:docMk/>
            <pc:sldMk cId="3062635680" sldId="295"/>
            <ac:grpSpMk id="12" creationId="{387B6E54-F569-7E9A-1E8F-FF19F3F40F02}"/>
          </ac:grpSpMkLst>
        </pc:grpChg>
      </pc:sldChg>
      <pc:sldChg chg="mod ord modShow">
        <pc:chgData name="Betül Durak" userId="2c12ff2f-eb4e-497c-bcc3-e282691305e8" providerId="ADAL" clId="{21ABAF6B-48E3-40FE-92AD-96EFFD935236}" dt="2023-08-14T21:49:15.443" v="2149"/>
        <pc:sldMkLst>
          <pc:docMk/>
          <pc:sldMk cId="725674599" sldId="296"/>
        </pc:sldMkLst>
      </pc:sldChg>
      <pc:sldChg chg="del mod modShow">
        <pc:chgData name="Betül Durak" userId="2c12ff2f-eb4e-497c-bcc3-e282691305e8" providerId="ADAL" clId="{21ABAF6B-48E3-40FE-92AD-96EFFD935236}" dt="2023-08-09T16:26:21.449" v="217" actId="2696"/>
        <pc:sldMkLst>
          <pc:docMk/>
          <pc:sldMk cId="3167797388" sldId="298"/>
        </pc:sldMkLst>
      </pc:sldChg>
      <pc:sldChg chg="del">
        <pc:chgData name="Betül Durak" userId="2c12ff2f-eb4e-497c-bcc3-e282691305e8" providerId="ADAL" clId="{21ABAF6B-48E3-40FE-92AD-96EFFD935236}" dt="2023-08-09T16:26:53.111" v="219" actId="2696"/>
        <pc:sldMkLst>
          <pc:docMk/>
          <pc:sldMk cId="3548773302" sldId="299"/>
        </pc:sldMkLst>
      </pc:sldChg>
      <pc:sldChg chg="modSp del mod">
        <pc:chgData name="Betül Durak" userId="2c12ff2f-eb4e-497c-bcc3-e282691305e8" providerId="ADAL" clId="{21ABAF6B-48E3-40FE-92AD-96EFFD935236}" dt="2023-08-09T17:39:59.259" v="1384" actId="2696"/>
        <pc:sldMkLst>
          <pc:docMk/>
          <pc:sldMk cId="3977286881" sldId="300"/>
        </pc:sldMkLst>
        <pc:spChg chg="mod">
          <ac:chgData name="Betül Durak" userId="2c12ff2f-eb4e-497c-bcc3-e282691305e8" providerId="ADAL" clId="{21ABAF6B-48E3-40FE-92AD-96EFFD935236}" dt="2023-08-09T17:00:30.070" v="350" actId="20577"/>
          <ac:spMkLst>
            <pc:docMk/>
            <pc:sldMk cId="3977286881" sldId="300"/>
            <ac:spMk id="3" creationId="{B743F993-9F85-C8EB-DB28-18CC9DBCC606}"/>
          </ac:spMkLst>
        </pc:spChg>
      </pc:sldChg>
      <pc:sldChg chg="modSp mod">
        <pc:chgData name="Betül Durak" userId="2c12ff2f-eb4e-497c-bcc3-e282691305e8" providerId="ADAL" clId="{21ABAF6B-48E3-40FE-92AD-96EFFD935236}" dt="2023-08-09T16:56:56.930" v="321" actId="20577"/>
        <pc:sldMkLst>
          <pc:docMk/>
          <pc:sldMk cId="3333536123" sldId="303"/>
        </pc:sldMkLst>
        <pc:spChg chg="mod">
          <ac:chgData name="Betül Durak" userId="2c12ff2f-eb4e-497c-bcc3-e282691305e8" providerId="ADAL" clId="{21ABAF6B-48E3-40FE-92AD-96EFFD935236}" dt="2023-08-09T16:56:56.930" v="321" actId="20577"/>
          <ac:spMkLst>
            <pc:docMk/>
            <pc:sldMk cId="3333536123" sldId="303"/>
            <ac:spMk id="2" creationId="{1EF65313-7644-931A-97FF-306FCBCF02B0}"/>
          </ac:spMkLst>
        </pc:spChg>
      </pc:sldChg>
      <pc:sldChg chg="del">
        <pc:chgData name="Betül Durak" userId="2c12ff2f-eb4e-497c-bcc3-e282691305e8" providerId="ADAL" clId="{21ABAF6B-48E3-40FE-92AD-96EFFD935236}" dt="2023-08-09T17:00:07.935" v="348" actId="2696"/>
        <pc:sldMkLst>
          <pc:docMk/>
          <pc:sldMk cId="985614706" sldId="304"/>
        </pc:sldMkLst>
      </pc:sldChg>
      <pc:sldChg chg="modSp mod">
        <pc:chgData name="Betül Durak" userId="2c12ff2f-eb4e-497c-bcc3-e282691305e8" providerId="ADAL" clId="{21ABAF6B-48E3-40FE-92AD-96EFFD935236}" dt="2023-08-15T18:32:35.468" v="2913" actId="20577"/>
        <pc:sldMkLst>
          <pc:docMk/>
          <pc:sldMk cId="4194156591" sldId="305"/>
        </pc:sldMkLst>
        <pc:spChg chg="mod">
          <ac:chgData name="Betül Durak" userId="2c12ff2f-eb4e-497c-bcc3-e282691305e8" providerId="ADAL" clId="{21ABAF6B-48E3-40FE-92AD-96EFFD935236}" dt="2023-08-15T18:32:35.468" v="2913" actId="20577"/>
          <ac:spMkLst>
            <pc:docMk/>
            <pc:sldMk cId="4194156591" sldId="305"/>
            <ac:spMk id="2" creationId="{1EF65313-7644-931A-97FF-306FCBCF02B0}"/>
          </ac:spMkLst>
        </pc:spChg>
      </pc:sldChg>
      <pc:sldChg chg="modSp del mod ord">
        <pc:chgData name="Betül Durak" userId="2c12ff2f-eb4e-497c-bcc3-e282691305e8" providerId="ADAL" clId="{21ABAF6B-48E3-40FE-92AD-96EFFD935236}" dt="2023-08-15T18:33:42.169" v="2928" actId="2696"/>
        <pc:sldMkLst>
          <pc:docMk/>
          <pc:sldMk cId="1407796346" sldId="306"/>
        </pc:sldMkLst>
        <pc:spChg chg="mod">
          <ac:chgData name="Betül Durak" userId="2c12ff2f-eb4e-497c-bcc3-e282691305e8" providerId="ADAL" clId="{21ABAF6B-48E3-40FE-92AD-96EFFD935236}" dt="2023-08-15T18:32:53.345" v="2927" actId="20577"/>
          <ac:spMkLst>
            <pc:docMk/>
            <pc:sldMk cId="1407796346" sldId="306"/>
            <ac:spMk id="2" creationId="{1EF65313-7644-931A-97FF-306FCBCF02B0}"/>
          </ac:spMkLst>
        </pc:spChg>
      </pc:sldChg>
      <pc:sldChg chg="ord">
        <pc:chgData name="Betül Durak" userId="2c12ff2f-eb4e-497c-bcc3-e282691305e8" providerId="ADAL" clId="{21ABAF6B-48E3-40FE-92AD-96EFFD935236}" dt="2023-08-09T17:35:29.231" v="1231"/>
        <pc:sldMkLst>
          <pc:docMk/>
          <pc:sldMk cId="897405288" sldId="307"/>
        </pc:sldMkLst>
      </pc:sldChg>
      <pc:sldChg chg="modSp new mod ord modAnim">
        <pc:chgData name="Betül Durak" userId="2c12ff2f-eb4e-497c-bcc3-e282691305e8" providerId="ADAL" clId="{21ABAF6B-48E3-40FE-92AD-96EFFD935236}" dt="2023-08-18T21:37:54.512" v="3564" actId="20577"/>
        <pc:sldMkLst>
          <pc:docMk/>
          <pc:sldMk cId="2409623033" sldId="308"/>
        </pc:sldMkLst>
        <pc:spChg chg="mod">
          <ac:chgData name="Betül Durak" userId="2c12ff2f-eb4e-497c-bcc3-e282691305e8" providerId="ADAL" clId="{21ABAF6B-48E3-40FE-92AD-96EFFD935236}" dt="2023-08-10T23:48:01.083" v="1650" actId="20577"/>
          <ac:spMkLst>
            <pc:docMk/>
            <pc:sldMk cId="2409623033" sldId="308"/>
            <ac:spMk id="2" creationId="{9F0675CD-BA18-F9F6-97EC-B3030D9D9DF9}"/>
          </ac:spMkLst>
        </pc:spChg>
        <pc:spChg chg="mod">
          <ac:chgData name="Betül Durak" userId="2c12ff2f-eb4e-497c-bcc3-e282691305e8" providerId="ADAL" clId="{21ABAF6B-48E3-40FE-92AD-96EFFD935236}" dt="2023-08-18T21:37:54.512" v="3564" actId="20577"/>
          <ac:spMkLst>
            <pc:docMk/>
            <pc:sldMk cId="2409623033" sldId="308"/>
            <ac:spMk id="3" creationId="{E210CBA0-9A9F-A5F3-7641-B01121DA9C0F}"/>
          </ac:spMkLst>
        </pc:spChg>
      </pc:sldChg>
      <pc:sldChg chg="del mod modShow">
        <pc:chgData name="Betül Durak" userId="2c12ff2f-eb4e-497c-bcc3-e282691305e8" providerId="ADAL" clId="{21ABAF6B-48E3-40FE-92AD-96EFFD935236}" dt="2023-08-09T16:26:15.348" v="216" actId="2696"/>
        <pc:sldMkLst>
          <pc:docMk/>
          <pc:sldMk cId="4185015833" sldId="308"/>
        </pc:sldMkLst>
      </pc:sldChg>
      <pc:sldChg chg="add modNotesTx">
        <pc:chgData name="Betül Durak" userId="2c12ff2f-eb4e-497c-bcc3-e282691305e8" providerId="ADAL" clId="{21ABAF6B-48E3-40FE-92AD-96EFFD935236}" dt="2023-08-17T22:32:17.262" v="2945" actId="20577"/>
        <pc:sldMkLst>
          <pc:docMk/>
          <pc:sldMk cId="2567323586" sldId="309"/>
        </pc:sldMkLst>
      </pc:sldChg>
      <pc:sldChg chg="delSp modSp new del mod">
        <pc:chgData name="Betül Durak" userId="2c12ff2f-eb4e-497c-bcc3-e282691305e8" providerId="ADAL" clId="{21ABAF6B-48E3-40FE-92AD-96EFFD935236}" dt="2023-08-17T22:34:02.103" v="2962" actId="2696"/>
        <pc:sldMkLst>
          <pc:docMk/>
          <pc:sldMk cId="1463917823" sldId="310"/>
        </pc:sldMkLst>
        <pc:spChg chg="mod">
          <ac:chgData name="Betül Durak" userId="2c12ff2f-eb4e-497c-bcc3-e282691305e8" providerId="ADAL" clId="{21ABAF6B-48E3-40FE-92AD-96EFFD935236}" dt="2023-08-17T22:33:46.486" v="2960" actId="20577"/>
          <ac:spMkLst>
            <pc:docMk/>
            <pc:sldMk cId="1463917823" sldId="310"/>
            <ac:spMk id="2" creationId="{CFE4DBC7-1EFF-D5BF-D644-6A394FE83437}"/>
          </ac:spMkLst>
        </pc:spChg>
        <pc:spChg chg="del">
          <ac:chgData name="Betül Durak" userId="2c12ff2f-eb4e-497c-bcc3-e282691305e8" providerId="ADAL" clId="{21ABAF6B-48E3-40FE-92AD-96EFFD935236}" dt="2023-08-17T22:33:51.257" v="2961" actId="478"/>
          <ac:spMkLst>
            <pc:docMk/>
            <pc:sldMk cId="1463917823" sldId="310"/>
            <ac:spMk id="3" creationId="{21631872-BE8D-E802-C3C8-09F9D5210870}"/>
          </ac:spMkLst>
        </pc:spChg>
      </pc:sldChg>
      <pc:sldChg chg="addSp delSp modSp add mod delAnim modAnim">
        <pc:chgData name="Betül Durak" userId="2c12ff2f-eb4e-497c-bcc3-e282691305e8" providerId="ADAL" clId="{21ABAF6B-48E3-40FE-92AD-96EFFD935236}" dt="2023-08-17T23:06:16.860" v="3310" actId="1037"/>
        <pc:sldMkLst>
          <pc:docMk/>
          <pc:sldMk cId="1589441356" sldId="310"/>
        </pc:sldMkLst>
        <pc:spChg chg="mod">
          <ac:chgData name="Betül Durak" userId="2c12ff2f-eb4e-497c-bcc3-e282691305e8" providerId="ADAL" clId="{21ABAF6B-48E3-40FE-92AD-96EFFD935236}" dt="2023-08-17T23:03:25.542" v="3293" actId="5793"/>
          <ac:spMkLst>
            <pc:docMk/>
            <pc:sldMk cId="1589441356" sldId="310"/>
            <ac:spMk id="3" creationId="{2351D86A-9A9B-1BFA-E6FB-6DAACD03C0E6}"/>
          </ac:spMkLst>
        </pc:spChg>
        <pc:spChg chg="del topLvl">
          <ac:chgData name="Betül Durak" userId="2c12ff2f-eb4e-497c-bcc3-e282691305e8" providerId="ADAL" clId="{21ABAF6B-48E3-40FE-92AD-96EFFD935236}" dt="2023-08-17T22:34:29.451" v="2969" actId="478"/>
          <ac:spMkLst>
            <pc:docMk/>
            <pc:sldMk cId="1589441356" sldId="310"/>
            <ac:spMk id="4" creationId="{42F656E2-EC18-2AFC-F2C8-0DFAECA976B1}"/>
          </ac:spMkLst>
        </pc:spChg>
        <pc:spChg chg="del topLvl">
          <ac:chgData name="Betül Durak" userId="2c12ff2f-eb4e-497c-bcc3-e282691305e8" providerId="ADAL" clId="{21ABAF6B-48E3-40FE-92AD-96EFFD935236}" dt="2023-08-17T22:34:27.921" v="2968" actId="478"/>
          <ac:spMkLst>
            <pc:docMk/>
            <pc:sldMk cId="1589441356" sldId="310"/>
            <ac:spMk id="5" creationId="{853D9D98-6B87-9B79-C386-531110E40CFB}"/>
          </ac:spMkLst>
        </pc:spChg>
        <pc:spChg chg="add del mod">
          <ac:chgData name="Betül Durak" userId="2c12ff2f-eb4e-497c-bcc3-e282691305e8" providerId="ADAL" clId="{21ABAF6B-48E3-40FE-92AD-96EFFD935236}" dt="2023-08-17T22:35:40.676" v="2976" actId="478"/>
          <ac:spMkLst>
            <pc:docMk/>
            <pc:sldMk cId="1589441356" sldId="310"/>
            <ac:spMk id="8" creationId="{53E9F77C-D38C-B050-4943-5BEEA5F87A6F}"/>
          </ac:spMkLst>
        </pc:spChg>
        <pc:spChg chg="add mod">
          <ac:chgData name="Betül Durak" userId="2c12ff2f-eb4e-497c-bcc3-e282691305e8" providerId="ADAL" clId="{21ABAF6B-48E3-40FE-92AD-96EFFD935236}" dt="2023-08-17T22:55:40.721" v="3241" actId="1076"/>
          <ac:spMkLst>
            <pc:docMk/>
            <pc:sldMk cId="1589441356" sldId="310"/>
            <ac:spMk id="9" creationId="{C1CAE34A-F156-255F-2CCB-BCBEDF6DF789}"/>
          </ac:spMkLst>
        </pc:spChg>
        <pc:spChg chg="add mod">
          <ac:chgData name="Betül Durak" userId="2c12ff2f-eb4e-497c-bcc3-e282691305e8" providerId="ADAL" clId="{21ABAF6B-48E3-40FE-92AD-96EFFD935236}" dt="2023-08-17T22:51:53.416" v="3198" actId="1076"/>
          <ac:spMkLst>
            <pc:docMk/>
            <pc:sldMk cId="1589441356" sldId="310"/>
            <ac:spMk id="26" creationId="{C147E280-B049-8350-3CF6-19722F39DEFA}"/>
          </ac:spMkLst>
        </pc:spChg>
        <pc:spChg chg="add mod">
          <ac:chgData name="Betül Durak" userId="2c12ff2f-eb4e-497c-bcc3-e282691305e8" providerId="ADAL" clId="{21ABAF6B-48E3-40FE-92AD-96EFFD935236}" dt="2023-08-17T23:04:14.396" v="3295" actId="1076"/>
          <ac:spMkLst>
            <pc:docMk/>
            <pc:sldMk cId="1589441356" sldId="310"/>
            <ac:spMk id="27" creationId="{1D08126F-12F7-2E58-F66A-1DBCE24124AE}"/>
          </ac:spMkLst>
        </pc:spChg>
        <pc:spChg chg="add mod">
          <ac:chgData name="Betül Durak" userId="2c12ff2f-eb4e-497c-bcc3-e282691305e8" providerId="ADAL" clId="{21ABAF6B-48E3-40FE-92AD-96EFFD935236}" dt="2023-08-17T22:46:38.819" v="3177" actId="1038"/>
          <ac:spMkLst>
            <pc:docMk/>
            <pc:sldMk cId="1589441356" sldId="310"/>
            <ac:spMk id="30" creationId="{726D3083-448E-BC41-D202-D2500AD7B6D1}"/>
          </ac:spMkLst>
        </pc:spChg>
        <pc:spChg chg="add mod">
          <ac:chgData name="Betül Durak" userId="2c12ff2f-eb4e-497c-bcc3-e282691305e8" providerId="ADAL" clId="{21ABAF6B-48E3-40FE-92AD-96EFFD935236}" dt="2023-08-17T22:53:33.887" v="3215" actId="1076"/>
          <ac:spMkLst>
            <pc:docMk/>
            <pc:sldMk cId="1589441356" sldId="310"/>
            <ac:spMk id="31" creationId="{B87D59CF-5CAE-BC9F-282C-DA8DC237EFBC}"/>
          </ac:spMkLst>
        </pc:spChg>
        <pc:spChg chg="add mod">
          <ac:chgData name="Betül Durak" userId="2c12ff2f-eb4e-497c-bcc3-e282691305e8" providerId="ADAL" clId="{21ABAF6B-48E3-40FE-92AD-96EFFD935236}" dt="2023-08-17T22:46:07.826" v="3159" actId="1038"/>
          <ac:spMkLst>
            <pc:docMk/>
            <pc:sldMk cId="1589441356" sldId="310"/>
            <ac:spMk id="32" creationId="{08A7D338-995B-8C0F-AB11-BA3103057599}"/>
          </ac:spMkLst>
        </pc:spChg>
        <pc:spChg chg="add mod">
          <ac:chgData name="Betül Durak" userId="2c12ff2f-eb4e-497c-bcc3-e282691305e8" providerId="ADAL" clId="{21ABAF6B-48E3-40FE-92AD-96EFFD935236}" dt="2023-08-17T22:46:20.784" v="3171" actId="1038"/>
          <ac:spMkLst>
            <pc:docMk/>
            <pc:sldMk cId="1589441356" sldId="310"/>
            <ac:spMk id="33" creationId="{2A822CBF-2581-ED86-2D40-C26F16CB5BD2}"/>
          </ac:spMkLst>
        </pc:spChg>
        <pc:spChg chg="add mod">
          <ac:chgData name="Betül Durak" userId="2c12ff2f-eb4e-497c-bcc3-e282691305e8" providerId="ADAL" clId="{21ABAF6B-48E3-40FE-92AD-96EFFD935236}" dt="2023-08-17T22:44:34.458" v="3148" actId="1076"/>
          <ac:spMkLst>
            <pc:docMk/>
            <pc:sldMk cId="1589441356" sldId="310"/>
            <ac:spMk id="34" creationId="{4A6F73BC-85B4-8262-3A24-2D9E1620764D}"/>
          </ac:spMkLst>
        </pc:spChg>
        <pc:spChg chg="add mod">
          <ac:chgData name="Betül Durak" userId="2c12ff2f-eb4e-497c-bcc3-e282691305e8" providerId="ADAL" clId="{21ABAF6B-48E3-40FE-92AD-96EFFD935236}" dt="2023-08-17T22:45:21.994" v="3156" actId="1076"/>
          <ac:spMkLst>
            <pc:docMk/>
            <pc:sldMk cId="1589441356" sldId="310"/>
            <ac:spMk id="35" creationId="{0A0EA20B-D7DE-1535-31F3-0E660151538C}"/>
          </ac:spMkLst>
        </pc:spChg>
        <pc:spChg chg="add mod">
          <ac:chgData name="Betül Durak" userId="2c12ff2f-eb4e-497c-bcc3-e282691305e8" providerId="ADAL" clId="{21ABAF6B-48E3-40FE-92AD-96EFFD935236}" dt="2023-08-17T22:44:53.711" v="3149" actId="1076"/>
          <ac:spMkLst>
            <pc:docMk/>
            <pc:sldMk cId="1589441356" sldId="310"/>
            <ac:spMk id="36" creationId="{CD0FC46B-E7C0-F8D9-182F-40C6B7146CB1}"/>
          </ac:spMkLst>
        </pc:spChg>
        <pc:spChg chg="add mod">
          <ac:chgData name="Betül Durak" userId="2c12ff2f-eb4e-497c-bcc3-e282691305e8" providerId="ADAL" clId="{21ABAF6B-48E3-40FE-92AD-96EFFD935236}" dt="2023-08-17T23:01:45.327" v="3268" actId="1076"/>
          <ac:spMkLst>
            <pc:docMk/>
            <pc:sldMk cId="1589441356" sldId="310"/>
            <ac:spMk id="37" creationId="{46DB0315-E3E8-2AE5-4E4E-025FAECCAD78}"/>
          </ac:spMkLst>
        </pc:spChg>
        <pc:spChg chg="del mod topLvl">
          <ac:chgData name="Betül Durak" userId="2c12ff2f-eb4e-497c-bcc3-e282691305e8" providerId="ADAL" clId="{21ABAF6B-48E3-40FE-92AD-96EFFD935236}" dt="2023-08-17T22:52:44.508" v="3208" actId="478"/>
          <ac:spMkLst>
            <pc:docMk/>
            <pc:sldMk cId="1589441356" sldId="310"/>
            <ac:spMk id="47" creationId="{C1E9F551-436B-F636-3F0D-9949BCF11DC5}"/>
          </ac:spMkLst>
        </pc:spChg>
        <pc:spChg chg="add mod">
          <ac:chgData name="Betül Durak" userId="2c12ff2f-eb4e-497c-bcc3-e282691305e8" providerId="ADAL" clId="{21ABAF6B-48E3-40FE-92AD-96EFFD935236}" dt="2023-08-17T22:53:23.970" v="3214" actId="1076"/>
          <ac:spMkLst>
            <pc:docMk/>
            <pc:sldMk cId="1589441356" sldId="310"/>
            <ac:spMk id="50" creationId="{06452AED-F4B8-DF2C-ED22-9E3109CF729F}"/>
          </ac:spMkLst>
        </pc:spChg>
        <pc:spChg chg="mod">
          <ac:chgData name="Betül Durak" userId="2c12ff2f-eb4e-497c-bcc3-e282691305e8" providerId="ADAL" clId="{21ABAF6B-48E3-40FE-92AD-96EFFD935236}" dt="2023-08-17T23:04:26.322" v="3296"/>
          <ac:spMkLst>
            <pc:docMk/>
            <pc:sldMk cId="1589441356" sldId="310"/>
            <ac:spMk id="54" creationId="{A826F31C-5AE2-D5C6-F91D-605BDBC202A9}"/>
          </ac:spMkLst>
        </pc:spChg>
        <pc:spChg chg="mod">
          <ac:chgData name="Betül Durak" userId="2c12ff2f-eb4e-497c-bcc3-e282691305e8" providerId="ADAL" clId="{21ABAF6B-48E3-40FE-92AD-96EFFD935236}" dt="2023-08-17T23:04:26.322" v="3296"/>
          <ac:spMkLst>
            <pc:docMk/>
            <pc:sldMk cId="1589441356" sldId="310"/>
            <ac:spMk id="55" creationId="{A9DEB2ED-6492-1075-AFD6-61087B1C5826}"/>
          </ac:spMkLst>
        </pc:spChg>
        <pc:grpChg chg="del">
          <ac:chgData name="Betül Durak" userId="2c12ff2f-eb4e-497c-bcc3-e282691305e8" providerId="ADAL" clId="{21ABAF6B-48E3-40FE-92AD-96EFFD935236}" dt="2023-08-17T22:34:27.921" v="2968" actId="478"/>
          <ac:grpSpMkLst>
            <pc:docMk/>
            <pc:sldMk cId="1589441356" sldId="310"/>
            <ac:grpSpMk id="6" creationId="{694B4392-6575-0018-76F4-35B2F6A47F27}"/>
          </ac:grpSpMkLst>
        </pc:grpChg>
        <pc:grpChg chg="add mod">
          <ac:chgData name="Betül Durak" userId="2c12ff2f-eb4e-497c-bcc3-e282691305e8" providerId="ADAL" clId="{21ABAF6B-48E3-40FE-92AD-96EFFD935236}" dt="2023-08-17T23:04:14.396" v="3295" actId="1076"/>
          <ac:grpSpMkLst>
            <pc:docMk/>
            <pc:sldMk cId="1589441356" sldId="310"/>
            <ac:grpSpMk id="40" creationId="{6F377371-5894-D3E8-F7C2-8264A36AA8FB}"/>
          </ac:grpSpMkLst>
        </pc:grpChg>
        <pc:grpChg chg="add mod">
          <ac:chgData name="Betül Durak" userId="2c12ff2f-eb4e-497c-bcc3-e282691305e8" providerId="ADAL" clId="{21ABAF6B-48E3-40FE-92AD-96EFFD935236}" dt="2023-08-17T23:04:14.396" v="3295" actId="1076"/>
          <ac:grpSpMkLst>
            <pc:docMk/>
            <pc:sldMk cId="1589441356" sldId="310"/>
            <ac:grpSpMk id="41" creationId="{1796FDB9-F8CB-D0BB-09DD-29048171752E}"/>
          </ac:grpSpMkLst>
        </pc:grpChg>
        <pc:grpChg chg="add mod">
          <ac:chgData name="Betül Durak" userId="2c12ff2f-eb4e-497c-bcc3-e282691305e8" providerId="ADAL" clId="{21ABAF6B-48E3-40FE-92AD-96EFFD935236}" dt="2023-08-17T23:04:14.396" v="3295" actId="1076"/>
          <ac:grpSpMkLst>
            <pc:docMk/>
            <pc:sldMk cId="1589441356" sldId="310"/>
            <ac:grpSpMk id="42" creationId="{9C4834FA-DFED-455C-83F8-319B126F4C64}"/>
          </ac:grpSpMkLst>
        </pc:grpChg>
        <pc:grpChg chg="add mod">
          <ac:chgData name="Betül Durak" userId="2c12ff2f-eb4e-497c-bcc3-e282691305e8" providerId="ADAL" clId="{21ABAF6B-48E3-40FE-92AD-96EFFD935236}" dt="2023-08-17T22:51:53.416" v="3198" actId="1076"/>
          <ac:grpSpMkLst>
            <pc:docMk/>
            <pc:sldMk cId="1589441356" sldId="310"/>
            <ac:grpSpMk id="43" creationId="{5B6732F8-2EDE-69AB-175C-044AA4C15722}"/>
          </ac:grpSpMkLst>
        </pc:grpChg>
        <pc:grpChg chg="add mod">
          <ac:chgData name="Betül Durak" userId="2c12ff2f-eb4e-497c-bcc3-e282691305e8" providerId="ADAL" clId="{21ABAF6B-48E3-40FE-92AD-96EFFD935236}" dt="2023-08-17T22:51:53.416" v="3198" actId="1076"/>
          <ac:grpSpMkLst>
            <pc:docMk/>
            <pc:sldMk cId="1589441356" sldId="310"/>
            <ac:grpSpMk id="44" creationId="{01AB31E1-63F6-474F-225A-6E8C8B03D0E3}"/>
          </ac:grpSpMkLst>
        </pc:grpChg>
        <pc:grpChg chg="add mod">
          <ac:chgData name="Betül Durak" userId="2c12ff2f-eb4e-497c-bcc3-e282691305e8" providerId="ADAL" clId="{21ABAF6B-48E3-40FE-92AD-96EFFD935236}" dt="2023-08-17T23:04:14.396" v="3295" actId="1076"/>
          <ac:grpSpMkLst>
            <pc:docMk/>
            <pc:sldMk cId="1589441356" sldId="310"/>
            <ac:grpSpMk id="45" creationId="{5A32799E-B00D-EC4D-0750-5742C149943F}"/>
          </ac:grpSpMkLst>
        </pc:grpChg>
        <pc:grpChg chg="add del mod">
          <ac:chgData name="Betül Durak" userId="2c12ff2f-eb4e-497c-bcc3-e282691305e8" providerId="ADAL" clId="{21ABAF6B-48E3-40FE-92AD-96EFFD935236}" dt="2023-08-17T22:52:36.152" v="3206" actId="165"/>
          <ac:grpSpMkLst>
            <pc:docMk/>
            <pc:sldMk cId="1589441356" sldId="310"/>
            <ac:grpSpMk id="46" creationId="{4E717AD7-37D2-CE0F-1784-B403F94A9EA8}"/>
          </ac:grpSpMkLst>
        </pc:grpChg>
        <pc:grpChg chg="add mod">
          <ac:chgData name="Betül Durak" userId="2c12ff2f-eb4e-497c-bcc3-e282691305e8" providerId="ADAL" clId="{21ABAF6B-48E3-40FE-92AD-96EFFD935236}" dt="2023-08-17T23:04:14.396" v="3295" actId="1076"/>
          <ac:grpSpMkLst>
            <pc:docMk/>
            <pc:sldMk cId="1589441356" sldId="310"/>
            <ac:grpSpMk id="51" creationId="{5DFA898B-DB0E-CC2F-79C7-4B229EB1E287}"/>
          </ac:grpSpMkLst>
        </pc:grpChg>
        <pc:grpChg chg="add mod">
          <ac:chgData name="Betül Durak" userId="2c12ff2f-eb4e-497c-bcc3-e282691305e8" providerId="ADAL" clId="{21ABAF6B-48E3-40FE-92AD-96EFFD935236}" dt="2023-08-17T23:04:14.396" v="3295" actId="1076"/>
          <ac:grpSpMkLst>
            <pc:docMk/>
            <pc:sldMk cId="1589441356" sldId="310"/>
            <ac:grpSpMk id="52" creationId="{CA73B9BC-738A-6B73-6D4A-44C66B315A7D}"/>
          </ac:grpSpMkLst>
        </pc:grpChg>
        <pc:grpChg chg="add mod">
          <ac:chgData name="Betül Durak" userId="2c12ff2f-eb4e-497c-bcc3-e282691305e8" providerId="ADAL" clId="{21ABAF6B-48E3-40FE-92AD-96EFFD935236}" dt="2023-08-17T23:06:16.860" v="3310" actId="1037"/>
          <ac:grpSpMkLst>
            <pc:docMk/>
            <pc:sldMk cId="1589441356" sldId="310"/>
            <ac:grpSpMk id="53" creationId="{13A2ECE6-1AB1-3B34-8311-789C6706CBFA}"/>
          </ac:grpSpMkLst>
        </pc:grpChg>
        <pc:cxnChg chg="add del mod">
          <ac:chgData name="Betül Durak" userId="2c12ff2f-eb4e-497c-bcc3-e282691305e8" providerId="ADAL" clId="{21ABAF6B-48E3-40FE-92AD-96EFFD935236}" dt="2023-08-17T22:38:42.613" v="3023" actId="14100"/>
          <ac:cxnSpMkLst>
            <pc:docMk/>
            <pc:sldMk cId="1589441356" sldId="310"/>
            <ac:cxnSpMk id="11" creationId="{FB19A087-B03A-2B28-DC66-76BABC24C95E}"/>
          </ac:cxnSpMkLst>
        </pc:cxnChg>
        <pc:cxnChg chg="del">
          <ac:chgData name="Betül Durak" userId="2c12ff2f-eb4e-497c-bcc3-e282691305e8" providerId="ADAL" clId="{21ABAF6B-48E3-40FE-92AD-96EFFD935236}" dt="2023-08-17T22:34:19.460" v="2965" actId="478"/>
          <ac:cxnSpMkLst>
            <pc:docMk/>
            <pc:sldMk cId="1589441356" sldId="310"/>
            <ac:cxnSpMk id="13" creationId="{06752064-B5BE-D809-94E6-979D1843325E}"/>
          </ac:cxnSpMkLst>
        </pc:cxnChg>
        <pc:cxnChg chg="add mod">
          <ac:chgData name="Betül Durak" userId="2c12ff2f-eb4e-497c-bcc3-e282691305e8" providerId="ADAL" clId="{21ABAF6B-48E3-40FE-92AD-96EFFD935236}" dt="2023-08-17T22:38:20.550" v="3015" actId="14100"/>
          <ac:cxnSpMkLst>
            <pc:docMk/>
            <pc:sldMk cId="1589441356" sldId="310"/>
            <ac:cxnSpMk id="15" creationId="{C7A78229-5297-A495-0EEE-0BC9E63B17E4}"/>
          </ac:cxnSpMkLst>
        </pc:cxnChg>
        <pc:cxnChg chg="add mod">
          <ac:chgData name="Betül Durak" userId="2c12ff2f-eb4e-497c-bcc3-e282691305e8" providerId="ADAL" clId="{21ABAF6B-48E3-40FE-92AD-96EFFD935236}" dt="2023-08-17T22:38:41.421" v="3021" actId="1076"/>
          <ac:cxnSpMkLst>
            <pc:docMk/>
            <pc:sldMk cId="1589441356" sldId="310"/>
            <ac:cxnSpMk id="16" creationId="{A6C80F38-EA5A-A78A-4C48-F93611C23367}"/>
          </ac:cxnSpMkLst>
        </pc:cxnChg>
        <pc:cxnChg chg="del">
          <ac:chgData name="Betül Durak" userId="2c12ff2f-eb4e-497c-bcc3-e282691305e8" providerId="ADAL" clId="{21ABAF6B-48E3-40FE-92AD-96EFFD935236}" dt="2023-08-17T22:34:21.060" v="2966" actId="478"/>
          <ac:cxnSpMkLst>
            <pc:docMk/>
            <pc:sldMk cId="1589441356" sldId="310"/>
            <ac:cxnSpMk id="18" creationId="{F1E99B97-0564-9E3F-0A92-3952F5A5513D}"/>
          </ac:cxnSpMkLst>
        </pc:cxnChg>
        <pc:cxnChg chg="del">
          <ac:chgData name="Betül Durak" userId="2c12ff2f-eb4e-497c-bcc3-e282691305e8" providerId="ADAL" clId="{21ABAF6B-48E3-40FE-92AD-96EFFD935236}" dt="2023-08-17T22:34:22.625" v="2967" actId="478"/>
          <ac:cxnSpMkLst>
            <pc:docMk/>
            <pc:sldMk cId="1589441356" sldId="310"/>
            <ac:cxnSpMk id="20" creationId="{362A5B0B-2FB2-6186-5C7A-2A7F7CFE0DE6}"/>
          </ac:cxnSpMkLst>
        </pc:cxnChg>
        <pc:cxnChg chg="add mod">
          <ac:chgData name="Betül Durak" userId="2c12ff2f-eb4e-497c-bcc3-e282691305e8" providerId="ADAL" clId="{21ABAF6B-48E3-40FE-92AD-96EFFD935236}" dt="2023-08-17T22:39:07.255" v="3028" actId="14100"/>
          <ac:cxnSpMkLst>
            <pc:docMk/>
            <pc:sldMk cId="1589441356" sldId="310"/>
            <ac:cxnSpMk id="23" creationId="{48990265-685F-3D78-FF86-EC81D93E5FD3}"/>
          </ac:cxnSpMkLst>
        </pc:cxnChg>
        <pc:cxnChg chg="add mod">
          <ac:chgData name="Betül Durak" userId="2c12ff2f-eb4e-497c-bcc3-e282691305e8" providerId="ADAL" clId="{21ABAF6B-48E3-40FE-92AD-96EFFD935236}" dt="2023-08-17T23:01:11.092" v="3265" actId="1038"/>
          <ac:cxnSpMkLst>
            <pc:docMk/>
            <pc:sldMk cId="1589441356" sldId="310"/>
            <ac:cxnSpMk id="28" creationId="{BBF6B1D0-04F1-1365-A818-7AA1DECE866E}"/>
          </ac:cxnSpMkLst>
        </pc:cxnChg>
        <pc:cxnChg chg="add mod">
          <ac:chgData name="Betül Durak" userId="2c12ff2f-eb4e-497c-bcc3-e282691305e8" providerId="ADAL" clId="{21ABAF6B-48E3-40FE-92AD-96EFFD935236}" dt="2023-08-17T22:44:11.527" v="3147" actId="1036"/>
          <ac:cxnSpMkLst>
            <pc:docMk/>
            <pc:sldMk cId="1589441356" sldId="310"/>
            <ac:cxnSpMk id="38" creationId="{7C903CB2-7857-F520-DE0C-9A1764092FE1}"/>
          </ac:cxnSpMkLst>
        </pc:cxnChg>
        <pc:cxnChg chg="add mod">
          <ac:chgData name="Betül Durak" userId="2c12ff2f-eb4e-497c-bcc3-e282691305e8" providerId="ADAL" clId="{21ABAF6B-48E3-40FE-92AD-96EFFD935236}" dt="2023-08-17T22:44:11.527" v="3147" actId="1036"/>
          <ac:cxnSpMkLst>
            <pc:docMk/>
            <pc:sldMk cId="1589441356" sldId="310"/>
            <ac:cxnSpMk id="39" creationId="{8D565754-0519-5171-6C88-618D49B5E3B3}"/>
          </ac:cxnSpMkLst>
        </pc:cxnChg>
        <pc:cxnChg chg="mod topLvl">
          <ac:chgData name="Betül Durak" userId="2c12ff2f-eb4e-497c-bcc3-e282691305e8" providerId="ADAL" clId="{21ABAF6B-48E3-40FE-92AD-96EFFD935236}" dt="2023-08-17T22:52:56.742" v="3209" actId="1076"/>
          <ac:cxnSpMkLst>
            <pc:docMk/>
            <pc:sldMk cId="1589441356" sldId="310"/>
            <ac:cxnSpMk id="48" creationId="{FE95755F-DEAC-7FD3-18C4-CAE5C06B0F4E}"/>
          </ac:cxnSpMkLst>
        </pc:cxnChg>
        <pc:cxnChg chg="add mod">
          <ac:chgData name="Betül Durak" userId="2c12ff2f-eb4e-497c-bcc3-e282691305e8" providerId="ADAL" clId="{21ABAF6B-48E3-40FE-92AD-96EFFD935236}" dt="2023-08-17T22:53:06.688" v="3211" actId="1076"/>
          <ac:cxnSpMkLst>
            <pc:docMk/>
            <pc:sldMk cId="1589441356" sldId="310"/>
            <ac:cxnSpMk id="49" creationId="{41ECE234-75AD-C037-042F-9BEAE33D6508}"/>
          </ac:cxnSpMkLst>
        </pc:cxnChg>
      </pc:sldChg>
      <pc:sldChg chg="delSp modSp add mod ord delAnim modAnim modNotesTx">
        <pc:chgData name="Betül Durak" userId="2c12ff2f-eb4e-497c-bcc3-e282691305e8" providerId="ADAL" clId="{21ABAF6B-48E3-40FE-92AD-96EFFD935236}" dt="2023-08-18T21:23:16.159" v="3437" actId="478"/>
        <pc:sldMkLst>
          <pc:docMk/>
          <pc:sldMk cId="3238978998" sldId="311"/>
        </pc:sldMkLst>
        <pc:spChg chg="mod">
          <ac:chgData name="Betül Durak" userId="2c12ff2f-eb4e-497c-bcc3-e282691305e8" providerId="ADAL" clId="{21ABAF6B-48E3-40FE-92AD-96EFFD935236}" dt="2023-08-17T23:07:01.591" v="3317" actId="20577"/>
          <ac:spMkLst>
            <pc:docMk/>
            <pc:sldMk cId="3238978998" sldId="311"/>
            <ac:spMk id="2" creationId="{F4961A8C-C1A1-25F9-75E3-2AD789CE70C3}"/>
          </ac:spMkLst>
        </pc:spChg>
        <pc:spChg chg="mod">
          <ac:chgData name="Betül Durak" userId="2c12ff2f-eb4e-497c-bcc3-e282691305e8" providerId="ADAL" clId="{21ABAF6B-48E3-40FE-92AD-96EFFD935236}" dt="2023-08-17T23:07:51.306" v="3321" actId="20577"/>
          <ac:spMkLst>
            <pc:docMk/>
            <pc:sldMk cId="3238978998" sldId="311"/>
            <ac:spMk id="3" creationId="{2351D86A-9A9B-1BFA-E6FB-6DAACD03C0E6}"/>
          </ac:spMkLst>
        </pc:spChg>
        <pc:spChg chg="del mod">
          <ac:chgData name="Betül Durak" userId="2c12ff2f-eb4e-497c-bcc3-e282691305e8" providerId="ADAL" clId="{21ABAF6B-48E3-40FE-92AD-96EFFD935236}" dt="2023-08-18T21:23:07.933" v="3436" actId="478"/>
          <ac:spMkLst>
            <pc:docMk/>
            <pc:sldMk cId="3238978998" sldId="311"/>
            <ac:spMk id="33" creationId="{2A822CBF-2581-ED86-2D40-C26F16CB5BD2}"/>
          </ac:spMkLst>
        </pc:spChg>
        <pc:grpChg chg="del">
          <ac:chgData name="Betül Durak" userId="2c12ff2f-eb4e-497c-bcc3-e282691305e8" providerId="ADAL" clId="{21ABAF6B-48E3-40FE-92AD-96EFFD935236}" dt="2023-08-17T23:07:40.782" v="3318" actId="478"/>
          <ac:grpSpMkLst>
            <pc:docMk/>
            <pc:sldMk cId="3238978998" sldId="311"/>
            <ac:grpSpMk id="53" creationId="{13A2ECE6-1AB1-3B34-8311-789C6706CBFA}"/>
          </ac:grpSpMkLst>
        </pc:grpChg>
        <pc:cxnChg chg="del mod">
          <ac:chgData name="Betül Durak" userId="2c12ff2f-eb4e-497c-bcc3-e282691305e8" providerId="ADAL" clId="{21ABAF6B-48E3-40FE-92AD-96EFFD935236}" dt="2023-08-18T21:23:16.159" v="3437" actId="478"/>
          <ac:cxnSpMkLst>
            <pc:docMk/>
            <pc:sldMk cId="3238978998" sldId="311"/>
            <ac:cxnSpMk id="16" creationId="{A6C80F38-EA5A-A78A-4C48-F93611C23367}"/>
          </ac:cxnSpMkLst>
        </pc:cxnChg>
      </pc:sldChg>
    </pc:docChg>
  </pc:docChgLst>
  <pc:docChgLst>
    <pc:chgData name="Betül Durak" userId="2c12ff2f-eb4e-497c-bcc3-e282691305e8" providerId="ADAL" clId="{CF165108-E494-46E3-A27A-D8DB4B6F9F79}"/>
    <pc:docChg chg="modSld">
      <pc:chgData name="Betül Durak" userId="2c12ff2f-eb4e-497c-bcc3-e282691305e8" providerId="ADAL" clId="{CF165108-E494-46E3-A27A-D8DB4B6F9F79}" dt="2023-08-22T15:43:24.084" v="27" actId="20577"/>
      <pc:docMkLst>
        <pc:docMk/>
      </pc:docMkLst>
      <pc:sldChg chg="modNotesTx">
        <pc:chgData name="Betül Durak" userId="2c12ff2f-eb4e-497c-bcc3-e282691305e8" providerId="ADAL" clId="{CF165108-E494-46E3-A27A-D8DB4B6F9F79}" dt="2023-08-22T14:43:29.980" v="11" actId="20577"/>
        <pc:sldMkLst>
          <pc:docMk/>
          <pc:sldMk cId="4171187735" sldId="259"/>
        </pc:sldMkLst>
      </pc:sldChg>
      <pc:sldChg chg="modNotesTx">
        <pc:chgData name="Betül Durak" userId="2c12ff2f-eb4e-497c-bcc3-e282691305e8" providerId="ADAL" clId="{CF165108-E494-46E3-A27A-D8DB4B6F9F79}" dt="2023-08-22T14:41:42.596" v="1" actId="20577"/>
        <pc:sldMkLst>
          <pc:docMk/>
          <pc:sldMk cId="1032673179" sldId="273"/>
        </pc:sldMkLst>
      </pc:sldChg>
      <pc:sldChg chg="modNotesTx">
        <pc:chgData name="Betül Durak" userId="2c12ff2f-eb4e-497c-bcc3-e282691305e8" providerId="ADAL" clId="{CF165108-E494-46E3-A27A-D8DB4B6F9F79}" dt="2023-08-22T14:41:49.550" v="2" actId="20577"/>
        <pc:sldMkLst>
          <pc:docMk/>
          <pc:sldMk cId="2490790532" sldId="278"/>
        </pc:sldMkLst>
      </pc:sldChg>
      <pc:sldChg chg="modNotesTx">
        <pc:chgData name="Betül Durak" userId="2c12ff2f-eb4e-497c-bcc3-e282691305e8" providerId="ADAL" clId="{CF165108-E494-46E3-A27A-D8DB4B6F9F79}" dt="2023-08-22T14:42:06.419" v="4" actId="20577"/>
        <pc:sldMkLst>
          <pc:docMk/>
          <pc:sldMk cId="3083392260" sldId="281"/>
        </pc:sldMkLst>
      </pc:sldChg>
      <pc:sldChg chg="modNotesTx">
        <pc:chgData name="Betül Durak" userId="2c12ff2f-eb4e-497c-bcc3-e282691305e8" providerId="ADAL" clId="{CF165108-E494-46E3-A27A-D8DB4B6F9F79}" dt="2023-08-22T14:42:10.579" v="5" actId="20577"/>
        <pc:sldMkLst>
          <pc:docMk/>
          <pc:sldMk cId="94171077" sldId="283"/>
        </pc:sldMkLst>
      </pc:sldChg>
      <pc:sldChg chg="modNotesTx">
        <pc:chgData name="Betül Durak" userId="2c12ff2f-eb4e-497c-bcc3-e282691305e8" providerId="ADAL" clId="{CF165108-E494-46E3-A27A-D8DB4B6F9F79}" dt="2023-08-22T14:42:42.437" v="7" actId="20577"/>
        <pc:sldMkLst>
          <pc:docMk/>
          <pc:sldMk cId="2886587117" sldId="290"/>
        </pc:sldMkLst>
      </pc:sldChg>
      <pc:sldChg chg="modNotesTx">
        <pc:chgData name="Betül Durak" userId="2c12ff2f-eb4e-497c-bcc3-e282691305e8" providerId="ADAL" clId="{CF165108-E494-46E3-A27A-D8DB4B6F9F79}" dt="2023-08-22T14:42:55.317" v="8" actId="20577"/>
        <pc:sldMkLst>
          <pc:docMk/>
          <pc:sldMk cId="3252359912" sldId="291"/>
        </pc:sldMkLst>
      </pc:sldChg>
      <pc:sldChg chg="modNotesTx">
        <pc:chgData name="Betül Durak" userId="2c12ff2f-eb4e-497c-bcc3-e282691305e8" providerId="ADAL" clId="{CF165108-E494-46E3-A27A-D8DB4B6F9F79}" dt="2023-08-22T14:43:20.666" v="10" actId="20577"/>
        <pc:sldMkLst>
          <pc:docMk/>
          <pc:sldMk cId="394206122" sldId="292"/>
        </pc:sldMkLst>
      </pc:sldChg>
      <pc:sldChg chg="modNotesTx">
        <pc:chgData name="Betül Durak" userId="2c12ff2f-eb4e-497c-bcc3-e282691305e8" providerId="ADAL" clId="{CF165108-E494-46E3-A27A-D8DB4B6F9F79}" dt="2023-08-22T14:42:19.173" v="6" actId="20577"/>
        <pc:sldMkLst>
          <pc:docMk/>
          <pc:sldMk cId="3062635680" sldId="295"/>
        </pc:sldMkLst>
      </pc:sldChg>
      <pc:sldChg chg="modNotesTx">
        <pc:chgData name="Betül Durak" userId="2c12ff2f-eb4e-497c-bcc3-e282691305e8" providerId="ADAL" clId="{CF165108-E494-46E3-A27A-D8DB4B6F9F79}" dt="2023-08-22T15:43:24.084" v="27" actId="20577"/>
        <pc:sldMkLst>
          <pc:docMk/>
          <pc:sldMk cId="725674599" sldId="296"/>
        </pc:sldMkLst>
      </pc:sldChg>
      <pc:sldChg chg="modSp mod">
        <pc:chgData name="Betül Durak" userId="2c12ff2f-eb4e-497c-bcc3-e282691305e8" providerId="ADAL" clId="{CF165108-E494-46E3-A27A-D8DB4B6F9F79}" dt="2023-08-22T15:14:16.073" v="26" actId="20577"/>
        <pc:sldMkLst>
          <pc:docMk/>
          <pc:sldMk cId="3333536123" sldId="303"/>
        </pc:sldMkLst>
        <pc:spChg chg="mod">
          <ac:chgData name="Betül Durak" userId="2c12ff2f-eb4e-497c-bcc3-e282691305e8" providerId="ADAL" clId="{CF165108-E494-46E3-A27A-D8DB4B6F9F79}" dt="2023-08-22T15:14:16.073" v="26" actId="20577"/>
          <ac:spMkLst>
            <pc:docMk/>
            <pc:sldMk cId="3333536123" sldId="303"/>
            <ac:spMk id="2" creationId="{1EF65313-7644-931A-97FF-306FCBCF02B0}"/>
          </ac:spMkLst>
        </pc:spChg>
      </pc:sldChg>
      <pc:sldChg chg="modNotesTx">
        <pc:chgData name="Betül Durak" userId="2c12ff2f-eb4e-497c-bcc3-e282691305e8" providerId="ADAL" clId="{CF165108-E494-46E3-A27A-D8DB4B6F9F79}" dt="2023-08-22T14:43:57.858" v="12" actId="20577"/>
        <pc:sldMkLst>
          <pc:docMk/>
          <pc:sldMk cId="2567323586" sldId="309"/>
        </pc:sldMkLst>
      </pc:sldChg>
      <pc:sldChg chg="modNotesTx">
        <pc:chgData name="Betül Durak" userId="2c12ff2f-eb4e-497c-bcc3-e282691305e8" providerId="ADAL" clId="{CF165108-E494-46E3-A27A-D8DB4B6F9F79}" dt="2023-08-22T14:41:58.183" v="3" actId="20577"/>
        <pc:sldMkLst>
          <pc:docMk/>
          <pc:sldMk cId="1589441356" sldId="310"/>
        </pc:sldMkLst>
      </pc:sldChg>
      <pc:sldChg chg="modNotesTx">
        <pc:chgData name="Betül Durak" userId="2c12ff2f-eb4e-497c-bcc3-e282691305e8" providerId="ADAL" clId="{CF165108-E494-46E3-A27A-D8DB4B6F9F79}" dt="2023-08-22T14:43:02.412" v="9" actId="20577"/>
        <pc:sldMkLst>
          <pc:docMk/>
          <pc:sldMk cId="3238978998" sldId="311"/>
        </pc:sldMkLst>
      </pc:sldChg>
    </pc:docChg>
  </pc:docChgLst>
  <pc:docChgLst>
    <pc:chgData name="Betül Durak" userId="2c12ff2f-eb4e-497c-bcc3-e282691305e8" providerId="ADAL" clId="{12F543E8-7B1F-4976-ACC7-211258C410CC}"/>
    <pc:docChg chg="undo redo custSel addSld modSld sldOrd">
      <pc:chgData name="Betül Durak" userId="2c12ff2f-eb4e-497c-bcc3-e282691305e8" providerId="ADAL" clId="{12F543E8-7B1F-4976-ACC7-211258C410CC}" dt="2023-01-26T19:02:08.006" v="2701"/>
      <pc:docMkLst>
        <pc:docMk/>
      </pc:docMkLst>
      <pc:sldChg chg="addSp mod modAnim">
        <pc:chgData name="Betül Durak" userId="2c12ff2f-eb4e-497c-bcc3-e282691305e8" providerId="ADAL" clId="{12F543E8-7B1F-4976-ACC7-211258C410CC}" dt="2023-01-25T18:55:49.985" v="1863"/>
        <pc:sldMkLst>
          <pc:docMk/>
          <pc:sldMk cId="1206133403" sldId="257"/>
        </pc:sldMkLst>
        <pc:grpChg chg="add">
          <ac:chgData name="Betül Durak" userId="2c12ff2f-eb4e-497c-bcc3-e282691305e8" providerId="ADAL" clId="{12F543E8-7B1F-4976-ACC7-211258C410CC}" dt="2023-01-25T18:55:35.435" v="1862" actId="164"/>
          <ac:grpSpMkLst>
            <pc:docMk/>
            <pc:sldMk cId="1206133403" sldId="257"/>
            <ac:grpSpMk id="6" creationId="{694B4392-6575-0018-76F4-35B2F6A47F27}"/>
          </ac:grpSpMkLst>
        </pc:grpChg>
      </pc:sldChg>
      <pc:sldChg chg="delSp modSp mod">
        <pc:chgData name="Betül Durak" userId="2c12ff2f-eb4e-497c-bcc3-e282691305e8" providerId="ADAL" clId="{12F543E8-7B1F-4976-ACC7-211258C410CC}" dt="2023-01-25T20:48:18.949" v="2009" actId="20577"/>
        <pc:sldMkLst>
          <pc:docMk/>
          <pc:sldMk cId="4171187735" sldId="259"/>
        </pc:sldMkLst>
        <pc:spChg chg="del">
          <ac:chgData name="Betül Durak" userId="2c12ff2f-eb4e-497c-bcc3-e282691305e8" providerId="ADAL" clId="{12F543E8-7B1F-4976-ACC7-211258C410CC}" dt="2023-01-25T20:48:04.130" v="1998" actId="478"/>
          <ac:spMkLst>
            <pc:docMk/>
            <pc:sldMk cId="4171187735" sldId="259"/>
            <ac:spMk id="11" creationId="{AF3EC9FC-C35A-F27C-1CE6-A5678F535753}"/>
          </ac:spMkLst>
        </pc:spChg>
        <pc:spChg chg="mod">
          <ac:chgData name="Betül Durak" userId="2c12ff2f-eb4e-497c-bcc3-e282691305e8" providerId="ADAL" clId="{12F543E8-7B1F-4976-ACC7-211258C410CC}" dt="2023-01-25T20:48:18.949" v="2009" actId="20577"/>
          <ac:spMkLst>
            <pc:docMk/>
            <pc:sldMk cId="4171187735" sldId="259"/>
            <ac:spMk id="16" creationId="{CB8809C7-EFA1-EBEE-BD38-331714D2AA60}"/>
          </ac:spMkLst>
        </pc:spChg>
      </pc:sldChg>
      <pc:sldChg chg="addSp delSp modSp mod modAnim">
        <pc:chgData name="Betül Durak" userId="2c12ff2f-eb4e-497c-bcc3-e282691305e8" providerId="ADAL" clId="{12F543E8-7B1F-4976-ACC7-211258C410CC}" dt="2023-01-26T03:27:19.775" v="2448" actId="207"/>
        <pc:sldMkLst>
          <pc:docMk/>
          <pc:sldMk cId="1307872968" sldId="262"/>
        </pc:sldMkLst>
        <pc:spChg chg="mod">
          <ac:chgData name="Betül Durak" userId="2c12ff2f-eb4e-497c-bcc3-e282691305e8" providerId="ADAL" clId="{12F543E8-7B1F-4976-ACC7-211258C410CC}" dt="2023-01-26T03:26:26.836" v="2442" actId="20577"/>
          <ac:spMkLst>
            <pc:docMk/>
            <pc:sldMk cId="1307872968" sldId="262"/>
            <ac:spMk id="6" creationId="{DEC4505C-2D9A-9236-F802-02C1EA15DC07}"/>
          </ac:spMkLst>
        </pc:spChg>
        <pc:spChg chg="mod">
          <ac:chgData name="Betül Durak" userId="2c12ff2f-eb4e-497c-bcc3-e282691305e8" providerId="ADAL" clId="{12F543E8-7B1F-4976-ACC7-211258C410CC}" dt="2023-01-25T22:41:43.203" v="2411" actId="113"/>
          <ac:spMkLst>
            <pc:docMk/>
            <pc:sldMk cId="1307872968" sldId="262"/>
            <ac:spMk id="7" creationId="{7824F716-3242-9595-946B-CCF7ABD67C4D}"/>
          </ac:spMkLst>
        </pc:spChg>
        <pc:spChg chg="mod">
          <ac:chgData name="Betül Durak" userId="2c12ff2f-eb4e-497c-bcc3-e282691305e8" providerId="ADAL" clId="{12F543E8-7B1F-4976-ACC7-211258C410CC}" dt="2023-01-26T03:27:19.775" v="2448" actId="207"/>
          <ac:spMkLst>
            <pc:docMk/>
            <pc:sldMk cId="1307872968" sldId="262"/>
            <ac:spMk id="10" creationId="{B426BB8A-9F7D-C919-AA56-01C8B8ECE65B}"/>
          </ac:spMkLst>
        </pc:spChg>
        <pc:spChg chg="mod">
          <ac:chgData name="Betül Durak" userId="2c12ff2f-eb4e-497c-bcc3-e282691305e8" providerId="ADAL" clId="{12F543E8-7B1F-4976-ACC7-211258C410CC}" dt="2023-01-25T22:41:43.203" v="2411" actId="113"/>
          <ac:spMkLst>
            <pc:docMk/>
            <pc:sldMk cId="1307872968" sldId="262"/>
            <ac:spMk id="22" creationId="{7AB57A9A-8267-F623-B33B-26ACB4A6197E}"/>
          </ac:spMkLst>
        </pc:spChg>
        <pc:spChg chg="topLvl">
          <ac:chgData name="Betül Durak" userId="2c12ff2f-eb4e-497c-bcc3-e282691305e8" providerId="ADAL" clId="{12F543E8-7B1F-4976-ACC7-211258C410CC}" dt="2023-01-26T03:25:57.234" v="2426" actId="164"/>
          <ac:spMkLst>
            <pc:docMk/>
            <pc:sldMk cId="1307872968" sldId="262"/>
            <ac:spMk id="23" creationId="{CA8931EC-50F7-B0B5-A2C9-995F24FC63FD}"/>
          </ac:spMkLst>
        </pc:spChg>
        <pc:spChg chg="mod">
          <ac:chgData name="Betül Durak" userId="2c12ff2f-eb4e-497c-bcc3-e282691305e8" providerId="ADAL" clId="{12F543E8-7B1F-4976-ACC7-211258C410CC}" dt="2023-01-25T22:41:43.203" v="2411" actId="113"/>
          <ac:spMkLst>
            <pc:docMk/>
            <pc:sldMk cId="1307872968" sldId="262"/>
            <ac:spMk id="30" creationId="{6ACB2DEF-C909-7F21-C632-961C75E318AB}"/>
          </ac:spMkLst>
        </pc:spChg>
        <pc:spChg chg="mod">
          <ac:chgData name="Betül Durak" userId="2c12ff2f-eb4e-497c-bcc3-e282691305e8" providerId="ADAL" clId="{12F543E8-7B1F-4976-ACC7-211258C410CC}" dt="2023-01-25T22:41:43.203" v="2411" actId="113"/>
          <ac:spMkLst>
            <pc:docMk/>
            <pc:sldMk cId="1307872968" sldId="262"/>
            <ac:spMk id="31" creationId="{154EBDCF-650A-C024-C41A-C06D420846AE}"/>
          </ac:spMkLst>
        </pc:spChg>
        <pc:spChg chg="mod">
          <ac:chgData name="Betül Durak" userId="2c12ff2f-eb4e-497c-bcc3-e282691305e8" providerId="ADAL" clId="{12F543E8-7B1F-4976-ACC7-211258C410CC}" dt="2023-01-25T22:41:43.203" v="2411" actId="113"/>
          <ac:spMkLst>
            <pc:docMk/>
            <pc:sldMk cId="1307872968" sldId="262"/>
            <ac:spMk id="32" creationId="{95AC2106-4715-B79D-0E10-7B7CD00888D3}"/>
          </ac:spMkLst>
        </pc:spChg>
        <pc:spChg chg="mod">
          <ac:chgData name="Betül Durak" userId="2c12ff2f-eb4e-497c-bcc3-e282691305e8" providerId="ADAL" clId="{12F543E8-7B1F-4976-ACC7-211258C410CC}" dt="2023-01-25T22:41:43.203" v="2411" actId="113"/>
          <ac:spMkLst>
            <pc:docMk/>
            <pc:sldMk cId="1307872968" sldId="262"/>
            <ac:spMk id="33" creationId="{79C0FE89-20F7-EFF4-1F4B-0869D21FC4DA}"/>
          </ac:spMkLst>
        </pc:spChg>
        <pc:spChg chg="mod">
          <ac:chgData name="Betül Durak" userId="2c12ff2f-eb4e-497c-bcc3-e282691305e8" providerId="ADAL" clId="{12F543E8-7B1F-4976-ACC7-211258C410CC}" dt="2023-01-25T22:41:51.058" v="2413" actId="113"/>
          <ac:spMkLst>
            <pc:docMk/>
            <pc:sldMk cId="1307872968" sldId="262"/>
            <ac:spMk id="38" creationId="{171277A4-16BC-1287-6927-0039C631F0EF}"/>
          </ac:spMkLst>
        </pc:spChg>
        <pc:spChg chg="mod">
          <ac:chgData name="Betül Durak" userId="2c12ff2f-eb4e-497c-bcc3-e282691305e8" providerId="ADAL" clId="{12F543E8-7B1F-4976-ACC7-211258C410CC}" dt="2023-01-25T22:41:45.843" v="2412" actId="113"/>
          <ac:spMkLst>
            <pc:docMk/>
            <pc:sldMk cId="1307872968" sldId="262"/>
            <ac:spMk id="39" creationId="{5F8DA2F9-A8D4-62BE-4F10-2BC0009FAED3}"/>
          </ac:spMkLst>
        </pc:spChg>
        <pc:spChg chg="mod">
          <ac:chgData name="Betül Durak" userId="2c12ff2f-eb4e-497c-bcc3-e282691305e8" providerId="ADAL" clId="{12F543E8-7B1F-4976-ACC7-211258C410CC}" dt="2023-01-25T22:41:56.965" v="2415" actId="113"/>
          <ac:spMkLst>
            <pc:docMk/>
            <pc:sldMk cId="1307872968" sldId="262"/>
            <ac:spMk id="46" creationId="{9C6AFFB9-0A6E-DE65-1FE5-3C01F76EDCC1}"/>
          </ac:spMkLst>
        </pc:spChg>
        <pc:spChg chg="mod">
          <ac:chgData name="Betül Durak" userId="2c12ff2f-eb4e-497c-bcc3-e282691305e8" providerId="ADAL" clId="{12F543E8-7B1F-4976-ACC7-211258C410CC}" dt="2023-01-26T03:25:04.802" v="2422" actId="1076"/>
          <ac:spMkLst>
            <pc:docMk/>
            <pc:sldMk cId="1307872968" sldId="262"/>
            <ac:spMk id="47" creationId="{07D706DF-0255-0F07-4CA9-CDAF566BC772}"/>
          </ac:spMkLst>
        </pc:spChg>
        <pc:spChg chg="mod topLvl">
          <ac:chgData name="Betül Durak" userId="2c12ff2f-eb4e-497c-bcc3-e282691305e8" providerId="ADAL" clId="{12F543E8-7B1F-4976-ACC7-211258C410CC}" dt="2023-01-26T03:25:57.234" v="2426" actId="164"/>
          <ac:spMkLst>
            <pc:docMk/>
            <pc:sldMk cId="1307872968" sldId="262"/>
            <ac:spMk id="57" creationId="{3609BD95-DFC6-C68B-763B-213EA9408399}"/>
          </ac:spMkLst>
        </pc:spChg>
        <pc:spChg chg="mod topLvl">
          <ac:chgData name="Betül Durak" userId="2c12ff2f-eb4e-497c-bcc3-e282691305e8" providerId="ADAL" clId="{12F543E8-7B1F-4976-ACC7-211258C410CC}" dt="2023-01-26T03:25:57.234" v="2426" actId="164"/>
          <ac:spMkLst>
            <pc:docMk/>
            <pc:sldMk cId="1307872968" sldId="262"/>
            <ac:spMk id="58" creationId="{AC247248-B84F-A20F-B770-F13AF43652E8}"/>
          </ac:spMkLst>
        </pc:spChg>
        <pc:spChg chg="topLvl">
          <ac:chgData name="Betül Durak" userId="2c12ff2f-eb4e-497c-bcc3-e282691305e8" providerId="ADAL" clId="{12F543E8-7B1F-4976-ACC7-211258C410CC}" dt="2023-01-26T03:25:57.234" v="2426" actId="164"/>
          <ac:spMkLst>
            <pc:docMk/>
            <pc:sldMk cId="1307872968" sldId="262"/>
            <ac:spMk id="59" creationId="{B2F3DCD2-B41C-8220-53E7-3D07A4EA6A1B}"/>
          </ac:spMkLst>
        </pc:spChg>
        <pc:spChg chg="topLvl">
          <ac:chgData name="Betül Durak" userId="2c12ff2f-eb4e-497c-bcc3-e282691305e8" providerId="ADAL" clId="{12F543E8-7B1F-4976-ACC7-211258C410CC}" dt="2023-01-26T03:25:57.234" v="2426" actId="164"/>
          <ac:spMkLst>
            <pc:docMk/>
            <pc:sldMk cId="1307872968" sldId="262"/>
            <ac:spMk id="60" creationId="{0F10333E-8857-18A4-9961-937F4D439776}"/>
          </ac:spMkLst>
        </pc:spChg>
        <pc:spChg chg="topLvl">
          <ac:chgData name="Betül Durak" userId="2c12ff2f-eb4e-497c-bcc3-e282691305e8" providerId="ADAL" clId="{12F543E8-7B1F-4976-ACC7-211258C410CC}" dt="2023-01-26T03:25:57.234" v="2426" actId="164"/>
          <ac:spMkLst>
            <pc:docMk/>
            <pc:sldMk cId="1307872968" sldId="262"/>
            <ac:spMk id="66" creationId="{B5F2874C-4C53-6B41-61A6-78D2FF0ECAA8}"/>
          </ac:spMkLst>
        </pc:spChg>
        <pc:spChg chg="mod">
          <ac:chgData name="Betül Durak" userId="2c12ff2f-eb4e-497c-bcc3-e282691305e8" providerId="ADAL" clId="{12F543E8-7B1F-4976-ACC7-211258C410CC}" dt="2023-01-25T22:42:31.050" v="2420" actId="113"/>
          <ac:spMkLst>
            <pc:docMk/>
            <pc:sldMk cId="1307872968" sldId="262"/>
            <ac:spMk id="68" creationId="{4430DC65-FE19-E79B-76B1-7B6CCF1941A1}"/>
          </ac:spMkLst>
        </pc:spChg>
        <pc:grpChg chg="add mod">
          <ac:chgData name="Betül Durak" userId="2c12ff2f-eb4e-497c-bcc3-e282691305e8" providerId="ADAL" clId="{12F543E8-7B1F-4976-ACC7-211258C410CC}" dt="2023-01-25T22:41:43.203" v="2411" actId="113"/>
          <ac:grpSpMkLst>
            <pc:docMk/>
            <pc:sldMk cId="1307872968" sldId="262"/>
            <ac:grpSpMk id="8" creationId="{CDE309D5-08D1-FBA4-F7A5-9A096B0232AF}"/>
          </ac:grpSpMkLst>
        </pc:grpChg>
        <pc:grpChg chg="add">
          <ac:chgData name="Betül Durak" userId="2c12ff2f-eb4e-497c-bcc3-e282691305e8" providerId="ADAL" clId="{12F543E8-7B1F-4976-ACC7-211258C410CC}" dt="2023-01-25T22:49:07.819" v="2421" actId="164"/>
          <ac:grpSpMkLst>
            <pc:docMk/>
            <pc:sldMk cId="1307872968" sldId="262"/>
            <ac:grpSpMk id="9" creationId="{D433130D-FFA5-D6DA-94DD-6DEE0858D6C0}"/>
          </ac:grpSpMkLst>
        </pc:grpChg>
        <pc:grpChg chg="add">
          <ac:chgData name="Betül Durak" userId="2c12ff2f-eb4e-497c-bcc3-e282691305e8" providerId="ADAL" clId="{12F543E8-7B1F-4976-ACC7-211258C410CC}" dt="2023-01-26T03:25:26.902" v="2423" actId="164"/>
          <ac:grpSpMkLst>
            <pc:docMk/>
            <pc:sldMk cId="1307872968" sldId="262"/>
            <ac:grpSpMk id="11" creationId="{EBA7B959-3BA8-9FBB-2E96-0A9A196792CB}"/>
          </ac:grpSpMkLst>
        </pc:grpChg>
        <pc:grpChg chg="add del">
          <ac:chgData name="Betül Durak" userId="2c12ff2f-eb4e-497c-bcc3-e282691305e8" providerId="ADAL" clId="{12F543E8-7B1F-4976-ACC7-211258C410CC}" dt="2023-01-26T03:25:57.234" v="2426" actId="164"/>
          <ac:grpSpMkLst>
            <pc:docMk/>
            <pc:sldMk cId="1307872968" sldId="262"/>
            <ac:grpSpMk id="12" creationId="{853DFCFF-52C7-31CE-A06C-141079D727B3}"/>
          </ac:grpSpMkLst>
        </pc:grpChg>
        <pc:grpChg chg="add">
          <ac:chgData name="Betül Durak" userId="2c12ff2f-eb4e-497c-bcc3-e282691305e8" providerId="ADAL" clId="{12F543E8-7B1F-4976-ACC7-211258C410CC}" dt="2023-01-26T03:26:01.145" v="2427" actId="164"/>
          <ac:grpSpMkLst>
            <pc:docMk/>
            <pc:sldMk cId="1307872968" sldId="262"/>
            <ac:grpSpMk id="13" creationId="{B2ABFB44-5220-A1B1-0A82-2228C33CD06B}"/>
          </ac:grpSpMkLst>
        </pc:grpChg>
        <pc:picChg chg="mod">
          <ac:chgData name="Betül Durak" userId="2c12ff2f-eb4e-497c-bcc3-e282691305e8" providerId="ADAL" clId="{12F543E8-7B1F-4976-ACC7-211258C410CC}" dt="2023-01-25T22:41:43.203" v="2411" actId="113"/>
          <ac:picMkLst>
            <pc:docMk/>
            <pc:sldMk cId="1307872968" sldId="262"/>
            <ac:picMk id="36" creationId="{FC773734-0598-3C94-7D86-1C00A969AE9A}"/>
          </ac:picMkLst>
        </pc:picChg>
        <pc:picChg chg="mod">
          <ac:chgData name="Betül Durak" userId="2c12ff2f-eb4e-497c-bcc3-e282691305e8" providerId="ADAL" clId="{12F543E8-7B1F-4976-ACC7-211258C410CC}" dt="2023-01-26T03:25:04.802" v="2422" actId="1076"/>
          <ac:picMkLst>
            <pc:docMk/>
            <pc:sldMk cId="1307872968" sldId="262"/>
            <ac:picMk id="52" creationId="{BB3AB87D-5DA0-B0FC-74AF-35446A436CFF}"/>
          </ac:picMkLst>
        </pc:picChg>
        <pc:cxnChg chg="mod">
          <ac:chgData name="Betül Durak" userId="2c12ff2f-eb4e-497c-bcc3-e282691305e8" providerId="ADAL" clId="{12F543E8-7B1F-4976-ACC7-211258C410CC}" dt="2023-01-25T22:41:43.203" v="2411" actId="113"/>
          <ac:cxnSpMkLst>
            <pc:docMk/>
            <pc:sldMk cId="1307872968" sldId="262"/>
            <ac:cxnSpMk id="34" creationId="{0E2AB619-BFB0-592E-6F40-A587C30FB290}"/>
          </ac:cxnSpMkLst>
        </pc:cxnChg>
        <pc:cxnChg chg="mod">
          <ac:chgData name="Betül Durak" userId="2c12ff2f-eb4e-497c-bcc3-e282691305e8" providerId="ADAL" clId="{12F543E8-7B1F-4976-ACC7-211258C410CC}" dt="2023-01-25T22:41:43.203" v="2411" actId="113"/>
          <ac:cxnSpMkLst>
            <pc:docMk/>
            <pc:sldMk cId="1307872968" sldId="262"/>
            <ac:cxnSpMk id="35" creationId="{C2575AB7-6E6C-B0AF-61A3-7643A4BBC763}"/>
          </ac:cxnSpMkLst>
        </pc:cxnChg>
        <pc:cxnChg chg="topLvl">
          <ac:chgData name="Betül Durak" userId="2c12ff2f-eb4e-497c-bcc3-e282691305e8" providerId="ADAL" clId="{12F543E8-7B1F-4976-ACC7-211258C410CC}" dt="2023-01-26T03:25:57.234" v="2426" actId="164"/>
          <ac:cxnSpMkLst>
            <pc:docMk/>
            <pc:sldMk cId="1307872968" sldId="262"/>
            <ac:cxnSpMk id="61" creationId="{2E8C6CA1-5957-A702-A428-0EC5876E7888}"/>
          </ac:cxnSpMkLst>
        </pc:cxnChg>
        <pc:cxnChg chg="topLvl">
          <ac:chgData name="Betül Durak" userId="2c12ff2f-eb4e-497c-bcc3-e282691305e8" providerId="ADAL" clId="{12F543E8-7B1F-4976-ACC7-211258C410CC}" dt="2023-01-26T03:25:57.234" v="2426" actId="164"/>
          <ac:cxnSpMkLst>
            <pc:docMk/>
            <pc:sldMk cId="1307872968" sldId="262"/>
            <ac:cxnSpMk id="62" creationId="{4B8FB572-34F2-A238-678D-A618EB8AEEEC}"/>
          </ac:cxnSpMkLst>
        </pc:cxnChg>
      </pc:sldChg>
      <pc:sldChg chg="addSp delSp modSp mod modAnim">
        <pc:chgData name="Betül Durak" userId="2c12ff2f-eb4e-497c-bcc3-e282691305e8" providerId="ADAL" clId="{12F543E8-7B1F-4976-ACC7-211258C410CC}" dt="2023-01-25T18:58:53.753" v="1876"/>
        <pc:sldMkLst>
          <pc:docMk/>
          <pc:sldMk cId="844328370" sldId="265"/>
        </pc:sldMkLst>
        <pc:spChg chg="mod topLvl">
          <ac:chgData name="Betül Durak" userId="2c12ff2f-eb4e-497c-bcc3-e282691305e8" providerId="ADAL" clId="{12F543E8-7B1F-4976-ACC7-211258C410CC}" dt="2023-01-25T18:57:43.484" v="1872" actId="164"/>
          <ac:spMkLst>
            <pc:docMk/>
            <pc:sldMk cId="844328370" sldId="265"/>
            <ac:spMk id="12" creationId="{01A02B7F-42D8-EB62-2841-C8B8B564A36A}"/>
          </ac:spMkLst>
        </pc:spChg>
        <pc:spChg chg="mod topLvl">
          <ac:chgData name="Betül Durak" userId="2c12ff2f-eb4e-497c-bcc3-e282691305e8" providerId="ADAL" clId="{12F543E8-7B1F-4976-ACC7-211258C410CC}" dt="2023-01-25T18:57:43.484" v="1872" actId="164"/>
          <ac:spMkLst>
            <pc:docMk/>
            <pc:sldMk cId="844328370" sldId="265"/>
            <ac:spMk id="13" creationId="{CA57283F-CC3C-56C4-9077-24F5478EFC1B}"/>
          </ac:spMkLst>
        </pc:spChg>
        <pc:spChg chg="mod topLvl">
          <ac:chgData name="Betül Durak" userId="2c12ff2f-eb4e-497c-bcc3-e282691305e8" providerId="ADAL" clId="{12F543E8-7B1F-4976-ACC7-211258C410CC}" dt="2023-01-25T18:57:43.484" v="1872" actId="164"/>
          <ac:spMkLst>
            <pc:docMk/>
            <pc:sldMk cId="844328370" sldId="265"/>
            <ac:spMk id="14" creationId="{115FE7CD-7CCD-99CD-D1E5-644F35B29E09}"/>
          </ac:spMkLst>
        </pc:spChg>
        <pc:spChg chg="topLvl">
          <ac:chgData name="Betül Durak" userId="2c12ff2f-eb4e-497c-bcc3-e282691305e8" providerId="ADAL" clId="{12F543E8-7B1F-4976-ACC7-211258C410CC}" dt="2023-01-25T18:57:43.484" v="1872" actId="164"/>
          <ac:spMkLst>
            <pc:docMk/>
            <pc:sldMk cId="844328370" sldId="265"/>
            <ac:spMk id="19" creationId="{3ECFE1F2-70ED-187B-01D1-9D3857D78378}"/>
          </ac:spMkLst>
        </pc:spChg>
        <pc:spChg chg="mod topLvl">
          <ac:chgData name="Betül Durak" userId="2c12ff2f-eb4e-497c-bcc3-e282691305e8" providerId="ADAL" clId="{12F543E8-7B1F-4976-ACC7-211258C410CC}" dt="2023-01-25T18:57:43.484" v="1872" actId="164"/>
          <ac:spMkLst>
            <pc:docMk/>
            <pc:sldMk cId="844328370" sldId="265"/>
            <ac:spMk id="20" creationId="{7837035D-A9E9-CE02-5F51-7D9FD35AFDF9}"/>
          </ac:spMkLst>
        </pc:spChg>
        <pc:grpChg chg="add">
          <ac:chgData name="Betül Durak" userId="2c12ff2f-eb4e-497c-bcc3-e282691305e8" providerId="ADAL" clId="{12F543E8-7B1F-4976-ACC7-211258C410CC}" dt="2023-01-25T18:57:06.713" v="1866" actId="164"/>
          <ac:grpSpMkLst>
            <pc:docMk/>
            <pc:sldMk cId="844328370" sldId="265"/>
            <ac:grpSpMk id="3" creationId="{67935930-B08A-5A30-FE66-1A6F7DE068C6}"/>
          </ac:grpSpMkLst>
        </pc:grpChg>
        <pc:grpChg chg="add del">
          <ac:chgData name="Betül Durak" userId="2c12ff2f-eb4e-497c-bcc3-e282691305e8" providerId="ADAL" clId="{12F543E8-7B1F-4976-ACC7-211258C410CC}" dt="2023-01-25T18:57:52.912" v="1873" actId="164"/>
          <ac:grpSpMkLst>
            <pc:docMk/>
            <pc:sldMk cId="844328370" sldId="265"/>
            <ac:grpSpMk id="15" creationId="{2B780ED5-3083-84EC-8ED2-62D0E0286C1B}"/>
          </ac:grpSpMkLst>
        </pc:grpChg>
        <pc:grpChg chg="add">
          <ac:chgData name="Betül Durak" userId="2c12ff2f-eb4e-497c-bcc3-e282691305e8" providerId="ADAL" clId="{12F543E8-7B1F-4976-ACC7-211258C410CC}" dt="2023-01-25T18:58:51.107" v="1875" actId="164"/>
          <ac:grpSpMkLst>
            <pc:docMk/>
            <pc:sldMk cId="844328370" sldId="265"/>
            <ac:grpSpMk id="28" creationId="{9F99C551-DEDE-351F-DAEA-764FC6367FA6}"/>
          </ac:grpSpMkLst>
        </pc:grpChg>
        <pc:cxnChg chg="topLvl">
          <ac:chgData name="Betül Durak" userId="2c12ff2f-eb4e-497c-bcc3-e282691305e8" providerId="ADAL" clId="{12F543E8-7B1F-4976-ACC7-211258C410CC}" dt="2023-01-25T18:57:43.484" v="1872" actId="164"/>
          <ac:cxnSpMkLst>
            <pc:docMk/>
            <pc:sldMk cId="844328370" sldId="265"/>
            <ac:cxnSpMk id="18" creationId="{D1B353E7-4690-0E1F-5B97-52D12A1AE47B}"/>
          </ac:cxnSpMkLst>
        </pc:cxnChg>
      </pc:sldChg>
      <pc:sldChg chg="modSp mod">
        <pc:chgData name="Betül Durak" userId="2c12ff2f-eb4e-497c-bcc3-e282691305e8" providerId="ADAL" clId="{12F543E8-7B1F-4976-ACC7-211258C410CC}" dt="2023-01-25T20:47:05.996" v="1959" actId="20577"/>
        <pc:sldMkLst>
          <pc:docMk/>
          <pc:sldMk cId="1586889576" sldId="269"/>
        </pc:sldMkLst>
        <pc:spChg chg="mod">
          <ac:chgData name="Betül Durak" userId="2c12ff2f-eb4e-497c-bcc3-e282691305e8" providerId="ADAL" clId="{12F543E8-7B1F-4976-ACC7-211258C410CC}" dt="2023-01-25T20:47:05.996" v="1959" actId="20577"/>
          <ac:spMkLst>
            <pc:docMk/>
            <pc:sldMk cId="1586889576" sldId="269"/>
            <ac:spMk id="3" creationId="{8EB4F341-FB15-2968-414F-A878171FC01E}"/>
          </ac:spMkLst>
        </pc:spChg>
      </pc:sldChg>
      <pc:sldChg chg="addSp modSp mod modAnim">
        <pc:chgData name="Betül Durak" userId="2c12ff2f-eb4e-497c-bcc3-e282691305e8" providerId="ADAL" clId="{12F543E8-7B1F-4976-ACC7-211258C410CC}" dt="2023-01-25T22:25:49.835" v="2214" actId="1076"/>
        <pc:sldMkLst>
          <pc:docMk/>
          <pc:sldMk cId="3447786351" sldId="271"/>
        </pc:sldMkLst>
        <pc:spChg chg="mod">
          <ac:chgData name="Betül Durak" userId="2c12ff2f-eb4e-497c-bcc3-e282691305e8" providerId="ADAL" clId="{12F543E8-7B1F-4976-ACC7-211258C410CC}" dt="2023-01-25T18:54:22.215" v="1853" actId="1037"/>
          <ac:spMkLst>
            <pc:docMk/>
            <pc:sldMk cId="3447786351" sldId="271"/>
            <ac:spMk id="11" creationId="{492953B9-0411-2979-76D9-8FC7C6F08688}"/>
          </ac:spMkLst>
        </pc:spChg>
        <pc:spChg chg="mod">
          <ac:chgData name="Betül Durak" userId="2c12ff2f-eb4e-497c-bcc3-e282691305e8" providerId="ADAL" clId="{12F543E8-7B1F-4976-ACC7-211258C410CC}" dt="2023-01-25T15:08:44.553" v="1374" actId="14100"/>
          <ac:spMkLst>
            <pc:docMk/>
            <pc:sldMk cId="3447786351" sldId="271"/>
            <ac:spMk id="15" creationId="{E02B0304-AC96-59F7-A15F-EE4BFF300E2D}"/>
          </ac:spMkLst>
        </pc:spChg>
        <pc:grpChg chg="add mod">
          <ac:chgData name="Betül Durak" userId="2c12ff2f-eb4e-497c-bcc3-e282691305e8" providerId="ADAL" clId="{12F543E8-7B1F-4976-ACC7-211258C410CC}" dt="2023-01-25T22:25:49.835" v="2214" actId="1076"/>
          <ac:grpSpMkLst>
            <pc:docMk/>
            <pc:sldMk cId="3447786351" sldId="271"/>
            <ac:grpSpMk id="13" creationId="{C3587E7E-32AD-D4F4-B1D7-011D3A233640}"/>
          </ac:grpSpMkLst>
        </pc:grpChg>
        <pc:grpChg chg="add">
          <ac:chgData name="Betül Durak" userId="2c12ff2f-eb4e-497c-bcc3-e282691305e8" providerId="ADAL" clId="{12F543E8-7B1F-4976-ACC7-211258C410CC}" dt="2023-01-25T18:52:02.378" v="1797" actId="164"/>
          <ac:grpSpMkLst>
            <pc:docMk/>
            <pc:sldMk cId="3447786351" sldId="271"/>
            <ac:grpSpMk id="14" creationId="{A6DD8BA5-8976-890C-B981-FCB9BA228643}"/>
          </ac:grpSpMkLst>
        </pc:grpChg>
        <pc:grpChg chg="add">
          <ac:chgData name="Betül Durak" userId="2c12ff2f-eb4e-497c-bcc3-e282691305e8" providerId="ADAL" clId="{12F543E8-7B1F-4976-ACC7-211258C410CC}" dt="2023-01-25T18:52:07.007" v="1798" actId="164"/>
          <ac:grpSpMkLst>
            <pc:docMk/>
            <pc:sldMk cId="3447786351" sldId="271"/>
            <ac:grpSpMk id="16" creationId="{3006D0C9-EBF4-6071-FE54-4578DE5AA5BA}"/>
          </ac:grpSpMkLst>
        </pc:grpChg>
        <pc:grpChg chg="add">
          <ac:chgData name="Betül Durak" userId="2c12ff2f-eb4e-497c-bcc3-e282691305e8" providerId="ADAL" clId="{12F543E8-7B1F-4976-ACC7-211258C410CC}" dt="2023-01-25T18:54:06.160" v="1810" actId="164"/>
          <ac:grpSpMkLst>
            <pc:docMk/>
            <pc:sldMk cId="3447786351" sldId="271"/>
            <ac:grpSpMk id="18" creationId="{580AD29A-38A0-5326-F463-794BEC6EAA5B}"/>
          </ac:grpSpMkLst>
        </pc:grpChg>
        <pc:cxnChg chg="mod">
          <ac:chgData name="Betül Durak" userId="2c12ff2f-eb4e-497c-bcc3-e282691305e8" providerId="ADAL" clId="{12F543E8-7B1F-4976-ACC7-211258C410CC}" dt="2023-01-25T18:54:28.773" v="1855" actId="1037"/>
          <ac:cxnSpMkLst>
            <pc:docMk/>
            <pc:sldMk cId="3447786351" sldId="271"/>
            <ac:cxnSpMk id="17" creationId="{9EB59CFF-32CF-D05E-1A1C-C43F940EC7F0}"/>
          </ac:cxnSpMkLst>
        </pc:cxnChg>
      </pc:sldChg>
      <pc:sldChg chg="addSp delSp modSp mod modAnim modNotesTx">
        <pc:chgData name="Betül Durak" userId="2c12ff2f-eb4e-497c-bcc3-e282691305e8" providerId="ADAL" clId="{12F543E8-7B1F-4976-ACC7-211258C410CC}" dt="2023-01-25T20:56:50.972" v="2212" actId="20577"/>
        <pc:sldMkLst>
          <pc:docMk/>
          <pc:sldMk cId="1966038295" sldId="272"/>
        </pc:sldMkLst>
        <pc:spChg chg="mod">
          <ac:chgData name="Betül Durak" userId="2c12ff2f-eb4e-497c-bcc3-e282691305e8" providerId="ADAL" clId="{12F543E8-7B1F-4976-ACC7-211258C410CC}" dt="2023-01-25T01:47:12.610" v="1235" actId="1076"/>
          <ac:spMkLst>
            <pc:docMk/>
            <pc:sldMk cId="1966038295" sldId="272"/>
            <ac:spMk id="2" creationId="{03D0E05E-CEB0-32E8-814F-FFF89C7EE14A}"/>
          </ac:spMkLst>
        </pc:spChg>
        <pc:spChg chg="mod">
          <ac:chgData name="Betül Durak" userId="2c12ff2f-eb4e-497c-bcc3-e282691305e8" providerId="ADAL" clId="{12F543E8-7B1F-4976-ACC7-211258C410CC}" dt="2023-01-25T01:47:26.149" v="1236" actId="1076"/>
          <ac:spMkLst>
            <pc:docMk/>
            <pc:sldMk cId="1966038295" sldId="272"/>
            <ac:spMk id="4" creationId="{3630B994-9D2F-8AC4-A8BC-CEB00BF4B36D}"/>
          </ac:spMkLst>
        </pc:spChg>
        <pc:spChg chg="mod">
          <ac:chgData name="Betül Durak" userId="2c12ff2f-eb4e-497c-bcc3-e282691305e8" providerId="ADAL" clId="{12F543E8-7B1F-4976-ACC7-211258C410CC}" dt="2023-01-25T01:47:26.149" v="1236" actId="1076"/>
          <ac:spMkLst>
            <pc:docMk/>
            <pc:sldMk cId="1966038295" sldId="272"/>
            <ac:spMk id="5" creationId="{65C5107B-968E-E621-C570-86F86A3738B2}"/>
          </ac:spMkLst>
        </pc:spChg>
        <pc:spChg chg="add del mod">
          <ac:chgData name="Betül Durak" userId="2c12ff2f-eb4e-497c-bcc3-e282691305e8" providerId="ADAL" clId="{12F543E8-7B1F-4976-ACC7-211258C410CC}" dt="2023-01-25T20:48:44.073" v="2016" actId="1076"/>
          <ac:spMkLst>
            <pc:docMk/>
            <pc:sldMk cId="1966038295" sldId="272"/>
            <ac:spMk id="6" creationId="{6B991085-9B41-0B3C-B323-6AF70AAB238B}"/>
          </ac:spMkLst>
        </pc:spChg>
        <pc:spChg chg="del mod">
          <ac:chgData name="Betül Durak" userId="2c12ff2f-eb4e-497c-bcc3-e282691305e8" providerId="ADAL" clId="{12F543E8-7B1F-4976-ACC7-211258C410CC}" dt="2023-01-24T17:31:40.624" v="358"/>
          <ac:spMkLst>
            <pc:docMk/>
            <pc:sldMk cId="1966038295" sldId="272"/>
            <ac:spMk id="7" creationId="{2A67AEBF-B31D-6863-8DE2-609617C0A59A}"/>
          </ac:spMkLst>
        </pc:spChg>
        <pc:spChg chg="add mod">
          <ac:chgData name="Betül Durak" userId="2c12ff2f-eb4e-497c-bcc3-e282691305e8" providerId="ADAL" clId="{12F543E8-7B1F-4976-ACC7-211258C410CC}" dt="2023-01-25T20:48:31.113" v="2015" actId="1035"/>
          <ac:spMkLst>
            <pc:docMk/>
            <pc:sldMk cId="1966038295" sldId="272"/>
            <ac:spMk id="8" creationId="{8F1A9922-E76B-59DF-B4D9-501095CC7A11}"/>
          </ac:spMkLst>
        </pc:spChg>
        <pc:spChg chg="add del mod">
          <ac:chgData name="Betül Durak" userId="2c12ff2f-eb4e-497c-bcc3-e282691305e8" providerId="ADAL" clId="{12F543E8-7B1F-4976-ACC7-211258C410CC}" dt="2023-01-24T17:31:46.665" v="363" actId="478"/>
          <ac:spMkLst>
            <pc:docMk/>
            <pc:sldMk cId="1966038295" sldId="272"/>
            <ac:spMk id="9" creationId="{0A892994-A806-AA86-31C3-58DE4C017E4A}"/>
          </ac:spMkLst>
        </pc:spChg>
        <pc:spChg chg="add del mod">
          <ac:chgData name="Betül Durak" userId="2c12ff2f-eb4e-497c-bcc3-e282691305e8" providerId="ADAL" clId="{12F543E8-7B1F-4976-ACC7-211258C410CC}" dt="2023-01-25T01:50:43.207" v="1288" actId="1035"/>
          <ac:spMkLst>
            <pc:docMk/>
            <pc:sldMk cId="1966038295" sldId="272"/>
            <ac:spMk id="10" creationId="{8D3CDB11-2706-6B20-FF1E-F13CCE37AF4E}"/>
          </ac:spMkLst>
        </pc:spChg>
        <pc:spChg chg="add mod">
          <ac:chgData name="Betül Durak" userId="2c12ff2f-eb4e-497c-bcc3-e282691305e8" providerId="ADAL" clId="{12F543E8-7B1F-4976-ACC7-211258C410CC}" dt="2023-01-25T01:47:32.715" v="1237" actId="1076"/>
          <ac:spMkLst>
            <pc:docMk/>
            <pc:sldMk cId="1966038295" sldId="272"/>
            <ac:spMk id="11" creationId="{0A243900-4529-2543-8E0F-BECE8921D8F7}"/>
          </ac:spMkLst>
        </pc:spChg>
        <pc:spChg chg="add mod">
          <ac:chgData name="Betül Durak" userId="2c12ff2f-eb4e-497c-bcc3-e282691305e8" providerId="ADAL" clId="{12F543E8-7B1F-4976-ACC7-211258C410CC}" dt="2023-01-25T20:48:44.073" v="2016" actId="1076"/>
          <ac:spMkLst>
            <pc:docMk/>
            <pc:sldMk cId="1966038295" sldId="272"/>
            <ac:spMk id="12" creationId="{EEFAA6A3-5F87-2C82-BC5E-2E89B86B0FB0}"/>
          </ac:spMkLst>
        </pc:spChg>
        <pc:spChg chg="del mod">
          <ac:chgData name="Betül Durak" userId="2c12ff2f-eb4e-497c-bcc3-e282691305e8" providerId="ADAL" clId="{12F543E8-7B1F-4976-ACC7-211258C410CC}" dt="2023-01-24T17:31:45.638" v="362" actId="478"/>
          <ac:spMkLst>
            <pc:docMk/>
            <pc:sldMk cId="1966038295" sldId="272"/>
            <ac:spMk id="14" creationId="{F0C745C5-B9DB-B44E-21AC-C07FA0892E8C}"/>
          </ac:spMkLst>
        </pc:spChg>
        <pc:spChg chg="del">
          <ac:chgData name="Betül Durak" userId="2c12ff2f-eb4e-497c-bcc3-e282691305e8" providerId="ADAL" clId="{12F543E8-7B1F-4976-ACC7-211258C410CC}" dt="2023-01-24T17:31:42.753" v="360" actId="478"/>
          <ac:spMkLst>
            <pc:docMk/>
            <pc:sldMk cId="1966038295" sldId="272"/>
            <ac:spMk id="15" creationId="{729A81AB-AF34-D8FB-9041-8E623F6A59E4}"/>
          </ac:spMkLst>
        </pc:spChg>
        <pc:spChg chg="del mod">
          <ac:chgData name="Betül Durak" userId="2c12ff2f-eb4e-497c-bcc3-e282691305e8" providerId="ADAL" clId="{12F543E8-7B1F-4976-ACC7-211258C410CC}" dt="2023-01-24T17:31:41.854" v="359" actId="478"/>
          <ac:spMkLst>
            <pc:docMk/>
            <pc:sldMk cId="1966038295" sldId="272"/>
            <ac:spMk id="16" creationId="{93094B94-363A-B708-29A0-55F76CDCAC55}"/>
          </ac:spMkLst>
        </pc:spChg>
        <pc:spChg chg="mod">
          <ac:chgData name="Betül Durak" userId="2c12ff2f-eb4e-497c-bcc3-e282691305e8" providerId="ADAL" clId="{12F543E8-7B1F-4976-ACC7-211258C410CC}" dt="2023-01-25T01:47:26.149" v="1236" actId="1076"/>
          <ac:spMkLst>
            <pc:docMk/>
            <pc:sldMk cId="1966038295" sldId="272"/>
            <ac:spMk id="17" creationId="{787DB1B1-8BB4-BCE9-C025-DBACA7E61B9B}"/>
          </ac:spMkLst>
        </pc:spChg>
        <pc:spChg chg="mod">
          <ac:chgData name="Betül Durak" userId="2c12ff2f-eb4e-497c-bcc3-e282691305e8" providerId="ADAL" clId="{12F543E8-7B1F-4976-ACC7-211258C410CC}" dt="2023-01-25T20:48:31.113" v="2015" actId="1035"/>
          <ac:spMkLst>
            <pc:docMk/>
            <pc:sldMk cId="1966038295" sldId="272"/>
            <ac:spMk id="18" creationId="{C4F58054-50B6-7A03-1943-59E00728804D}"/>
          </ac:spMkLst>
        </pc:spChg>
        <pc:grpChg chg="add">
          <ac:chgData name="Betül Durak" userId="2c12ff2f-eb4e-497c-bcc3-e282691305e8" providerId="ADAL" clId="{12F543E8-7B1F-4976-ACC7-211258C410CC}" dt="2023-01-25T20:48:49.925" v="2017" actId="164"/>
          <ac:grpSpMkLst>
            <pc:docMk/>
            <pc:sldMk cId="1966038295" sldId="272"/>
            <ac:grpSpMk id="3" creationId="{ECED7C12-6732-B12E-E566-4A6FB67226E2}"/>
          </ac:grpSpMkLst>
        </pc:grpChg>
      </pc:sldChg>
      <pc:sldChg chg="addSp modSp mod modAnim">
        <pc:chgData name="Betül Durak" userId="2c12ff2f-eb4e-497c-bcc3-e282691305e8" providerId="ADAL" clId="{12F543E8-7B1F-4976-ACC7-211258C410CC}" dt="2023-01-25T18:50:34.697" v="1740" actId="1037"/>
        <pc:sldMkLst>
          <pc:docMk/>
          <pc:sldMk cId="1032673179" sldId="273"/>
        </pc:sldMkLst>
        <pc:spChg chg="mod">
          <ac:chgData name="Betül Durak" userId="2c12ff2f-eb4e-497c-bcc3-e282691305e8" providerId="ADAL" clId="{12F543E8-7B1F-4976-ACC7-211258C410CC}" dt="2023-01-25T18:45:56.291" v="1622" actId="1076"/>
          <ac:spMkLst>
            <pc:docMk/>
            <pc:sldMk cId="1032673179" sldId="273"/>
            <ac:spMk id="9" creationId="{8F38497F-3977-225A-D337-528EF1F6693F}"/>
          </ac:spMkLst>
        </pc:spChg>
        <pc:spChg chg="mod">
          <ac:chgData name="Betül Durak" userId="2c12ff2f-eb4e-497c-bcc3-e282691305e8" providerId="ADAL" clId="{12F543E8-7B1F-4976-ACC7-211258C410CC}" dt="2023-01-25T18:50:34.697" v="1740" actId="1037"/>
          <ac:spMkLst>
            <pc:docMk/>
            <pc:sldMk cId="1032673179" sldId="273"/>
            <ac:spMk id="33" creationId="{830D62AA-2B66-7530-5ECE-9BFDC008EFC3}"/>
          </ac:spMkLst>
        </pc:spChg>
        <pc:grpChg chg="add">
          <ac:chgData name="Betül Durak" userId="2c12ff2f-eb4e-497c-bcc3-e282691305e8" providerId="ADAL" clId="{12F543E8-7B1F-4976-ACC7-211258C410CC}" dt="2023-01-25T18:47:32.514" v="1627" actId="164"/>
          <ac:grpSpMkLst>
            <pc:docMk/>
            <pc:sldMk cId="1032673179" sldId="273"/>
            <ac:grpSpMk id="3" creationId="{960AEAC1-DF0F-FC67-55A7-EE3F9154D05B}"/>
          </ac:grpSpMkLst>
        </pc:grpChg>
        <pc:grpChg chg="add">
          <ac:chgData name="Betül Durak" userId="2c12ff2f-eb4e-497c-bcc3-e282691305e8" providerId="ADAL" clId="{12F543E8-7B1F-4976-ACC7-211258C410CC}" dt="2023-01-25T18:47:42.816" v="1628" actId="164"/>
          <ac:grpSpMkLst>
            <pc:docMk/>
            <pc:sldMk cId="1032673179" sldId="273"/>
            <ac:grpSpMk id="4" creationId="{991B6587-0AFE-4484-7BEA-E0C3243A33FE}"/>
          </ac:grpSpMkLst>
        </pc:grpChg>
        <pc:grpChg chg="add">
          <ac:chgData name="Betül Durak" userId="2c12ff2f-eb4e-497c-bcc3-e282691305e8" providerId="ADAL" clId="{12F543E8-7B1F-4976-ACC7-211258C410CC}" dt="2023-01-25T18:47:47.711" v="1629" actId="164"/>
          <ac:grpSpMkLst>
            <pc:docMk/>
            <pc:sldMk cId="1032673179" sldId="273"/>
            <ac:grpSpMk id="6" creationId="{F72B5BF7-B229-A3C7-443D-61BBB6EBBF23}"/>
          </ac:grpSpMkLst>
        </pc:grpChg>
        <pc:grpChg chg="add">
          <ac:chgData name="Betül Durak" userId="2c12ff2f-eb4e-497c-bcc3-e282691305e8" providerId="ADAL" clId="{12F543E8-7B1F-4976-ACC7-211258C410CC}" dt="2023-01-25T18:48:13.846" v="1633" actId="164"/>
          <ac:grpSpMkLst>
            <pc:docMk/>
            <pc:sldMk cId="1032673179" sldId="273"/>
            <ac:grpSpMk id="10" creationId="{222CCD9D-D9BB-E79E-CF87-0FB5B3DA6EBA}"/>
          </ac:grpSpMkLst>
        </pc:grpChg>
        <pc:picChg chg="mod">
          <ac:chgData name="Betül Durak" userId="2c12ff2f-eb4e-497c-bcc3-e282691305e8" providerId="ADAL" clId="{12F543E8-7B1F-4976-ACC7-211258C410CC}" dt="2023-01-25T18:41:45.405" v="1614" actId="1076"/>
          <ac:picMkLst>
            <pc:docMk/>
            <pc:sldMk cId="1032673179" sldId="273"/>
            <ac:picMk id="7" creationId="{E23EEF76-A003-28A6-54BE-4CC16366DCD0}"/>
          </ac:picMkLst>
        </pc:picChg>
      </pc:sldChg>
      <pc:sldChg chg="ord">
        <pc:chgData name="Betül Durak" userId="2c12ff2f-eb4e-497c-bcc3-e282691305e8" providerId="ADAL" clId="{12F543E8-7B1F-4976-ACC7-211258C410CC}" dt="2023-01-25T15:11:57.268" v="1376"/>
        <pc:sldMkLst>
          <pc:docMk/>
          <pc:sldMk cId="360995503" sldId="275"/>
        </pc:sldMkLst>
      </pc:sldChg>
      <pc:sldChg chg="modSp mod">
        <pc:chgData name="Betül Durak" userId="2c12ff2f-eb4e-497c-bcc3-e282691305e8" providerId="ADAL" clId="{12F543E8-7B1F-4976-ACC7-211258C410CC}" dt="2023-01-25T18:50:19.718" v="1730" actId="1038"/>
        <pc:sldMkLst>
          <pc:docMk/>
          <pc:sldMk cId="2490790532" sldId="278"/>
        </pc:sldMkLst>
        <pc:spChg chg="mod">
          <ac:chgData name="Betül Durak" userId="2c12ff2f-eb4e-497c-bcc3-e282691305e8" providerId="ADAL" clId="{12F543E8-7B1F-4976-ACC7-211258C410CC}" dt="2023-01-25T18:50:19.718" v="1730" actId="1038"/>
          <ac:spMkLst>
            <pc:docMk/>
            <pc:sldMk cId="2490790532" sldId="278"/>
            <ac:spMk id="3" creationId="{8A4BD024-A4C3-E0E6-0B8B-5B09F33996B4}"/>
          </ac:spMkLst>
        </pc:spChg>
        <pc:spChg chg="mod">
          <ac:chgData name="Betül Durak" userId="2c12ff2f-eb4e-497c-bcc3-e282691305e8" providerId="ADAL" clId="{12F543E8-7B1F-4976-ACC7-211258C410CC}" dt="2023-01-25T18:46:06.778" v="1624" actId="1076"/>
          <ac:spMkLst>
            <pc:docMk/>
            <pc:sldMk cId="2490790532" sldId="278"/>
            <ac:spMk id="9" creationId="{8F38497F-3977-225A-D337-528EF1F6693F}"/>
          </ac:spMkLst>
        </pc:spChg>
        <pc:picChg chg="mod">
          <ac:chgData name="Betül Durak" userId="2c12ff2f-eb4e-497c-bcc3-e282691305e8" providerId="ADAL" clId="{12F543E8-7B1F-4976-ACC7-211258C410CC}" dt="2023-01-25T18:43:01.329" v="1618" actId="1076"/>
          <ac:picMkLst>
            <pc:docMk/>
            <pc:sldMk cId="2490790532" sldId="278"/>
            <ac:picMk id="5" creationId="{073225F6-D2D4-1BC1-48DD-956F832DAB11}"/>
          </ac:picMkLst>
        </pc:picChg>
        <pc:picChg chg="mod">
          <ac:chgData name="Betül Durak" userId="2c12ff2f-eb4e-497c-bcc3-e282691305e8" providerId="ADAL" clId="{12F543E8-7B1F-4976-ACC7-211258C410CC}" dt="2023-01-25T18:42:09.846" v="1616" actId="1076"/>
          <ac:picMkLst>
            <pc:docMk/>
            <pc:sldMk cId="2490790532" sldId="278"/>
            <ac:picMk id="7" creationId="{E23EEF76-A003-28A6-54BE-4CC16366DCD0}"/>
          </ac:picMkLst>
        </pc:picChg>
      </pc:sldChg>
      <pc:sldChg chg="addSp modSp mod">
        <pc:chgData name="Betül Durak" userId="2c12ff2f-eb4e-497c-bcc3-e282691305e8" providerId="ADAL" clId="{12F543E8-7B1F-4976-ACC7-211258C410CC}" dt="2023-01-25T18:50:54.829" v="1794" actId="1036"/>
        <pc:sldMkLst>
          <pc:docMk/>
          <pc:sldMk cId="2482708302" sldId="280"/>
        </pc:sldMkLst>
        <pc:spChg chg="mod">
          <ac:chgData name="Betül Durak" userId="2c12ff2f-eb4e-497c-bcc3-e282691305e8" providerId="ADAL" clId="{12F543E8-7B1F-4976-ACC7-211258C410CC}" dt="2023-01-25T18:46:16.824" v="1626" actId="1076"/>
          <ac:spMkLst>
            <pc:docMk/>
            <pc:sldMk cId="2482708302" sldId="280"/>
            <ac:spMk id="9" creationId="{8F38497F-3977-225A-D337-528EF1F6693F}"/>
          </ac:spMkLst>
        </pc:spChg>
        <pc:spChg chg="mod">
          <ac:chgData name="Betül Durak" userId="2c12ff2f-eb4e-497c-bcc3-e282691305e8" providerId="ADAL" clId="{12F543E8-7B1F-4976-ACC7-211258C410CC}" dt="2023-01-25T18:50:54.829" v="1794" actId="1036"/>
          <ac:spMkLst>
            <pc:docMk/>
            <pc:sldMk cId="2482708302" sldId="280"/>
            <ac:spMk id="12" creationId="{C8136C4A-F1E5-93E3-4EEE-E1AED5663835}"/>
          </ac:spMkLst>
        </pc:spChg>
        <pc:spChg chg="mod">
          <ac:chgData name="Betül Durak" userId="2c12ff2f-eb4e-497c-bcc3-e282691305e8" providerId="ADAL" clId="{12F543E8-7B1F-4976-ACC7-211258C410CC}" dt="2023-01-25T18:49:42.375" v="1677" actId="1036"/>
          <ac:spMkLst>
            <pc:docMk/>
            <pc:sldMk cId="2482708302" sldId="280"/>
            <ac:spMk id="25" creationId="{ABFEE665-2780-56D7-C69B-942ECFBD6416}"/>
          </ac:spMkLst>
        </pc:spChg>
        <pc:grpChg chg="add">
          <ac:chgData name="Betül Durak" userId="2c12ff2f-eb4e-497c-bcc3-e282691305e8" providerId="ADAL" clId="{12F543E8-7B1F-4976-ACC7-211258C410CC}" dt="2023-01-25T18:49:29.670" v="1637" actId="164"/>
          <ac:grpSpMkLst>
            <pc:docMk/>
            <pc:sldMk cId="2482708302" sldId="280"/>
            <ac:grpSpMk id="3" creationId="{5215049B-E957-8140-44A6-BA859C509A6B}"/>
          </ac:grpSpMkLst>
        </pc:grpChg>
        <pc:picChg chg="mod">
          <ac:chgData name="Betül Durak" userId="2c12ff2f-eb4e-497c-bcc3-e282691305e8" providerId="ADAL" clId="{12F543E8-7B1F-4976-ACC7-211258C410CC}" dt="2023-01-25T18:45:35.849" v="1621" actId="1076"/>
          <ac:picMkLst>
            <pc:docMk/>
            <pc:sldMk cId="2482708302" sldId="280"/>
            <ac:picMk id="7" creationId="{E23EEF76-A003-28A6-54BE-4CC16366DCD0}"/>
          </ac:picMkLst>
        </pc:picChg>
      </pc:sldChg>
      <pc:sldChg chg="addSp modSp mod">
        <pc:chgData name="Betül Durak" userId="2c12ff2f-eb4e-497c-bcc3-e282691305e8" providerId="ADAL" clId="{12F543E8-7B1F-4976-ACC7-211258C410CC}" dt="2023-01-25T19:00:12.045" v="1888" actId="20577"/>
        <pc:sldMkLst>
          <pc:docMk/>
          <pc:sldMk cId="3083392260" sldId="281"/>
        </pc:sldMkLst>
        <pc:spChg chg="add mod">
          <ac:chgData name="Betül Durak" userId="2c12ff2f-eb4e-497c-bcc3-e282691305e8" providerId="ADAL" clId="{12F543E8-7B1F-4976-ACC7-211258C410CC}" dt="2023-01-25T19:00:05.697" v="1882" actId="207"/>
          <ac:spMkLst>
            <pc:docMk/>
            <pc:sldMk cId="3083392260" sldId="281"/>
            <ac:spMk id="15" creationId="{B0926584-9233-9951-A470-0C6BABCAAF2D}"/>
          </ac:spMkLst>
        </pc:spChg>
        <pc:spChg chg="mod">
          <ac:chgData name="Betül Durak" userId="2c12ff2f-eb4e-497c-bcc3-e282691305e8" providerId="ADAL" clId="{12F543E8-7B1F-4976-ACC7-211258C410CC}" dt="2023-01-25T19:00:12.045" v="1888" actId="20577"/>
          <ac:spMkLst>
            <pc:docMk/>
            <pc:sldMk cId="3083392260" sldId="281"/>
            <ac:spMk id="19" creationId="{3ECFE1F2-70ED-187B-01D1-9D3857D78378}"/>
          </ac:spMkLst>
        </pc:spChg>
      </pc:sldChg>
      <pc:sldChg chg="delSp modSp mod ord">
        <pc:chgData name="Betül Durak" userId="2c12ff2f-eb4e-497c-bcc3-e282691305e8" providerId="ADAL" clId="{12F543E8-7B1F-4976-ACC7-211258C410CC}" dt="2023-01-25T20:51:39.147" v="2039" actId="1036"/>
        <pc:sldMkLst>
          <pc:docMk/>
          <pc:sldMk cId="479092905" sldId="282"/>
        </pc:sldMkLst>
        <pc:spChg chg="del mod">
          <ac:chgData name="Betül Durak" userId="2c12ff2f-eb4e-497c-bcc3-e282691305e8" providerId="ADAL" clId="{12F543E8-7B1F-4976-ACC7-211258C410CC}" dt="2023-01-25T20:51:30.705" v="2030" actId="478"/>
          <ac:spMkLst>
            <pc:docMk/>
            <pc:sldMk cId="479092905" sldId="282"/>
            <ac:spMk id="11" creationId="{AF3EC9FC-C35A-F27C-1CE6-A5678F535753}"/>
          </ac:spMkLst>
        </pc:spChg>
        <pc:spChg chg="mod">
          <ac:chgData name="Betül Durak" userId="2c12ff2f-eb4e-497c-bcc3-e282691305e8" providerId="ADAL" clId="{12F543E8-7B1F-4976-ACC7-211258C410CC}" dt="2023-01-25T20:51:39.147" v="2039" actId="1036"/>
          <ac:spMkLst>
            <pc:docMk/>
            <pc:sldMk cId="479092905" sldId="282"/>
            <ac:spMk id="12" creationId="{983C94EA-B847-E428-6933-62F9792BFE71}"/>
          </ac:spMkLst>
        </pc:spChg>
      </pc:sldChg>
      <pc:sldChg chg="mod ord modShow">
        <pc:chgData name="Betül Durak" userId="2c12ff2f-eb4e-497c-bcc3-e282691305e8" providerId="ADAL" clId="{12F543E8-7B1F-4976-ACC7-211258C410CC}" dt="2023-01-25T18:59:07.388" v="1879" actId="729"/>
        <pc:sldMkLst>
          <pc:docMk/>
          <pc:sldMk cId="2205387666" sldId="284"/>
        </pc:sldMkLst>
      </pc:sldChg>
      <pc:sldChg chg="addSp delSp modSp mod modAnim">
        <pc:chgData name="Betül Durak" userId="2c12ff2f-eb4e-497c-bcc3-e282691305e8" providerId="ADAL" clId="{12F543E8-7B1F-4976-ACC7-211258C410CC}" dt="2023-01-26T19:02:08.006" v="2701"/>
        <pc:sldMkLst>
          <pc:docMk/>
          <pc:sldMk cId="2957765858" sldId="285"/>
        </pc:sldMkLst>
        <pc:spChg chg="del">
          <ac:chgData name="Betül Durak" userId="2c12ff2f-eb4e-497c-bcc3-e282691305e8" providerId="ADAL" clId="{12F543E8-7B1F-4976-ACC7-211258C410CC}" dt="2023-01-24T16:22:45.824" v="0" actId="478"/>
          <ac:spMkLst>
            <pc:docMk/>
            <pc:sldMk cId="2957765858" sldId="285"/>
            <ac:spMk id="3" creationId="{8EB4F341-FB15-2968-414F-A878171FC01E}"/>
          </ac:spMkLst>
        </pc:spChg>
        <pc:graphicFrameChg chg="add mod modGraphic">
          <ac:chgData name="Betül Durak" userId="2c12ff2f-eb4e-497c-bcc3-e282691305e8" providerId="ADAL" clId="{12F543E8-7B1F-4976-ACC7-211258C410CC}" dt="2023-01-26T19:02:00.187" v="2700" actId="113"/>
          <ac:graphicFrameMkLst>
            <pc:docMk/>
            <pc:sldMk cId="2957765858" sldId="285"/>
            <ac:graphicFrameMk id="3" creationId="{E5FC427F-4C4D-3CA8-2A18-345D571BE345}"/>
          </ac:graphicFrameMkLst>
        </pc:graphicFrameChg>
        <pc:graphicFrameChg chg="add mod modGraphic">
          <ac:chgData name="Betül Durak" userId="2c12ff2f-eb4e-497c-bcc3-e282691305e8" providerId="ADAL" clId="{12F543E8-7B1F-4976-ACC7-211258C410CC}" dt="2023-01-26T18:41:53.951" v="2696" actId="1076"/>
          <ac:graphicFrameMkLst>
            <pc:docMk/>
            <pc:sldMk cId="2957765858" sldId="285"/>
            <ac:graphicFrameMk id="4" creationId="{5F4FA9AE-5D2A-4E6E-C7F5-873F21EC87EE}"/>
          </ac:graphicFrameMkLst>
        </pc:graphicFrameChg>
      </pc:sldChg>
      <pc:sldChg chg="addSp mod modAnim">
        <pc:chgData name="Betül Durak" userId="2c12ff2f-eb4e-497c-bcc3-e282691305e8" providerId="ADAL" clId="{12F543E8-7B1F-4976-ACC7-211258C410CC}" dt="2023-01-25T19:28:18.940" v="1944"/>
        <pc:sldMkLst>
          <pc:docMk/>
          <pc:sldMk cId="2886587117" sldId="290"/>
        </pc:sldMkLst>
        <pc:grpChg chg="add">
          <ac:chgData name="Betül Durak" userId="2c12ff2f-eb4e-497c-bcc3-e282691305e8" providerId="ADAL" clId="{12F543E8-7B1F-4976-ACC7-211258C410CC}" dt="2023-01-25T19:28:12.991" v="1942" actId="164"/>
          <ac:grpSpMkLst>
            <pc:docMk/>
            <pc:sldMk cId="2886587117" sldId="290"/>
            <ac:grpSpMk id="3" creationId="{97FD6AE0-45AE-40A0-9D38-DF3BBE27D3CC}"/>
          </ac:grpSpMkLst>
        </pc:grpChg>
      </pc:sldChg>
      <pc:sldChg chg="addSp delSp modSp mod modAnim">
        <pc:chgData name="Betül Durak" userId="2c12ff2f-eb4e-497c-bcc3-e282691305e8" providerId="ADAL" clId="{12F543E8-7B1F-4976-ACC7-211258C410CC}" dt="2023-01-25T20:49:47.986" v="2025"/>
        <pc:sldMkLst>
          <pc:docMk/>
          <pc:sldMk cId="394206122" sldId="292"/>
        </pc:sldMkLst>
        <pc:spChg chg="topLvl">
          <ac:chgData name="Betül Durak" userId="2c12ff2f-eb4e-497c-bcc3-e282691305e8" providerId="ADAL" clId="{12F543E8-7B1F-4976-ACC7-211258C410CC}" dt="2023-01-25T20:49:27.827" v="2022" actId="165"/>
          <ac:spMkLst>
            <pc:docMk/>
            <pc:sldMk cId="394206122" sldId="292"/>
            <ac:spMk id="5" creationId="{70123BC5-A02D-8195-C8BB-3FC218BBA962}"/>
          </ac:spMkLst>
        </pc:spChg>
        <pc:spChg chg="topLvl">
          <ac:chgData name="Betül Durak" userId="2c12ff2f-eb4e-497c-bcc3-e282691305e8" providerId="ADAL" clId="{12F543E8-7B1F-4976-ACC7-211258C410CC}" dt="2023-01-25T20:49:27.827" v="2022" actId="165"/>
          <ac:spMkLst>
            <pc:docMk/>
            <pc:sldMk cId="394206122" sldId="292"/>
            <ac:spMk id="7" creationId="{7F1B279E-CD13-4620-BC8B-A1AE5EE8138B}"/>
          </ac:spMkLst>
        </pc:spChg>
        <pc:spChg chg="mod">
          <ac:chgData name="Betül Durak" userId="2c12ff2f-eb4e-497c-bcc3-e282691305e8" providerId="ADAL" clId="{12F543E8-7B1F-4976-ACC7-211258C410CC}" dt="2023-01-25T20:47:48.977" v="1997" actId="1037"/>
          <ac:spMkLst>
            <pc:docMk/>
            <pc:sldMk cId="394206122" sldId="292"/>
            <ac:spMk id="10" creationId="{351A3E55-66CA-5BC8-6D47-23F5E0C1433C}"/>
          </ac:spMkLst>
        </pc:spChg>
        <pc:spChg chg="topLvl">
          <ac:chgData name="Betül Durak" userId="2c12ff2f-eb4e-497c-bcc3-e282691305e8" providerId="ADAL" clId="{12F543E8-7B1F-4976-ACC7-211258C410CC}" dt="2023-01-25T20:49:27.827" v="2022" actId="165"/>
          <ac:spMkLst>
            <pc:docMk/>
            <pc:sldMk cId="394206122" sldId="292"/>
            <ac:spMk id="16" creationId="{0B2B639E-36AD-C1CE-C45A-96BDFDE82259}"/>
          </ac:spMkLst>
        </pc:spChg>
        <pc:grpChg chg="add del">
          <ac:chgData name="Betül Durak" userId="2c12ff2f-eb4e-497c-bcc3-e282691305e8" providerId="ADAL" clId="{12F543E8-7B1F-4976-ACC7-211258C410CC}" dt="2023-01-25T20:49:11.807" v="2020" actId="164"/>
          <ac:grpSpMkLst>
            <pc:docMk/>
            <pc:sldMk cId="394206122" sldId="292"/>
            <ac:grpSpMk id="3" creationId="{7767BD7D-151D-0814-79DB-7E926E63F153}"/>
          </ac:grpSpMkLst>
        </pc:grpChg>
        <pc:grpChg chg="add del">
          <ac:chgData name="Betül Durak" userId="2c12ff2f-eb4e-497c-bcc3-e282691305e8" providerId="ADAL" clId="{12F543E8-7B1F-4976-ACC7-211258C410CC}" dt="2023-01-25T20:49:27.827" v="2022" actId="165"/>
          <ac:grpSpMkLst>
            <pc:docMk/>
            <pc:sldMk cId="394206122" sldId="292"/>
            <ac:grpSpMk id="4" creationId="{AF2AE9D7-7C0C-A7AF-5F80-061F664A2029}"/>
          </ac:grpSpMkLst>
        </pc:grpChg>
        <pc:grpChg chg="add">
          <ac:chgData name="Betül Durak" userId="2c12ff2f-eb4e-497c-bcc3-e282691305e8" providerId="ADAL" clId="{12F543E8-7B1F-4976-ACC7-211258C410CC}" dt="2023-01-25T20:49:33.540" v="2023" actId="164"/>
          <ac:grpSpMkLst>
            <pc:docMk/>
            <pc:sldMk cId="394206122" sldId="292"/>
            <ac:grpSpMk id="6" creationId="{F3720408-D6A2-B4D9-326B-EA0906D69B32}"/>
          </ac:grpSpMkLst>
        </pc:grpChg>
        <pc:cxnChg chg="topLvl">
          <ac:chgData name="Betül Durak" userId="2c12ff2f-eb4e-497c-bcc3-e282691305e8" providerId="ADAL" clId="{12F543E8-7B1F-4976-ACC7-211258C410CC}" dt="2023-01-25T20:49:27.827" v="2022" actId="165"/>
          <ac:cxnSpMkLst>
            <pc:docMk/>
            <pc:sldMk cId="394206122" sldId="292"/>
            <ac:cxnSpMk id="12" creationId="{9E651E41-B092-291A-580C-C6B49BDB35AD}"/>
          </ac:cxnSpMkLst>
        </pc:cxnChg>
      </pc:sldChg>
      <pc:sldChg chg="addSp delSp modSp mod modAnim">
        <pc:chgData name="Betül Durak" userId="2c12ff2f-eb4e-497c-bcc3-e282691305e8" providerId="ADAL" clId="{12F543E8-7B1F-4976-ACC7-211258C410CC}" dt="2023-01-25T20:46:37.176" v="1958"/>
        <pc:sldMkLst>
          <pc:docMk/>
          <pc:sldMk cId="1674010799" sldId="293"/>
        </pc:sldMkLst>
        <pc:spChg chg="mod">
          <ac:chgData name="Betül Durak" userId="2c12ff2f-eb4e-497c-bcc3-e282691305e8" providerId="ADAL" clId="{12F543E8-7B1F-4976-ACC7-211258C410CC}" dt="2023-01-25T20:46:28.521" v="1956" actId="1076"/>
          <ac:spMkLst>
            <pc:docMk/>
            <pc:sldMk cId="1674010799" sldId="293"/>
            <ac:spMk id="30" creationId="{4AC34309-4A03-7836-EA2F-04B4C8E75D3F}"/>
          </ac:spMkLst>
        </pc:spChg>
        <pc:spChg chg="topLvl">
          <ac:chgData name="Betül Durak" userId="2c12ff2f-eb4e-497c-bcc3-e282691305e8" providerId="ADAL" clId="{12F543E8-7B1F-4976-ACC7-211258C410CC}" dt="2023-01-25T20:45:58.061" v="1953" actId="165"/>
          <ac:spMkLst>
            <pc:docMk/>
            <pc:sldMk cId="1674010799" sldId="293"/>
            <ac:spMk id="33" creationId="{46C171E6-D2F6-005D-67D6-160CCA6DB2CF}"/>
          </ac:spMkLst>
        </pc:spChg>
        <pc:grpChg chg="add">
          <ac:chgData name="Betül Durak" userId="2c12ff2f-eb4e-497c-bcc3-e282691305e8" providerId="ADAL" clId="{12F543E8-7B1F-4976-ACC7-211258C410CC}" dt="2023-01-25T19:28:41.042" v="1945" actId="164"/>
          <ac:grpSpMkLst>
            <pc:docMk/>
            <pc:sldMk cId="1674010799" sldId="293"/>
            <ac:grpSpMk id="10" creationId="{670B21D5-9AF0-5EF2-B3DD-49FEDF18EE4F}"/>
          </ac:grpSpMkLst>
        </pc:grpChg>
        <pc:grpChg chg="add">
          <ac:chgData name="Betül Durak" userId="2c12ff2f-eb4e-497c-bcc3-e282691305e8" providerId="ADAL" clId="{12F543E8-7B1F-4976-ACC7-211258C410CC}" dt="2023-01-25T19:29:13.788" v="1949" actId="164"/>
          <ac:grpSpMkLst>
            <pc:docMk/>
            <pc:sldMk cId="1674010799" sldId="293"/>
            <ac:grpSpMk id="13" creationId="{A97A9F82-5DF3-F724-CA73-EA89FC61E191}"/>
          </ac:grpSpMkLst>
        </pc:grpChg>
        <pc:grpChg chg="add del">
          <ac:chgData name="Betül Durak" userId="2c12ff2f-eb4e-497c-bcc3-e282691305e8" providerId="ADAL" clId="{12F543E8-7B1F-4976-ACC7-211258C410CC}" dt="2023-01-25T20:45:58.061" v="1953" actId="165"/>
          <ac:grpSpMkLst>
            <pc:docMk/>
            <pc:sldMk cId="1674010799" sldId="293"/>
            <ac:grpSpMk id="14" creationId="{1CB79862-456F-4739-5B1E-739CA003787E}"/>
          </ac:grpSpMkLst>
        </pc:grpChg>
        <pc:grpChg chg="add">
          <ac:chgData name="Betül Durak" userId="2c12ff2f-eb4e-497c-bcc3-e282691305e8" providerId="ADAL" clId="{12F543E8-7B1F-4976-ACC7-211258C410CC}" dt="2023-01-25T20:45:41.340" v="1952" actId="164"/>
          <ac:grpSpMkLst>
            <pc:docMk/>
            <pc:sldMk cId="1674010799" sldId="293"/>
            <ac:grpSpMk id="18" creationId="{52607B78-1BD8-9CBD-F5D0-1DFA98B0A1FC}"/>
          </ac:grpSpMkLst>
        </pc:grpChg>
        <pc:grpChg chg="add">
          <ac:chgData name="Betül Durak" userId="2c12ff2f-eb4e-497c-bcc3-e282691305e8" providerId="ADAL" clId="{12F543E8-7B1F-4976-ACC7-211258C410CC}" dt="2023-01-25T20:46:10.981" v="1954" actId="164"/>
          <ac:grpSpMkLst>
            <pc:docMk/>
            <pc:sldMk cId="1674010799" sldId="293"/>
            <ac:grpSpMk id="23" creationId="{88162DBE-0560-2473-73A1-F82DA0192810}"/>
          </ac:grpSpMkLst>
        </pc:grpChg>
        <pc:cxnChg chg="topLvl">
          <ac:chgData name="Betül Durak" userId="2c12ff2f-eb4e-497c-bcc3-e282691305e8" providerId="ADAL" clId="{12F543E8-7B1F-4976-ACC7-211258C410CC}" dt="2023-01-25T20:45:58.061" v="1953" actId="165"/>
          <ac:cxnSpMkLst>
            <pc:docMk/>
            <pc:sldMk cId="1674010799" sldId="293"/>
            <ac:cxnSpMk id="34" creationId="{5180950D-2577-B4DB-2751-D2295B8D45EC}"/>
          </ac:cxnSpMkLst>
        </pc:cxnChg>
      </pc:sldChg>
      <pc:sldChg chg="addSp modSp mod modAnim">
        <pc:chgData name="Betül Durak" userId="2c12ff2f-eb4e-497c-bcc3-e282691305e8" providerId="ADAL" clId="{12F543E8-7B1F-4976-ACC7-211258C410CC}" dt="2023-01-25T20:54:39.966" v="2133"/>
        <pc:sldMkLst>
          <pc:docMk/>
          <pc:sldMk cId="430349052" sldId="294"/>
        </pc:sldMkLst>
        <pc:spChg chg="mod">
          <ac:chgData name="Betül Durak" userId="2c12ff2f-eb4e-497c-bcc3-e282691305e8" providerId="ADAL" clId="{12F543E8-7B1F-4976-ACC7-211258C410CC}" dt="2023-01-25T20:53:27.405" v="2108" actId="113"/>
          <ac:spMkLst>
            <pc:docMk/>
            <pc:sldMk cId="430349052" sldId="294"/>
            <ac:spMk id="3" creationId="{E24D07F4-C587-4A8F-81D1-4767A232AD33}"/>
          </ac:spMkLst>
        </pc:spChg>
        <pc:spChg chg="mod">
          <ac:chgData name="Betül Durak" userId="2c12ff2f-eb4e-497c-bcc3-e282691305e8" providerId="ADAL" clId="{12F543E8-7B1F-4976-ACC7-211258C410CC}" dt="2023-01-25T20:52:34.823" v="2081" actId="20577"/>
          <ac:spMkLst>
            <pc:docMk/>
            <pc:sldMk cId="430349052" sldId="294"/>
            <ac:spMk id="6" creationId="{E79AB93B-1871-5202-7BC7-C8898F1A498B}"/>
          </ac:spMkLst>
        </pc:spChg>
        <pc:spChg chg="mod">
          <ac:chgData name="Betül Durak" userId="2c12ff2f-eb4e-497c-bcc3-e282691305e8" providerId="ADAL" clId="{12F543E8-7B1F-4976-ACC7-211258C410CC}" dt="2023-01-25T20:53:27.405" v="2108" actId="113"/>
          <ac:spMkLst>
            <pc:docMk/>
            <pc:sldMk cId="430349052" sldId="294"/>
            <ac:spMk id="7" creationId="{C23A7355-7BD9-2BA5-FF04-195F95ABD458}"/>
          </ac:spMkLst>
        </pc:spChg>
        <pc:spChg chg="mod">
          <ac:chgData name="Betül Durak" userId="2c12ff2f-eb4e-497c-bcc3-e282691305e8" providerId="ADAL" clId="{12F543E8-7B1F-4976-ACC7-211258C410CC}" dt="2023-01-25T20:53:27.405" v="2108" actId="113"/>
          <ac:spMkLst>
            <pc:docMk/>
            <pc:sldMk cId="430349052" sldId="294"/>
            <ac:spMk id="9" creationId="{3D4A506D-1FBA-DB71-102B-9D49F9100243}"/>
          </ac:spMkLst>
        </pc:spChg>
        <pc:spChg chg="mod">
          <ac:chgData name="Betül Durak" userId="2c12ff2f-eb4e-497c-bcc3-e282691305e8" providerId="ADAL" clId="{12F543E8-7B1F-4976-ACC7-211258C410CC}" dt="2023-01-25T20:53:27.405" v="2108" actId="113"/>
          <ac:spMkLst>
            <pc:docMk/>
            <pc:sldMk cId="430349052" sldId="294"/>
            <ac:spMk id="11" creationId="{68F2BC0F-E1C2-277A-A684-E716D6C05B49}"/>
          </ac:spMkLst>
        </pc:spChg>
        <pc:spChg chg="mod">
          <ac:chgData name="Betül Durak" userId="2c12ff2f-eb4e-497c-bcc3-e282691305e8" providerId="ADAL" clId="{12F543E8-7B1F-4976-ACC7-211258C410CC}" dt="2023-01-25T20:53:27.405" v="2108" actId="113"/>
          <ac:spMkLst>
            <pc:docMk/>
            <pc:sldMk cId="430349052" sldId="294"/>
            <ac:spMk id="12" creationId="{EC3D5CFE-0284-7587-E16C-3D88C0EDB9A3}"/>
          </ac:spMkLst>
        </pc:spChg>
        <pc:spChg chg="mod">
          <ac:chgData name="Betül Durak" userId="2c12ff2f-eb4e-497c-bcc3-e282691305e8" providerId="ADAL" clId="{12F543E8-7B1F-4976-ACC7-211258C410CC}" dt="2023-01-25T20:53:27.405" v="2108" actId="113"/>
          <ac:spMkLst>
            <pc:docMk/>
            <pc:sldMk cId="430349052" sldId="294"/>
            <ac:spMk id="14" creationId="{118CCF6B-7745-4925-89A5-7A26BA78E83C}"/>
          </ac:spMkLst>
        </pc:spChg>
        <pc:spChg chg="mod">
          <ac:chgData name="Betül Durak" userId="2c12ff2f-eb4e-497c-bcc3-e282691305e8" providerId="ADAL" clId="{12F543E8-7B1F-4976-ACC7-211258C410CC}" dt="2023-01-25T20:53:27.405" v="2108" actId="113"/>
          <ac:spMkLst>
            <pc:docMk/>
            <pc:sldMk cId="430349052" sldId="294"/>
            <ac:spMk id="15" creationId="{8FE309B8-C648-0AD7-CF0E-70B1FC05DE88}"/>
          </ac:spMkLst>
        </pc:spChg>
        <pc:spChg chg="mod">
          <ac:chgData name="Betül Durak" userId="2c12ff2f-eb4e-497c-bcc3-e282691305e8" providerId="ADAL" clId="{12F543E8-7B1F-4976-ACC7-211258C410CC}" dt="2023-01-25T20:53:50.732" v="2126" actId="1037"/>
          <ac:spMkLst>
            <pc:docMk/>
            <pc:sldMk cId="430349052" sldId="294"/>
            <ac:spMk id="18" creationId="{10FBDD11-DC8E-4B39-FA0F-97389F6FC9B5}"/>
          </ac:spMkLst>
        </pc:spChg>
        <pc:spChg chg="mod">
          <ac:chgData name="Betül Durak" userId="2c12ff2f-eb4e-497c-bcc3-e282691305e8" providerId="ADAL" clId="{12F543E8-7B1F-4976-ACC7-211258C410CC}" dt="2023-01-25T20:53:35.887" v="2112" actId="113"/>
          <ac:spMkLst>
            <pc:docMk/>
            <pc:sldMk cId="430349052" sldId="294"/>
            <ac:spMk id="29" creationId="{DE488DF3-5C88-5796-38C0-F98B924AD392}"/>
          </ac:spMkLst>
        </pc:spChg>
        <pc:spChg chg="mod">
          <ac:chgData name="Betül Durak" userId="2c12ff2f-eb4e-497c-bcc3-e282691305e8" providerId="ADAL" clId="{12F543E8-7B1F-4976-ACC7-211258C410CC}" dt="2023-01-25T20:53:58.596" v="2127" actId="14100"/>
          <ac:spMkLst>
            <pc:docMk/>
            <pc:sldMk cId="430349052" sldId="294"/>
            <ac:spMk id="30" creationId="{713791FC-2BB2-D068-5A66-42DAD46CD5E0}"/>
          </ac:spMkLst>
        </pc:spChg>
        <pc:grpChg chg="add mod">
          <ac:chgData name="Betül Durak" userId="2c12ff2f-eb4e-497c-bcc3-e282691305e8" providerId="ADAL" clId="{12F543E8-7B1F-4976-ACC7-211258C410CC}" dt="2023-01-25T20:53:27.405" v="2108" actId="113"/>
          <ac:grpSpMkLst>
            <pc:docMk/>
            <pc:sldMk cId="430349052" sldId="294"/>
            <ac:grpSpMk id="13" creationId="{CD44BDC2-EB91-085C-A421-CFD8212AF034}"/>
          </ac:grpSpMkLst>
        </pc:grpChg>
        <pc:grpChg chg="add">
          <ac:chgData name="Betül Durak" userId="2c12ff2f-eb4e-497c-bcc3-e282691305e8" providerId="ADAL" clId="{12F543E8-7B1F-4976-ACC7-211258C410CC}" dt="2023-01-25T20:54:17.946" v="2128" actId="164"/>
          <ac:grpSpMkLst>
            <pc:docMk/>
            <pc:sldMk cId="430349052" sldId="294"/>
            <ac:grpSpMk id="16" creationId="{5A310192-D630-9478-5917-A58C4DA88A10}"/>
          </ac:grpSpMkLst>
        </pc:grpChg>
        <pc:grpChg chg="add">
          <ac:chgData name="Betül Durak" userId="2c12ff2f-eb4e-497c-bcc3-e282691305e8" providerId="ADAL" clId="{12F543E8-7B1F-4976-ACC7-211258C410CC}" dt="2023-01-25T20:54:36.780" v="2132" actId="164"/>
          <ac:grpSpMkLst>
            <pc:docMk/>
            <pc:sldMk cId="430349052" sldId="294"/>
            <ac:grpSpMk id="17" creationId="{C0DF52D6-3388-E5D9-7094-F21DF1E7E1DF}"/>
          </ac:grpSpMkLst>
        </pc:grpChg>
        <pc:picChg chg="mod">
          <ac:chgData name="Betül Durak" userId="2c12ff2f-eb4e-497c-bcc3-e282691305e8" providerId="ADAL" clId="{12F543E8-7B1F-4976-ACC7-211258C410CC}" dt="2023-01-25T20:53:27.405" v="2108" actId="113"/>
          <ac:picMkLst>
            <pc:docMk/>
            <pc:sldMk cId="430349052" sldId="294"/>
            <ac:picMk id="40" creationId="{27F52637-9545-6850-05C6-65A869F33F39}"/>
          </ac:picMkLst>
        </pc:picChg>
        <pc:picChg chg="mod">
          <ac:chgData name="Betül Durak" userId="2c12ff2f-eb4e-497c-bcc3-e282691305e8" providerId="ADAL" clId="{12F543E8-7B1F-4976-ACC7-211258C410CC}" dt="2023-01-25T20:53:58.596" v="2127" actId="14100"/>
          <ac:picMkLst>
            <pc:docMk/>
            <pc:sldMk cId="430349052" sldId="294"/>
            <ac:picMk id="41" creationId="{431858E2-D424-A6E0-D1C4-E39A3F68919A}"/>
          </ac:picMkLst>
        </pc:picChg>
        <pc:cxnChg chg="mod">
          <ac:chgData name="Betül Durak" userId="2c12ff2f-eb4e-497c-bcc3-e282691305e8" providerId="ADAL" clId="{12F543E8-7B1F-4976-ACC7-211258C410CC}" dt="2023-01-25T20:53:27.405" v="2108" actId="113"/>
          <ac:cxnSpMkLst>
            <pc:docMk/>
            <pc:sldMk cId="430349052" sldId="294"/>
            <ac:cxnSpMk id="19" creationId="{82466F5A-53B0-44C9-4F68-3D0B8A12FFFC}"/>
          </ac:cxnSpMkLst>
        </pc:cxnChg>
        <pc:cxnChg chg="mod">
          <ac:chgData name="Betül Durak" userId="2c12ff2f-eb4e-497c-bcc3-e282691305e8" providerId="ADAL" clId="{12F543E8-7B1F-4976-ACC7-211258C410CC}" dt="2023-01-25T20:53:27.405" v="2108" actId="113"/>
          <ac:cxnSpMkLst>
            <pc:docMk/>
            <pc:sldMk cId="430349052" sldId="294"/>
            <ac:cxnSpMk id="21" creationId="{33D10E8A-FBC5-38EE-BCAA-FB94E6D258FC}"/>
          </ac:cxnSpMkLst>
        </pc:cxnChg>
        <pc:cxnChg chg="mod">
          <ac:chgData name="Betül Durak" userId="2c12ff2f-eb4e-497c-bcc3-e282691305e8" providerId="ADAL" clId="{12F543E8-7B1F-4976-ACC7-211258C410CC}" dt="2023-01-25T20:53:33.889" v="2111" actId="1076"/>
          <ac:cxnSpMkLst>
            <pc:docMk/>
            <pc:sldMk cId="430349052" sldId="294"/>
            <ac:cxnSpMk id="34" creationId="{0067A5A5-28C2-145F-E8A5-67D1A3C7F48E}"/>
          </ac:cxnSpMkLst>
        </pc:cxnChg>
      </pc:sldChg>
      <pc:sldChg chg="addSp modSp mod modAnim modNotesTx">
        <pc:chgData name="Betül Durak" userId="2c12ff2f-eb4e-497c-bcc3-e282691305e8" providerId="ADAL" clId="{12F543E8-7B1F-4976-ACC7-211258C410CC}" dt="2023-01-26T03:44:43.256" v="2474" actId="207"/>
        <pc:sldMkLst>
          <pc:docMk/>
          <pc:sldMk cId="3062635680" sldId="295"/>
        </pc:sldMkLst>
        <pc:spChg chg="mod">
          <ac:chgData name="Betül Durak" userId="2c12ff2f-eb4e-497c-bcc3-e282691305e8" providerId="ADAL" clId="{12F543E8-7B1F-4976-ACC7-211258C410CC}" dt="2023-01-25T19:08:23.991" v="1916" actId="20577"/>
          <ac:spMkLst>
            <pc:docMk/>
            <pc:sldMk cId="3062635680" sldId="295"/>
            <ac:spMk id="6" creationId="{DEC4505C-2D9A-9236-F802-02C1EA15DC07}"/>
          </ac:spMkLst>
        </pc:spChg>
        <pc:spChg chg="mod">
          <ac:chgData name="Betül Durak" userId="2c12ff2f-eb4e-497c-bcc3-e282691305e8" providerId="ADAL" clId="{12F543E8-7B1F-4976-ACC7-211258C410CC}" dt="2023-01-25T19:01:02.561" v="1900" actId="113"/>
          <ac:spMkLst>
            <pc:docMk/>
            <pc:sldMk cId="3062635680" sldId="295"/>
            <ac:spMk id="10" creationId="{C0469DBB-2BD6-CCCD-317C-92E794B08F27}"/>
          </ac:spMkLst>
        </pc:spChg>
        <pc:spChg chg="add mod">
          <ac:chgData name="Betül Durak" userId="2c12ff2f-eb4e-497c-bcc3-e282691305e8" providerId="ADAL" clId="{12F543E8-7B1F-4976-ACC7-211258C410CC}" dt="2023-01-26T03:44:43.256" v="2474" actId="207"/>
          <ac:spMkLst>
            <pc:docMk/>
            <pc:sldMk cId="3062635680" sldId="295"/>
            <ac:spMk id="13" creationId="{B02032CB-F8B3-1A38-07C7-26C04530AB0B}"/>
          </ac:spMkLst>
        </pc:spChg>
        <pc:spChg chg="mod">
          <ac:chgData name="Betül Durak" userId="2c12ff2f-eb4e-497c-bcc3-e282691305e8" providerId="ADAL" clId="{12F543E8-7B1F-4976-ACC7-211258C410CC}" dt="2023-01-25T19:26:30.846" v="1938" actId="1076"/>
          <ac:spMkLst>
            <pc:docMk/>
            <pc:sldMk cId="3062635680" sldId="295"/>
            <ac:spMk id="28" creationId="{986A1248-C527-9BA9-BDDE-CDDA5280030E}"/>
          </ac:spMkLst>
        </pc:spChg>
        <pc:spChg chg="mod">
          <ac:chgData name="Betül Durak" userId="2c12ff2f-eb4e-497c-bcc3-e282691305e8" providerId="ADAL" clId="{12F543E8-7B1F-4976-ACC7-211258C410CC}" dt="2023-01-25T19:00:34.380" v="1890" actId="113"/>
          <ac:spMkLst>
            <pc:docMk/>
            <pc:sldMk cId="3062635680" sldId="295"/>
            <ac:spMk id="30" creationId="{6ACB2DEF-C909-7F21-C632-961C75E318AB}"/>
          </ac:spMkLst>
        </pc:spChg>
        <pc:spChg chg="mod">
          <ac:chgData name="Betül Durak" userId="2c12ff2f-eb4e-497c-bcc3-e282691305e8" providerId="ADAL" clId="{12F543E8-7B1F-4976-ACC7-211258C410CC}" dt="2023-01-25T19:00:30.957" v="1889" actId="113"/>
          <ac:spMkLst>
            <pc:docMk/>
            <pc:sldMk cId="3062635680" sldId="295"/>
            <ac:spMk id="31" creationId="{154EBDCF-650A-C024-C41A-C06D420846AE}"/>
          </ac:spMkLst>
        </pc:spChg>
        <pc:spChg chg="mod">
          <ac:chgData name="Betül Durak" userId="2c12ff2f-eb4e-497c-bcc3-e282691305e8" providerId="ADAL" clId="{12F543E8-7B1F-4976-ACC7-211258C410CC}" dt="2023-01-25T19:08:53.812" v="1932" actId="1036"/>
          <ac:spMkLst>
            <pc:docMk/>
            <pc:sldMk cId="3062635680" sldId="295"/>
            <ac:spMk id="33" creationId="{79C0FE89-20F7-EFF4-1F4B-0869D21FC4DA}"/>
          </ac:spMkLst>
        </pc:spChg>
        <pc:spChg chg="mod">
          <ac:chgData name="Betül Durak" userId="2c12ff2f-eb4e-497c-bcc3-e282691305e8" providerId="ADAL" clId="{12F543E8-7B1F-4976-ACC7-211258C410CC}" dt="2023-01-25T19:00:40.396" v="1892" actId="113"/>
          <ac:spMkLst>
            <pc:docMk/>
            <pc:sldMk cId="3062635680" sldId="295"/>
            <ac:spMk id="38" creationId="{171277A4-16BC-1287-6927-0039C631F0EF}"/>
          </ac:spMkLst>
        </pc:spChg>
        <pc:spChg chg="mod">
          <ac:chgData name="Betül Durak" userId="2c12ff2f-eb4e-497c-bcc3-e282691305e8" providerId="ADAL" clId="{12F543E8-7B1F-4976-ACC7-211258C410CC}" dt="2023-01-25T19:00:37.131" v="1891" actId="113"/>
          <ac:spMkLst>
            <pc:docMk/>
            <pc:sldMk cId="3062635680" sldId="295"/>
            <ac:spMk id="39" creationId="{5F8DA2F9-A8D4-62BE-4F10-2BC0009FAED3}"/>
          </ac:spMkLst>
        </pc:spChg>
        <pc:spChg chg="mod">
          <ac:chgData name="Betül Durak" userId="2c12ff2f-eb4e-497c-bcc3-e282691305e8" providerId="ADAL" clId="{12F543E8-7B1F-4976-ACC7-211258C410CC}" dt="2023-01-25T19:26:30.846" v="1938" actId="1076"/>
          <ac:spMkLst>
            <pc:docMk/>
            <pc:sldMk cId="3062635680" sldId="295"/>
            <ac:spMk id="57" creationId="{3609BD95-DFC6-C68B-763B-213EA9408399}"/>
          </ac:spMkLst>
        </pc:spChg>
        <pc:spChg chg="mod">
          <ac:chgData name="Betül Durak" userId="2c12ff2f-eb4e-497c-bcc3-e282691305e8" providerId="ADAL" clId="{12F543E8-7B1F-4976-ACC7-211258C410CC}" dt="2023-01-25T19:26:30.846" v="1938" actId="1076"/>
          <ac:spMkLst>
            <pc:docMk/>
            <pc:sldMk cId="3062635680" sldId="295"/>
            <ac:spMk id="58" creationId="{AC247248-B84F-A20F-B770-F13AF43652E8}"/>
          </ac:spMkLst>
        </pc:spChg>
        <pc:spChg chg="mod">
          <ac:chgData name="Betül Durak" userId="2c12ff2f-eb4e-497c-bcc3-e282691305e8" providerId="ADAL" clId="{12F543E8-7B1F-4976-ACC7-211258C410CC}" dt="2023-01-25T19:26:30.846" v="1938" actId="1076"/>
          <ac:spMkLst>
            <pc:docMk/>
            <pc:sldMk cId="3062635680" sldId="295"/>
            <ac:spMk id="59" creationId="{B2F3DCD2-B41C-8220-53E7-3D07A4EA6A1B}"/>
          </ac:spMkLst>
        </pc:spChg>
        <pc:spChg chg="mod">
          <ac:chgData name="Betül Durak" userId="2c12ff2f-eb4e-497c-bcc3-e282691305e8" providerId="ADAL" clId="{12F543E8-7B1F-4976-ACC7-211258C410CC}" dt="2023-01-25T19:26:30.846" v="1938" actId="1076"/>
          <ac:spMkLst>
            <pc:docMk/>
            <pc:sldMk cId="3062635680" sldId="295"/>
            <ac:spMk id="60" creationId="{0F10333E-8857-18A4-9961-937F4D439776}"/>
          </ac:spMkLst>
        </pc:spChg>
        <pc:grpChg chg="add">
          <ac:chgData name="Betül Durak" userId="2c12ff2f-eb4e-497c-bcc3-e282691305e8" providerId="ADAL" clId="{12F543E8-7B1F-4976-ACC7-211258C410CC}" dt="2023-01-25T19:08:46.644" v="1917" actId="164"/>
          <ac:grpSpMkLst>
            <pc:docMk/>
            <pc:sldMk cId="3062635680" sldId="295"/>
            <ac:grpSpMk id="7" creationId="{E7B0A67F-A2DB-3936-254B-0C57899CD83B}"/>
          </ac:grpSpMkLst>
        </pc:grpChg>
        <pc:grpChg chg="add">
          <ac:chgData name="Betül Durak" userId="2c12ff2f-eb4e-497c-bcc3-e282691305e8" providerId="ADAL" clId="{12F543E8-7B1F-4976-ACC7-211258C410CC}" dt="2023-01-25T19:09:07.904" v="1933" actId="164"/>
          <ac:grpSpMkLst>
            <pc:docMk/>
            <pc:sldMk cId="3062635680" sldId="295"/>
            <ac:grpSpMk id="11" creationId="{52AA58BA-513D-BFE2-BEA0-A2B7BF5F1A56}"/>
          </ac:grpSpMkLst>
        </pc:grpChg>
        <pc:grpChg chg="add">
          <ac:chgData name="Betül Durak" userId="2c12ff2f-eb4e-497c-bcc3-e282691305e8" providerId="ADAL" clId="{12F543E8-7B1F-4976-ACC7-211258C410CC}" dt="2023-01-25T19:26:37.969" v="1939" actId="164"/>
          <ac:grpSpMkLst>
            <pc:docMk/>
            <pc:sldMk cId="3062635680" sldId="295"/>
            <ac:grpSpMk id="12" creationId="{387B6E54-F569-7E9A-1E8F-FF19F3F40F02}"/>
          </ac:grpSpMkLst>
        </pc:grpChg>
        <pc:picChg chg="mod">
          <ac:chgData name="Betül Durak" userId="2c12ff2f-eb4e-497c-bcc3-e282691305e8" providerId="ADAL" clId="{12F543E8-7B1F-4976-ACC7-211258C410CC}" dt="2023-01-25T19:26:30.846" v="1938" actId="1076"/>
          <ac:picMkLst>
            <pc:docMk/>
            <pc:sldMk cId="3062635680" sldId="295"/>
            <ac:picMk id="63" creationId="{BB3A5422-1F69-9414-92B0-7C4A0B0DCDFD}"/>
          </ac:picMkLst>
        </pc:picChg>
        <pc:cxnChg chg="mod">
          <ac:chgData name="Betül Durak" userId="2c12ff2f-eb4e-497c-bcc3-e282691305e8" providerId="ADAL" clId="{12F543E8-7B1F-4976-ACC7-211258C410CC}" dt="2023-01-25T19:26:30.846" v="1938" actId="1076"/>
          <ac:cxnSpMkLst>
            <pc:docMk/>
            <pc:sldMk cId="3062635680" sldId="295"/>
            <ac:cxnSpMk id="61" creationId="{2E8C6CA1-5957-A702-A428-0EC5876E7888}"/>
          </ac:cxnSpMkLst>
        </pc:cxnChg>
        <pc:cxnChg chg="mod">
          <ac:chgData name="Betül Durak" userId="2c12ff2f-eb4e-497c-bcc3-e282691305e8" providerId="ADAL" clId="{12F543E8-7B1F-4976-ACC7-211258C410CC}" dt="2023-01-25T19:26:30.846" v="1938" actId="1076"/>
          <ac:cxnSpMkLst>
            <pc:docMk/>
            <pc:sldMk cId="3062635680" sldId="295"/>
            <ac:cxnSpMk id="62" creationId="{4B8FB572-34F2-A238-678D-A618EB8AEEEC}"/>
          </ac:cxnSpMkLst>
        </pc:cxnChg>
      </pc:sldChg>
      <pc:sldChg chg="modSp">
        <pc:chgData name="Betül Durak" userId="2c12ff2f-eb4e-497c-bcc3-e282691305e8" providerId="ADAL" clId="{12F543E8-7B1F-4976-ACC7-211258C410CC}" dt="2023-01-26T03:45:05.890" v="2478" actId="113"/>
        <pc:sldMkLst>
          <pc:docMk/>
          <pc:sldMk cId="725674599" sldId="296"/>
        </pc:sldMkLst>
        <pc:spChg chg="mod">
          <ac:chgData name="Betül Durak" userId="2c12ff2f-eb4e-497c-bcc3-e282691305e8" providerId="ADAL" clId="{12F543E8-7B1F-4976-ACC7-211258C410CC}" dt="2023-01-26T03:44:59.130" v="2476" actId="113"/>
          <ac:spMkLst>
            <pc:docMk/>
            <pc:sldMk cId="725674599" sldId="296"/>
            <ac:spMk id="10" creationId="{77FE6E96-A53B-5A91-0730-E3B87092BFD1}"/>
          </ac:spMkLst>
        </pc:spChg>
        <pc:spChg chg="mod">
          <ac:chgData name="Betül Durak" userId="2c12ff2f-eb4e-497c-bcc3-e282691305e8" providerId="ADAL" clId="{12F543E8-7B1F-4976-ACC7-211258C410CC}" dt="2023-01-26T03:44:56.180" v="2475" actId="113"/>
          <ac:spMkLst>
            <pc:docMk/>
            <pc:sldMk cId="725674599" sldId="296"/>
            <ac:spMk id="11" creationId="{16083DF2-1DA5-63D5-EDF1-46F31F739F83}"/>
          </ac:spMkLst>
        </pc:spChg>
        <pc:spChg chg="mod">
          <ac:chgData name="Betül Durak" userId="2c12ff2f-eb4e-497c-bcc3-e282691305e8" providerId="ADAL" clId="{12F543E8-7B1F-4976-ACC7-211258C410CC}" dt="2023-01-26T03:45:05.890" v="2478" actId="113"/>
          <ac:spMkLst>
            <pc:docMk/>
            <pc:sldMk cId="725674599" sldId="296"/>
            <ac:spMk id="23" creationId="{61D079AC-0D94-B421-0857-5C836C326DD1}"/>
          </ac:spMkLst>
        </pc:spChg>
        <pc:spChg chg="mod">
          <ac:chgData name="Betül Durak" userId="2c12ff2f-eb4e-497c-bcc3-e282691305e8" providerId="ADAL" clId="{12F543E8-7B1F-4976-ACC7-211258C410CC}" dt="2023-01-26T03:45:02.541" v="2477" actId="113"/>
          <ac:spMkLst>
            <pc:docMk/>
            <pc:sldMk cId="725674599" sldId="296"/>
            <ac:spMk id="44" creationId="{6896A415-016A-6487-5AF0-08920EC2F13E}"/>
          </ac:spMkLst>
        </pc:spChg>
      </pc:sldChg>
      <pc:sldChg chg="mod modShow">
        <pc:chgData name="Betül Durak" userId="2c12ff2f-eb4e-497c-bcc3-e282691305e8" providerId="ADAL" clId="{12F543E8-7B1F-4976-ACC7-211258C410CC}" dt="2023-01-25T18:51:08.132" v="1795" actId="729"/>
        <pc:sldMkLst>
          <pc:docMk/>
          <pc:sldMk cId="4107362977" sldId="297"/>
        </pc:sldMkLst>
      </pc:sldChg>
      <pc:sldChg chg="addSp delSp modSp add mod ord modAnim">
        <pc:chgData name="Betül Durak" userId="2c12ff2f-eb4e-497c-bcc3-e282691305e8" providerId="ADAL" clId="{12F543E8-7B1F-4976-ACC7-211258C410CC}" dt="2023-01-25T20:50:32.244" v="2027"/>
        <pc:sldMkLst>
          <pc:docMk/>
          <pc:sldMk cId="3167797388" sldId="298"/>
        </pc:sldMkLst>
        <pc:spChg chg="add mod">
          <ac:chgData name="Betül Durak" userId="2c12ff2f-eb4e-497c-bcc3-e282691305e8" providerId="ADAL" clId="{12F543E8-7B1F-4976-ACC7-211258C410CC}" dt="2023-01-25T02:00:59.420" v="1289" actId="255"/>
          <ac:spMkLst>
            <pc:docMk/>
            <pc:sldMk cId="3167797388" sldId="298"/>
            <ac:spMk id="3" creationId="{45FD502A-B449-D242-7496-70842A2168E9}"/>
          </ac:spMkLst>
        </pc:spChg>
        <pc:spChg chg="del mod">
          <ac:chgData name="Betül Durak" userId="2c12ff2f-eb4e-497c-bcc3-e282691305e8" providerId="ADAL" clId="{12F543E8-7B1F-4976-ACC7-211258C410CC}" dt="2023-01-25T01:48:12.913" v="1242" actId="478"/>
          <ac:spMkLst>
            <pc:docMk/>
            <pc:sldMk cId="3167797388" sldId="298"/>
            <ac:spMk id="4" creationId="{3630B994-9D2F-8AC4-A8BC-CEB00BF4B36D}"/>
          </ac:spMkLst>
        </pc:spChg>
        <pc:spChg chg="del">
          <ac:chgData name="Betül Durak" userId="2c12ff2f-eb4e-497c-bcc3-e282691305e8" providerId="ADAL" clId="{12F543E8-7B1F-4976-ACC7-211258C410CC}" dt="2023-01-25T01:48:09.468" v="1240" actId="478"/>
          <ac:spMkLst>
            <pc:docMk/>
            <pc:sldMk cId="3167797388" sldId="298"/>
            <ac:spMk id="5" creationId="{65C5107B-968E-E621-C570-86F86A3738B2}"/>
          </ac:spMkLst>
        </pc:spChg>
        <pc:spChg chg="del">
          <ac:chgData name="Betül Durak" userId="2c12ff2f-eb4e-497c-bcc3-e282691305e8" providerId="ADAL" clId="{12F543E8-7B1F-4976-ACC7-211258C410CC}" dt="2023-01-25T01:47:49.891" v="1238" actId="478"/>
          <ac:spMkLst>
            <pc:docMk/>
            <pc:sldMk cId="3167797388" sldId="298"/>
            <ac:spMk id="6" creationId="{6B991085-9B41-0B3C-B323-6AF70AAB238B}"/>
          </ac:spMkLst>
        </pc:spChg>
        <pc:spChg chg="mod">
          <ac:chgData name="Betül Durak" userId="2c12ff2f-eb4e-497c-bcc3-e282691305e8" providerId="ADAL" clId="{12F543E8-7B1F-4976-ACC7-211258C410CC}" dt="2023-01-25T01:50:26.528" v="1284" actId="1076"/>
          <ac:spMkLst>
            <pc:docMk/>
            <pc:sldMk cId="3167797388" sldId="298"/>
            <ac:spMk id="7" creationId="{2A67AEBF-B31D-6863-8DE2-609617C0A59A}"/>
          </ac:spMkLst>
        </pc:spChg>
        <pc:spChg chg="del">
          <ac:chgData name="Betül Durak" userId="2c12ff2f-eb4e-497c-bcc3-e282691305e8" providerId="ADAL" clId="{12F543E8-7B1F-4976-ACC7-211258C410CC}" dt="2023-01-25T01:48:09.468" v="1240" actId="478"/>
          <ac:spMkLst>
            <pc:docMk/>
            <pc:sldMk cId="3167797388" sldId="298"/>
            <ac:spMk id="8" creationId="{8F1A9922-E76B-59DF-B4D9-501095CC7A11}"/>
          </ac:spMkLst>
        </pc:spChg>
        <pc:spChg chg="add mod">
          <ac:chgData name="Betül Durak" userId="2c12ff2f-eb4e-497c-bcc3-e282691305e8" providerId="ADAL" clId="{12F543E8-7B1F-4976-ACC7-211258C410CC}" dt="2023-01-25T02:03:22.787" v="1356" actId="1076"/>
          <ac:spMkLst>
            <pc:docMk/>
            <pc:sldMk cId="3167797388" sldId="298"/>
            <ac:spMk id="9" creationId="{90D7815F-3477-70B2-CA3C-950B70F92AD9}"/>
          </ac:spMkLst>
        </pc:spChg>
        <pc:spChg chg="add mod">
          <ac:chgData name="Betül Durak" userId="2c12ff2f-eb4e-497c-bcc3-e282691305e8" providerId="ADAL" clId="{12F543E8-7B1F-4976-ACC7-211258C410CC}" dt="2023-01-25T02:04:00.362" v="1373" actId="14100"/>
          <ac:spMkLst>
            <pc:docMk/>
            <pc:sldMk cId="3167797388" sldId="298"/>
            <ac:spMk id="10" creationId="{F6A75B08-45DC-F094-22BE-ED57EAA18609}"/>
          </ac:spMkLst>
        </pc:spChg>
        <pc:spChg chg="mod">
          <ac:chgData name="Betül Durak" userId="2c12ff2f-eb4e-497c-bcc3-e282691305e8" providerId="ADAL" clId="{12F543E8-7B1F-4976-ACC7-211258C410CC}" dt="2023-01-25T01:50:26.528" v="1284" actId="1076"/>
          <ac:spMkLst>
            <pc:docMk/>
            <pc:sldMk cId="3167797388" sldId="298"/>
            <ac:spMk id="14" creationId="{F0C745C5-B9DB-B44E-21AC-C07FA0892E8C}"/>
          </ac:spMkLst>
        </pc:spChg>
        <pc:spChg chg="mod">
          <ac:chgData name="Betül Durak" userId="2c12ff2f-eb4e-497c-bcc3-e282691305e8" providerId="ADAL" clId="{12F543E8-7B1F-4976-ACC7-211258C410CC}" dt="2023-01-25T02:01:13.240" v="1301" actId="1035"/>
          <ac:spMkLst>
            <pc:docMk/>
            <pc:sldMk cId="3167797388" sldId="298"/>
            <ac:spMk id="15" creationId="{729A81AB-AF34-D8FB-9041-8E623F6A59E4}"/>
          </ac:spMkLst>
        </pc:spChg>
        <pc:spChg chg="mod">
          <ac:chgData name="Betül Durak" userId="2c12ff2f-eb4e-497c-bcc3-e282691305e8" providerId="ADAL" clId="{12F543E8-7B1F-4976-ACC7-211258C410CC}" dt="2023-01-25T02:01:21.710" v="1311" actId="1035"/>
          <ac:spMkLst>
            <pc:docMk/>
            <pc:sldMk cId="3167797388" sldId="298"/>
            <ac:spMk id="16" creationId="{93094B94-363A-B708-29A0-55F76CDCAC55}"/>
          </ac:spMkLst>
        </pc:spChg>
        <pc:spChg chg="del">
          <ac:chgData name="Betül Durak" userId="2c12ff2f-eb4e-497c-bcc3-e282691305e8" providerId="ADAL" clId="{12F543E8-7B1F-4976-ACC7-211258C410CC}" dt="2023-01-25T01:48:09.468" v="1240" actId="478"/>
          <ac:spMkLst>
            <pc:docMk/>
            <pc:sldMk cId="3167797388" sldId="298"/>
            <ac:spMk id="17" creationId="{787DB1B1-8BB4-BCE9-C025-DBACA7E61B9B}"/>
          </ac:spMkLst>
        </pc:spChg>
        <pc:spChg chg="del mod">
          <ac:chgData name="Betül Durak" userId="2c12ff2f-eb4e-497c-bcc3-e282691305e8" providerId="ADAL" clId="{12F543E8-7B1F-4976-ACC7-211258C410CC}" dt="2023-01-25T01:48:16.122" v="1244" actId="478"/>
          <ac:spMkLst>
            <pc:docMk/>
            <pc:sldMk cId="3167797388" sldId="298"/>
            <ac:spMk id="18" creationId="{C4F58054-50B6-7A03-1943-59E00728804D}"/>
          </ac:spMkLst>
        </pc:spChg>
        <pc:grpChg chg="add">
          <ac:chgData name="Betül Durak" userId="2c12ff2f-eb4e-497c-bcc3-e282691305e8" providerId="ADAL" clId="{12F543E8-7B1F-4976-ACC7-211258C410CC}" dt="2023-01-25T20:50:28.694" v="2026" actId="164"/>
          <ac:grpSpMkLst>
            <pc:docMk/>
            <pc:sldMk cId="3167797388" sldId="298"/>
            <ac:grpSpMk id="4" creationId="{DE302424-C79D-3A8B-8361-F1280A224857}"/>
          </ac:grpSpMkLst>
        </pc:grpChg>
      </pc:sldChg>
      <pc:sldChg chg="addSp delSp modSp add mod modAnim">
        <pc:chgData name="Betül Durak" userId="2c12ff2f-eb4e-497c-bcc3-e282691305e8" providerId="ADAL" clId="{12F543E8-7B1F-4976-ACC7-211258C410CC}" dt="2023-01-25T22:40:22.761" v="2408"/>
        <pc:sldMkLst>
          <pc:docMk/>
          <pc:sldMk cId="3548773302" sldId="299"/>
        </pc:sldMkLst>
        <pc:spChg chg="add mod">
          <ac:chgData name="Betül Durak" userId="2c12ff2f-eb4e-497c-bcc3-e282691305e8" providerId="ADAL" clId="{12F543E8-7B1F-4976-ACC7-211258C410CC}" dt="2023-01-25T22:38:01.383" v="2394" actId="207"/>
          <ac:spMkLst>
            <pc:docMk/>
            <pc:sldMk cId="3548773302" sldId="299"/>
            <ac:spMk id="3" creationId="{27830ECB-DC23-D987-EFF3-403BADBA9A05}"/>
          </ac:spMkLst>
        </pc:spChg>
        <pc:spChg chg="del">
          <ac:chgData name="Betül Durak" userId="2c12ff2f-eb4e-497c-bcc3-e282691305e8" providerId="ADAL" clId="{12F543E8-7B1F-4976-ACC7-211258C410CC}" dt="2023-01-24T17:39:13.848" v="442" actId="478"/>
          <ac:spMkLst>
            <pc:docMk/>
            <pc:sldMk cId="3548773302" sldId="299"/>
            <ac:spMk id="4" creationId="{3630B994-9D2F-8AC4-A8BC-CEB00BF4B36D}"/>
          </ac:spMkLst>
        </pc:spChg>
        <pc:spChg chg="del mod">
          <ac:chgData name="Betül Durak" userId="2c12ff2f-eb4e-497c-bcc3-e282691305e8" providerId="ADAL" clId="{12F543E8-7B1F-4976-ACC7-211258C410CC}" dt="2023-01-24T17:39:11.409" v="441" actId="478"/>
          <ac:spMkLst>
            <pc:docMk/>
            <pc:sldMk cId="3548773302" sldId="299"/>
            <ac:spMk id="5" creationId="{65C5107B-968E-E621-C570-86F86A3738B2}"/>
          </ac:spMkLst>
        </pc:spChg>
        <pc:spChg chg="mod">
          <ac:chgData name="Betül Durak" userId="2c12ff2f-eb4e-497c-bcc3-e282691305e8" providerId="ADAL" clId="{12F543E8-7B1F-4976-ACC7-211258C410CC}" dt="2023-01-25T01:46:57.171" v="1232" actId="1076"/>
          <ac:spMkLst>
            <pc:docMk/>
            <pc:sldMk cId="3548773302" sldId="299"/>
            <ac:spMk id="6" creationId="{6B991085-9B41-0B3C-B323-6AF70AAB238B}"/>
          </ac:spMkLst>
        </pc:spChg>
        <pc:spChg chg="add del mod">
          <ac:chgData name="Betül Durak" userId="2c12ff2f-eb4e-497c-bcc3-e282691305e8" providerId="ADAL" clId="{12F543E8-7B1F-4976-ACC7-211258C410CC}" dt="2023-01-25T01:46:57.171" v="1232" actId="1076"/>
          <ac:spMkLst>
            <pc:docMk/>
            <pc:sldMk cId="3548773302" sldId="299"/>
            <ac:spMk id="7" creationId="{2A67AEBF-B31D-6863-8DE2-609617C0A59A}"/>
          </ac:spMkLst>
        </pc:spChg>
        <pc:spChg chg="del">
          <ac:chgData name="Betül Durak" userId="2c12ff2f-eb4e-497c-bcc3-e282691305e8" providerId="ADAL" clId="{12F543E8-7B1F-4976-ACC7-211258C410CC}" dt="2023-01-24T17:39:04.005" v="437" actId="478"/>
          <ac:spMkLst>
            <pc:docMk/>
            <pc:sldMk cId="3548773302" sldId="299"/>
            <ac:spMk id="8" creationId="{8F1A9922-E76B-59DF-B4D9-501095CC7A11}"/>
          </ac:spMkLst>
        </pc:spChg>
        <pc:spChg chg="add del mod">
          <ac:chgData name="Betül Durak" userId="2c12ff2f-eb4e-497c-bcc3-e282691305e8" providerId="ADAL" clId="{12F543E8-7B1F-4976-ACC7-211258C410CC}" dt="2023-01-25T22:30:18.184" v="2245" actId="767"/>
          <ac:spMkLst>
            <pc:docMk/>
            <pc:sldMk cId="3548773302" sldId="299"/>
            <ac:spMk id="8" creationId="{CA132709-EFA4-EA68-26D4-56E993F3696C}"/>
          </ac:spMkLst>
        </pc:spChg>
        <pc:spChg chg="mod">
          <ac:chgData name="Betül Durak" userId="2c12ff2f-eb4e-497c-bcc3-e282691305e8" providerId="ADAL" clId="{12F543E8-7B1F-4976-ACC7-211258C410CC}" dt="2023-01-25T01:46:57.171" v="1232" actId="1076"/>
          <ac:spMkLst>
            <pc:docMk/>
            <pc:sldMk cId="3548773302" sldId="299"/>
            <ac:spMk id="9" creationId="{0A892994-A806-AA86-31C3-58DE4C017E4A}"/>
          </ac:spMkLst>
        </pc:spChg>
        <pc:spChg chg="add mod">
          <ac:chgData name="Betül Durak" userId="2c12ff2f-eb4e-497c-bcc3-e282691305e8" providerId="ADAL" clId="{12F543E8-7B1F-4976-ACC7-211258C410CC}" dt="2023-01-25T01:46:57.171" v="1232" actId="1076"/>
          <ac:spMkLst>
            <pc:docMk/>
            <pc:sldMk cId="3548773302" sldId="299"/>
            <ac:spMk id="10" creationId="{737F37D3-ABC6-34F6-3DFB-F1ECAA12395A}"/>
          </ac:spMkLst>
        </pc:spChg>
        <pc:spChg chg="add del mod">
          <ac:chgData name="Betül Durak" userId="2c12ff2f-eb4e-497c-bcc3-e282691305e8" providerId="ADAL" clId="{12F543E8-7B1F-4976-ACC7-211258C410CC}" dt="2023-01-25T22:30:16.676" v="2242"/>
          <ac:spMkLst>
            <pc:docMk/>
            <pc:sldMk cId="3548773302" sldId="299"/>
            <ac:spMk id="11" creationId="{E36242FC-F970-75F8-FC72-386C6AF4F6CD}"/>
          </ac:spMkLst>
        </pc:spChg>
        <pc:spChg chg="add mod">
          <ac:chgData name="Betül Durak" userId="2c12ff2f-eb4e-497c-bcc3-e282691305e8" providerId="ADAL" clId="{12F543E8-7B1F-4976-ACC7-211258C410CC}" dt="2023-01-25T01:46:57.171" v="1232" actId="1076"/>
          <ac:spMkLst>
            <pc:docMk/>
            <pc:sldMk cId="3548773302" sldId="299"/>
            <ac:spMk id="12" creationId="{FE2D2A1D-BA86-549B-B815-FB31F8CB8868}"/>
          </ac:spMkLst>
        </pc:spChg>
        <pc:spChg chg="add mod">
          <ac:chgData name="Betül Durak" userId="2c12ff2f-eb4e-497c-bcc3-e282691305e8" providerId="ADAL" clId="{12F543E8-7B1F-4976-ACC7-211258C410CC}" dt="2023-01-25T22:39:25.208" v="2402" actId="120"/>
          <ac:spMkLst>
            <pc:docMk/>
            <pc:sldMk cId="3548773302" sldId="299"/>
            <ac:spMk id="13" creationId="{2E3E136A-35C8-68D1-240C-8FB02BA5E524}"/>
          </ac:spMkLst>
        </pc:spChg>
        <pc:spChg chg="mod">
          <ac:chgData name="Betül Durak" userId="2c12ff2f-eb4e-497c-bcc3-e282691305e8" providerId="ADAL" clId="{12F543E8-7B1F-4976-ACC7-211258C410CC}" dt="2023-01-25T01:46:57.171" v="1232" actId="1076"/>
          <ac:spMkLst>
            <pc:docMk/>
            <pc:sldMk cId="3548773302" sldId="299"/>
            <ac:spMk id="14" creationId="{F0C745C5-B9DB-B44E-21AC-C07FA0892E8C}"/>
          </ac:spMkLst>
        </pc:spChg>
        <pc:spChg chg="mod">
          <ac:chgData name="Betül Durak" userId="2c12ff2f-eb4e-497c-bcc3-e282691305e8" providerId="ADAL" clId="{12F543E8-7B1F-4976-ACC7-211258C410CC}" dt="2023-01-25T01:46:57.171" v="1232" actId="1076"/>
          <ac:spMkLst>
            <pc:docMk/>
            <pc:sldMk cId="3548773302" sldId="299"/>
            <ac:spMk id="15" creationId="{729A81AB-AF34-D8FB-9041-8E623F6A59E4}"/>
          </ac:spMkLst>
        </pc:spChg>
        <pc:spChg chg="mod">
          <ac:chgData name="Betül Durak" userId="2c12ff2f-eb4e-497c-bcc3-e282691305e8" providerId="ADAL" clId="{12F543E8-7B1F-4976-ACC7-211258C410CC}" dt="2023-01-25T01:46:57.171" v="1232" actId="1076"/>
          <ac:spMkLst>
            <pc:docMk/>
            <pc:sldMk cId="3548773302" sldId="299"/>
            <ac:spMk id="16" creationId="{93094B94-363A-B708-29A0-55F76CDCAC55}"/>
          </ac:spMkLst>
        </pc:spChg>
        <pc:spChg chg="del">
          <ac:chgData name="Betül Durak" userId="2c12ff2f-eb4e-497c-bcc3-e282691305e8" providerId="ADAL" clId="{12F543E8-7B1F-4976-ACC7-211258C410CC}" dt="2023-01-24T17:39:08.523" v="439" actId="478"/>
          <ac:spMkLst>
            <pc:docMk/>
            <pc:sldMk cId="3548773302" sldId="299"/>
            <ac:spMk id="17" creationId="{787DB1B1-8BB4-BCE9-C025-DBACA7E61B9B}"/>
          </ac:spMkLst>
        </pc:spChg>
        <pc:spChg chg="del">
          <ac:chgData name="Betül Durak" userId="2c12ff2f-eb4e-497c-bcc3-e282691305e8" providerId="ADAL" clId="{12F543E8-7B1F-4976-ACC7-211258C410CC}" dt="2023-01-24T17:39:07.267" v="438" actId="478"/>
          <ac:spMkLst>
            <pc:docMk/>
            <pc:sldMk cId="3548773302" sldId="299"/>
            <ac:spMk id="18" creationId="{C4F58054-50B6-7A03-1943-59E00728804D}"/>
          </ac:spMkLst>
        </pc:spChg>
        <pc:spChg chg="add mod">
          <ac:chgData name="Betül Durak" userId="2c12ff2f-eb4e-497c-bcc3-e282691305e8" providerId="ADAL" clId="{12F543E8-7B1F-4976-ACC7-211258C410CC}" dt="2023-01-25T01:46:57.171" v="1232" actId="1076"/>
          <ac:spMkLst>
            <pc:docMk/>
            <pc:sldMk cId="3548773302" sldId="299"/>
            <ac:spMk id="19" creationId="{C10C97B3-00EC-0327-3F24-551ED333E2DD}"/>
          </ac:spMkLst>
        </pc:spChg>
        <pc:spChg chg="add mod">
          <ac:chgData name="Betül Durak" userId="2c12ff2f-eb4e-497c-bcc3-e282691305e8" providerId="ADAL" clId="{12F543E8-7B1F-4976-ACC7-211258C410CC}" dt="2023-01-25T22:39:18.615" v="2401" actId="120"/>
          <ac:spMkLst>
            <pc:docMk/>
            <pc:sldMk cId="3548773302" sldId="299"/>
            <ac:spMk id="20" creationId="{E7E1F1D4-19BF-129E-962F-3ECDB8233C35}"/>
          </ac:spMkLst>
        </pc:spChg>
        <pc:spChg chg="add mod">
          <ac:chgData name="Betül Durak" userId="2c12ff2f-eb4e-497c-bcc3-e282691305e8" providerId="ADAL" clId="{12F543E8-7B1F-4976-ACC7-211258C410CC}" dt="2023-01-25T01:46:57.171" v="1232" actId="1076"/>
          <ac:spMkLst>
            <pc:docMk/>
            <pc:sldMk cId="3548773302" sldId="299"/>
            <ac:spMk id="21" creationId="{DC5D5664-0013-A384-0180-DF561049254F}"/>
          </ac:spMkLst>
        </pc:spChg>
        <pc:spChg chg="add mod">
          <ac:chgData name="Betül Durak" userId="2c12ff2f-eb4e-497c-bcc3-e282691305e8" providerId="ADAL" clId="{12F543E8-7B1F-4976-ACC7-211258C410CC}" dt="2023-01-25T22:33:16.177" v="2314" actId="1076"/>
          <ac:spMkLst>
            <pc:docMk/>
            <pc:sldMk cId="3548773302" sldId="299"/>
            <ac:spMk id="26" creationId="{904CB5C9-B148-5618-4DD4-BD9972218772}"/>
          </ac:spMkLst>
        </pc:spChg>
        <pc:spChg chg="add mod">
          <ac:chgData name="Betül Durak" userId="2c12ff2f-eb4e-497c-bcc3-e282691305e8" providerId="ADAL" clId="{12F543E8-7B1F-4976-ACC7-211258C410CC}" dt="2023-01-25T22:35:01.917" v="2393" actId="1035"/>
          <ac:spMkLst>
            <pc:docMk/>
            <pc:sldMk cId="3548773302" sldId="299"/>
            <ac:spMk id="27" creationId="{C262D19C-BF17-0438-3BEF-68F74844C95E}"/>
          </ac:spMkLst>
        </pc:spChg>
        <pc:spChg chg="add mod">
          <ac:chgData name="Betül Durak" userId="2c12ff2f-eb4e-497c-bcc3-e282691305e8" providerId="ADAL" clId="{12F543E8-7B1F-4976-ACC7-211258C410CC}" dt="2023-01-25T22:34:55.180" v="2391" actId="1038"/>
          <ac:spMkLst>
            <pc:docMk/>
            <pc:sldMk cId="3548773302" sldId="299"/>
            <ac:spMk id="30" creationId="{0D32A5A5-0229-3750-0DDB-5FE4FE8647F8}"/>
          </ac:spMkLst>
        </pc:spChg>
        <pc:grpChg chg="add">
          <ac:chgData name="Betül Durak" userId="2c12ff2f-eb4e-497c-bcc3-e282691305e8" providerId="ADAL" clId="{12F543E8-7B1F-4976-ACC7-211258C410CC}" dt="2023-01-25T22:39:01.493" v="2398" actId="164"/>
          <ac:grpSpMkLst>
            <pc:docMk/>
            <pc:sldMk cId="3548773302" sldId="299"/>
            <ac:grpSpMk id="31" creationId="{48F747C5-FA83-4EBD-034E-15F9B898A972}"/>
          </ac:grpSpMkLst>
        </pc:grpChg>
        <pc:grpChg chg="add">
          <ac:chgData name="Betül Durak" userId="2c12ff2f-eb4e-497c-bcc3-e282691305e8" providerId="ADAL" clId="{12F543E8-7B1F-4976-ACC7-211258C410CC}" dt="2023-01-25T22:39:48.264" v="2403" actId="164"/>
          <ac:grpSpMkLst>
            <pc:docMk/>
            <pc:sldMk cId="3548773302" sldId="299"/>
            <ac:grpSpMk id="32" creationId="{EC54EBAD-13DD-D750-32E4-9FA42090802F}"/>
          </ac:grpSpMkLst>
        </pc:grpChg>
        <pc:grpChg chg="add">
          <ac:chgData name="Betül Durak" userId="2c12ff2f-eb4e-497c-bcc3-e282691305e8" providerId="ADAL" clId="{12F543E8-7B1F-4976-ACC7-211258C410CC}" dt="2023-01-25T22:40:18.684" v="2407" actId="164"/>
          <ac:grpSpMkLst>
            <pc:docMk/>
            <pc:sldMk cId="3548773302" sldId="299"/>
            <ac:grpSpMk id="33" creationId="{231409C2-A7C7-82D5-4707-A4C71EB34168}"/>
          </ac:grpSpMkLst>
        </pc:grpChg>
        <pc:picChg chg="add del mod">
          <ac:chgData name="Betül Durak" userId="2c12ff2f-eb4e-497c-bcc3-e282691305e8" providerId="ADAL" clId="{12F543E8-7B1F-4976-ACC7-211258C410CC}" dt="2023-01-25T22:30:39.956" v="2252" actId="1076"/>
          <ac:picMkLst>
            <pc:docMk/>
            <pc:sldMk cId="3548773302" sldId="299"/>
            <ac:picMk id="4" creationId="{32954464-B516-3692-5D3C-7EC271F33F69}"/>
          </ac:picMkLst>
        </pc:picChg>
        <pc:picChg chg="add del mod">
          <ac:chgData name="Betül Durak" userId="2c12ff2f-eb4e-497c-bcc3-e282691305e8" providerId="ADAL" clId="{12F543E8-7B1F-4976-ACC7-211258C410CC}" dt="2023-01-25T22:33:29.743" v="2320" actId="1076"/>
          <ac:picMkLst>
            <pc:docMk/>
            <pc:sldMk cId="3548773302" sldId="299"/>
            <ac:picMk id="5" creationId="{71F869BC-396C-DBA0-346F-C9E16A19FC35}"/>
          </ac:picMkLst>
        </pc:picChg>
        <pc:cxnChg chg="add mod">
          <ac:chgData name="Betül Durak" userId="2c12ff2f-eb4e-497c-bcc3-e282691305e8" providerId="ADAL" clId="{12F543E8-7B1F-4976-ACC7-211258C410CC}" dt="2023-01-25T22:31:01.576" v="2256" actId="1582"/>
          <ac:cxnSpMkLst>
            <pc:docMk/>
            <pc:sldMk cId="3548773302" sldId="299"/>
            <ac:cxnSpMk id="18" creationId="{7B46A2F7-C104-3605-F207-2A9B9F74BBF6}"/>
          </ac:cxnSpMkLst>
        </pc:cxnChg>
        <pc:cxnChg chg="add mod">
          <ac:chgData name="Betül Durak" userId="2c12ff2f-eb4e-497c-bcc3-e282691305e8" providerId="ADAL" clId="{12F543E8-7B1F-4976-ACC7-211258C410CC}" dt="2023-01-25T22:35:01.917" v="2393" actId="1035"/>
          <ac:cxnSpMkLst>
            <pc:docMk/>
            <pc:sldMk cId="3548773302" sldId="299"/>
            <ac:cxnSpMk id="23" creationId="{F872C2EE-F81E-3511-2B74-14B395E60471}"/>
          </ac:cxnSpMkLst>
        </pc:cxnChg>
        <pc:cxnChg chg="add mod">
          <ac:chgData name="Betül Durak" userId="2c12ff2f-eb4e-497c-bcc3-e282691305e8" providerId="ADAL" clId="{12F543E8-7B1F-4976-ACC7-211258C410CC}" dt="2023-01-25T22:31:22.752" v="2261" actId="1076"/>
          <ac:cxnSpMkLst>
            <pc:docMk/>
            <pc:sldMk cId="3548773302" sldId="299"/>
            <ac:cxnSpMk id="25" creationId="{C68EDD87-3512-2105-8324-17E0F4A252FB}"/>
          </ac:cxnSpMkLst>
        </pc:cxnChg>
      </pc:sldChg>
    </pc:docChg>
  </pc:docChgLst>
  <pc:docChgLst>
    <pc:chgData name="Betül Durak" userId="2c12ff2f-eb4e-497c-bcc3-e282691305e8" providerId="ADAL" clId="{036B1BC0-602B-4ED0-A7B1-D8E97257E0AE}"/>
    <pc:docChg chg="delSld">
      <pc:chgData name="Betül Durak" userId="2c12ff2f-eb4e-497c-bcc3-e282691305e8" providerId="ADAL" clId="{036B1BC0-602B-4ED0-A7B1-D8E97257E0AE}" dt="2023-08-20T00:57:58.524" v="1" actId="2696"/>
      <pc:docMkLst>
        <pc:docMk/>
      </pc:docMkLst>
      <pc:sldChg chg="del">
        <pc:chgData name="Betül Durak" userId="2c12ff2f-eb4e-497c-bcc3-e282691305e8" providerId="ADAL" clId="{036B1BC0-602B-4ED0-A7B1-D8E97257E0AE}" dt="2023-08-20T00:57:58.524" v="1" actId="2696"/>
        <pc:sldMkLst>
          <pc:docMk/>
          <pc:sldMk cId="479092905" sldId="282"/>
        </pc:sldMkLst>
      </pc:sldChg>
      <pc:sldChg chg="del">
        <pc:chgData name="Betül Durak" userId="2c12ff2f-eb4e-497c-bcc3-e282691305e8" providerId="ADAL" clId="{036B1BC0-602B-4ED0-A7B1-D8E97257E0AE}" dt="2023-08-20T00:57:55.549" v="0" actId="2696"/>
        <pc:sldMkLst>
          <pc:docMk/>
          <pc:sldMk cId="897405288" sldId="307"/>
        </pc:sldMkLst>
      </pc:sldChg>
    </pc:docChg>
  </pc:docChgLst>
  <pc:docChgLst>
    <pc:chgData name="Betül Durak" userId="2c12ff2f-eb4e-497c-bcc3-e282691305e8" providerId="ADAL" clId="{C6A4D223-414F-4149-9758-D43D9D3803E2}"/>
    <pc:docChg chg="undo custSel addSld delSld modSld sldOrd modMainMaster">
      <pc:chgData name="Betül Durak" userId="2c12ff2f-eb4e-497c-bcc3-e282691305e8" providerId="ADAL" clId="{C6A4D223-414F-4149-9758-D43D9D3803E2}" dt="2023-02-08T22:05:18.435" v="4268" actId="20577"/>
      <pc:docMkLst>
        <pc:docMk/>
      </pc:docMkLst>
      <pc:sldChg chg="addSp modSp mod addCm delCm">
        <pc:chgData name="Betül Durak" userId="2c12ff2f-eb4e-497c-bcc3-e282691305e8" providerId="ADAL" clId="{C6A4D223-414F-4149-9758-D43D9D3803E2}" dt="2023-01-31T02:24:00.058" v="1478" actId="1038"/>
        <pc:sldMkLst>
          <pc:docMk/>
          <pc:sldMk cId="2998969800" sldId="256"/>
        </pc:sldMkLst>
        <pc:picChg chg="add mod">
          <ac:chgData name="Betül Durak" userId="2c12ff2f-eb4e-497c-bcc3-e282691305e8" providerId="ADAL" clId="{C6A4D223-414F-4149-9758-D43D9D3803E2}" dt="2023-01-31T02:24:00.058" v="1478" actId="1038"/>
          <ac:picMkLst>
            <pc:docMk/>
            <pc:sldMk cId="2998969800" sldId="256"/>
            <ac:picMk id="5" creationId="{ED1737AD-DB06-68E6-1905-9A64B45B6D12}"/>
          </ac:picMkLst>
        </pc:picChg>
        <pc:picChg chg="add mod modCrop">
          <ac:chgData name="Betül Durak" userId="2c12ff2f-eb4e-497c-bcc3-e282691305e8" providerId="ADAL" clId="{C6A4D223-414F-4149-9758-D43D9D3803E2}" dt="2023-01-31T02:23:48.300" v="1466" actId="1076"/>
          <ac:picMkLst>
            <pc:docMk/>
            <pc:sldMk cId="2998969800" sldId="256"/>
            <ac:picMk id="7" creationId="{73863928-D09D-5106-2018-3A7347C63C2F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add del">
              <pc226:chgData name="Betül Durak" userId="2c12ff2f-eb4e-497c-bcc3-e282691305e8" providerId="ADAL" clId="{C6A4D223-414F-4149-9758-D43D9D3803E2}" dt="2023-01-31T02:18:20.482" v="1437"/>
              <pc2:cmMkLst xmlns:pc2="http://schemas.microsoft.com/office/powerpoint/2019/9/main/command">
                <pc:docMk/>
                <pc:sldMk cId="2998969800" sldId="256"/>
                <pc2:cmMk id="{7C3F9319-414F-4F67-B193-FFA7977DCE20}"/>
              </pc2:cmMkLst>
            </pc226:cmChg>
          </p:ext>
        </pc:extLst>
      </pc:sldChg>
      <pc:sldChg chg="addSp delSp modSp mod modAnim modNotesTx">
        <pc:chgData name="Betül Durak" userId="2c12ff2f-eb4e-497c-bcc3-e282691305e8" providerId="ADAL" clId="{C6A4D223-414F-4149-9758-D43D9D3803E2}" dt="2023-02-05T20:24:58.061" v="2577"/>
        <pc:sldMkLst>
          <pc:docMk/>
          <pc:sldMk cId="1206133403" sldId="257"/>
        </pc:sldMkLst>
        <pc:spChg chg="mod">
          <ac:chgData name="Betül Durak" userId="2c12ff2f-eb4e-497c-bcc3-e282691305e8" providerId="ADAL" clId="{C6A4D223-414F-4149-9758-D43D9D3803E2}" dt="2023-02-05T20:18:29.295" v="2531" actId="1076"/>
          <ac:spMkLst>
            <pc:docMk/>
            <pc:sldMk cId="1206133403" sldId="257"/>
            <ac:spMk id="3" creationId="{2351D86A-9A9B-1BFA-E6FB-6DAACD03C0E6}"/>
          </ac:spMkLst>
        </pc:spChg>
        <pc:spChg chg="mod">
          <ac:chgData name="Betül Durak" userId="2c12ff2f-eb4e-497c-bcc3-e282691305e8" providerId="ADAL" clId="{C6A4D223-414F-4149-9758-D43D9D3803E2}" dt="2023-02-05T06:21:03.945" v="2275" actId="1076"/>
          <ac:spMkLst>
            <pc:docMk/>
            <pc:sldMk cId="1206133403" sldId="257"/>
            <ac:spMk id="5" creationId="{853D9D98-6B87-9B79-C386-531110E40CFB}"/>
          </ac:spMkLst>
        </pc:spChg>
        <pc:grpChg chg="mod">
          <ac:chgData name="Betül Durak" userId="2c12ff2f-eb4e-497c-bcc3-e282691305e8" providerId="ADAL" clId="{C6A4D223-414F-4149-9758-D43D9D3803E2}" dt="2023-02-05T20:18:33.593" v="2541" actId="1037"/>
          <ac:grpSpMkLst>
            <pc:docMk/>
            <pc:sldMk cId="1206133403" sldId="257"/>
            <ac:grpSpMk id="6" creationId="{694B4392-6575-0018-76F4-35B2F6A47F27}"/>
          </ac:grpSpMkLst>
        </pc:grpChg>
        <pc:cxnChg chg="add del mod">
          <ac:chgData name="Betül Durak" userId="2c12ff2f-eb4e-497c-bcc3-e282691305e8" providerId="ADAL" clId="{C6A4D223-414F-4149-9758-D43D9D3803E2}" dt="2023-02-05T20:16:53.897" v="2500" actId="478"/>
          <ac:cxnSpMkLst>
            <pc:docMk/>
            <pc:sldMk cId="1206133403" sldId="257"/>
            <ac:cxnSpMk id="9" creationId="{15B26DF4-D9B5-82EC-208A-6567DB6F0C66}"/>
          </ac:cxnSpMkLst>
        </pc:cxnChg>
        <pc:cxnChg chg="add mod">
          <ac:chgData name="Betül Durak" userId="2c12ff2f-eb4e-497c-bcc3-e282691305e8" providerId="ADAL" clId="{C6A4D223-414F-4149-9758-D43D9D3803E2}" dt="2023-02-05T20:23:07.725" v="2572" actId="1582"/>
          <ac:cxnSpMkLst>
            <pc:docMk/>
            <pc:sldMk cId="1206133403" sldId="257"/>
            <ac:cxnSpMk id="13" creationId="{06752064-B5BE-D809-94E6-979D1843325E}"/>
          </ac:cxnSpMkLst>
        </pc:cxnChg>
        <pc:cxnChg chg="add mod">
          <ac:chgData name="Betül Durak" userId="2c12ff2f-eb4e-497c-bcc3-e282691305e8" providerId="ADAL" clId="{C6A4D223-414F-4149-9758-D43D9D3803E2}" dt="2023-02-05T20:23:13.185" v="2573" actId="1582"/>
          <ac:cxnSpMkLst>
            <pc:docMk/>
            <pc:sldMk cId="1206133403" sldId="257"/>
            <ac:cxnSpMk id="18" creationId="{F1E99B97-0564-9E3F-0A92-3952F5A5513D}"/>
          </ac:cxnSpMkLst>
        </pc:cxnChg>
        <pc:cxnChg chg="add mod">
          <ac:chgData name="Betül Durak" userId="2c12ff2f-eb4e-497c-bcc3-e282691305e8" providerId="ADAL" clId="{C6A4D223-414F-4149-9758-D43D9D3803E2}" dt="2023-02-05T20:23:19.236" v="2574" actId="1582"/>
          <ac:cxnSpMkLst>
            <pc:docMk/>
            <pc:sldMk cId="1206133403" sldId="257"/>
            <ac:cxnSpMk id="20" creationId="{362A5B0B-2FB2-6186-5C7A-2A7F7CFE0DE6}"/>
          </ac:cxnSpMkLst>
        </pc:cxnChg>
      </pc:sldChg>
      <pc:sldChg chg="addSp delSp modSp mod modAnim modNotesTx">
        <pc:chgData name="Betül Durak" userId="2c12ff2f-eb4e-497c-bcc3-e282691305e8" providerId="ADAL" clId="{C6A4D223-414F-4149-9758-D43D9D3803E2}" dt="2023-02-07T03:32:31.948" v="3985" actId="20577"/>
        <pc:sldMkLst>
          <pc:docMk/>
          <pc:sldMk cId="4171187735" sldId="259"/>
        </pc:sldMkLst>
        <pc:spChg chg="mod">
          <ac:chgData name="Betül Durak" userId="2c12ff2f-eb4e-497c-bcc3-e282691305e8" providerId="ADAL" clId="{C6A4D223-414F-4149-9758-D43D9D3803E2}" dt="2023-02-01T16:16:16.965" v="2169" actId="20577"/>
          <ac:spMkLst>
            <pc:docMk/>
            <pc:sldMk cId="4171187735" sldId="259"/>
            <ac:spMk id="5" creationId="{2383818B-EF2D-8BB1-D137-1D5EAFE24987}"/>
          </ac:spMkLst>
        </pc:spChg>
        <pc:spChg chg="mod">
          <ac:chgData name="Betül Durak" userId="2c12ff2f-eb4e-497c-bcc3-e282691305e8" providerId="ADAL" clId="{C6A4D223-414F-4149-9758-D43D9D3803E2}" dt="2023-02-07T03:21:45.002" v="3983" actId="20577"/>
          <ac:spMkLst>
            <pc:docMk/>
            <pc:sldMk cId="4171187735" sldId="259"/>
            <ac:spMk id="8" creationId="{932C5CD8-5E43-E279-C1B8-BFAF4BA39D85}"/>
          </ac:spMkLst>
        </pc:spChg>
        <pc:spChg chg="mod">
          <ac:chgData name="Betül Durak" userId="2c12ff2f-eb4e-497c-bcc3-e282691305e8" providerId="ADAL" clId="{C6A4D223-414F-4149-9758-D43D9D3803E2}" dt="2023-02-05T20:47:22.860" v="2673" actId="1036"/>
          <ac:spMkLst>
            <pc:docMk/>
            <pc:sldMk cId="4171187735" sldId="259"/>
            <ac:spMk id="10" creationId="{D74615DC-0755-7A1D-A943-328210C9764A}"/>
          </ac:spMkLst>
        </pc:spChg>
        <pc:spChg chg="mod">
          <ac:chgData name="Betül Durak" userId="2c12ff2f-eb4e-497c-bcc3-e282691305e8" providerId="ADAL" clId="{C6A4D223-414F-4149-9758-D43D9D3803E2}" dt="2023-02-03T05:22:13.380" v="2238" actId="20577"/>
          <ac:spMkLst>
            <pc:docMk/>
            <pc:sldMk cId="4171187735" sldId="259"/>
            <ac:spMk id="11" creationId="{042D4091-61CE-F214-7839-973B22430EE4}"/>
          </ac:spMkLst>
        </pc:spChg>
        <pc:spChg chg="add mod">
          <ac:chgData name="Betül Durak" userId="2c12ff2f-eb4e-497c-bcc3-e282691305e8" providerId="ADAL" clId="{C6A4D223-414F-4149-9758-D43D9D3803E2}" dt="2023-02-07T03:32:31.948" v="3985" actId="20577"/>
          <ac:spMkLst>
            <pc:docMk/>
            <pc:sldMk cId="4171187735" sldId="259"/>
            <ac:spMk id="14" creationId="{60C957CB-E045-F407-BB5F-B299260FCE8C}"/>
          </ac:spMkLst>
        </pc:spChg>
        <pc:spChg chg="mod">
          <ac:chgData name="Betül Durak" userId="2c12ff2f-eb4e-497c-bcc3-e282691305e8" providerId="ADAL" clId="{C6A4D223-414F-4149-9758-D43D9D3803E2}" dt="2023-02-03T05:19:12.835" v="2201" actId="1037"/>
          <ac:spMkLst>
            <pc:docMk/>
            <pc:sldMk cId="4171187735" sldId="259"/>
            <ac:spMk id="16" creationId="{CB8809C7-EFA1-EBEE-BD38-331714D2AA60}"/>
          </ac:spMkLst>
        </pc:spChg>
        <pc:spChg chg="del mod">
          <ac:chgData name="Betül Durak" userId="2c12ff2f-eb4e-497c-bcc3-e282691305e8" providerId="ADAL" clId="{C6A4D223-414F-4149-9758-D43D9D3803E2}" dt="2023-02-01T16:13:53.276" v="2164" actId="478"/>
          <ac:spMkLst>
            <pc:docMk/>
            <pc:sldMk cId="4171187735" sldId="259"/>
            <ac:spMk id="17" creationId="{2FA0ECC0-D07F-7326-29DE-6E739E1DCA63}"/>
          </ac:spMkLst>
        </pc:spChg>
        <pc:spChg chg="mod">
          <ac:chgData name="Betül Durak" userId="2c12ff2f-eb4e-497c-bcc3-e282691305e8" providerId="ADAL" clId="{C6A4D223-414F-4149-9758-D43D9D3803E2}" dt="2023-02-07T03:32:31.948" v="3985" actId="20577"/>
          <ac:spMkLst>
            <pc:docMk/>
            <pc:sldMk cId="4171187735" sldId="259"/>
            <ac:spMk id="19" creationId="{886059CA-9CCE-A6A0-5655-70CA0CCFE1CA}"/>
          </ac:spMkLst>
        </pc:spChg>
        <pc:spChg chg="mod">
          <ac:chgData name="Betül Durak" userId="2c12ff2f-eb4e-497c-bcc3-e282691305e8" providerId="ADAL" clId="{C6A4D223-414F-4149-9758-D43D9D3803E2}" dt="2023-02-07T03:32:31.948" v="3985" actId="20577"/>
          <ac:spMkLst>
            <pc:docMk/>
            <pc:sldMk cId="4171187735" sldId="259"/>
            <ac:spMk id="20" creationId="{502FF9D0-9C4F-98A4-A1B7-6FE468A311D6}"/>
          </ac:spMkLst>
        </pc:spChg>
        <pc:spChg chg="mod">
          <ac:chgData name="Betül Durak" userId="2c12ff2f-eb4e-497c-bcc3-e282691305e8" providerId="ADAL" clId="{C6A4D223-414F-4149-9758-D43D9D3803E2}" dt="2023-02-07T03:32:31.948" v="3985" actId="20577"/>
          <ac:spMkLst>
            <pc:docMk/>
            <pc:sldMk cId="4171187735" sldId="259"/>
            <ac:spMk id="21" creationId="{7DFC04A9-38F8-7F99-B3B1-46EC7A14EA37}"/>
          </ac:spMkLst>
        </pc:spChg>
        <pc:spChg chg="mod">
          <ac:chgData name="Betül Durak" userId="2c12ff2f-eb4e-497c-bcc3-e282691305e8" providerId="ADAL" clId="{C6A4D223-414F-4149-9758-D43D9D3803E2}" dt="2023-02-05T22:56:48.034" v="3125" actId="20577"/>
          <ac:spMkLst>
            <pc:docMk/>
            <pc:sldMk cId="4171187735" sldId="259"/>
            <ac:spMk id="25" creationId="{46B10D42-9E24-AB36-94AE-14E1FDED0B78}"/>
          </ac:spMkLst>
        </pc:spChg>
        <pc:spChg chg="mod">
          <ac:chgData name="Betül Durak" userId="2c12ff2f-eb4e-497c-bcc3-e282691305e8" providerId="ADAL" clId="{C6A4D223-414F-4149-9758-D43D9D3803E2}" dt="2023-02-07T03:32:31.948" v="3985" actId="20577"/>
          <ac:spMkLst>
            <pc:docMk/>
            <pc:sldMk cId="4171187735" sldId="259"/>
            <ac:spMk id="26" creationId="{95B19A5B-236E-262E-15B3-4CBDC8DD9E2D}"/>
          </ac:spMkLst>
        </pc:spChg>
        <pc:spChg chg="mod">
          <ac:chgData name="Betül Durak" userId="2c12ff2f-eb4e-497c-bcc3-e282691305e8" providerId="ADAL" clId="{C6A4D223-414F-4149-9758-D43D9D3803E2}" dt="2023-02-05T22:56:55.119" v="3129" actId="20577"/>
          <ac:spMkLst>
            <pc:docMk/>
            <pc:sldMk cId="4171187735" sldId="259"/>
            <ac:spMk id="27" creationId="{D527DA8D-FC43-7851-7677-B5924FA033DA}"/>
          </ac:spMkLst>
        </pc:spChg>
        <pc:spChg chg="mod">
          <ac:chgData name="Betül Durak" userId="2c12ff2f-eb4e-497c-bcc3-e282691305e8" providerId="ADAL" clId="{C6A4D223-414F-4149-9758-D43D9D3803E2}" dt="2023-02-05T22:56:55.119" v="3129" actId="20577"/>
          <ac:spMkLst>
            <pc:docMk/>
            <pc:sldMk cId="4171187735" sldId="259"/>
            <ac:spMk id="30" creationId="{F6D2644A-6195-C40E-8B6A-E6BAD8ABDB94}"/>
          </ac:spMkLst>
        </pc:spChg>
        <pc:spChg chg="mod">
          <ac:chgData name="Betül Durak" userId="2c12ff2f-eb4e-497c-bcc3-e282691305e8" providerId="ADAL" clId="{C6A4D223-414F-4149-9758-D43D9D3803E2}" dt="2023-02-05T22:56:55.119" v="3129" actId="20577"/>
          <ac:spMkLst>
            <pc:docMk/>
            <pc:sldMk cId="4171187735" sldId="259"/>
            <ac:spMk id="31" creationId="{EBA82D1E-1A0C-2791-A1CF-DCD5835C1F20}"/>
          </ac:spMkLst>
        </pc:spChg>
        <pc:spChg chg="mod">
          <ac:chgData name="Betül Durak" userId="2c12ff2f-eb4e-497c-bcc3-e282691305e8" providerId="ADAL" clId="{C6A4D223-414F-4149-9758-D43D9D3803E2}" dt="2023-02-05T22:56:55.119" v="3129" actId="20577"/>
          <ac:spMkLst>
            <pc:docMk/>
            <pc:sldMk cId="4171187735" sldId="259"/>
            <ac:spMk id="32" creationId="{A4C5DF44-4D9B-E6A5-9BB0-E858C0F8D6A9}"/>
          </ac:spMkLst>
        </pc:spChg>
        <pc:spChg chg="mod">
          <ac:chgData name="Betül Durak" userId="2c12ff2f-eb4e-497c-bcc3-e282691305e8" providerId="ADAL" clId="{C6A4D223-414F-4149-9758-D43D9D3803E2}" dt="2023-02-05T22:56:55.119" v="3129" actId="20577"/>
          <ac:spMkLst>
            <pc:docMk/>
            <pc:sldMk cId="4171187735" sldId="259"/>
            <ac:spMk id="33" creationId="{3A38E2CB-AD18-4E0F-EB41-B511CA5BAB4A}"/>
          </ac:spMkLst>
        </pc:spChg>
        <pc:spChg chg="mod">
          <ac:chgData name="Betül Durak" userId="2c12ff2f-eb4e-497c-bcc3-e282691305e8" providerId="ADAL" clId="{C6A4D223-414F-4149-9758-D43D9D3803E2}" dt="2023-02-05T22:56:55.119" v="3129" actId="20577"/>
          <ac:spMkLst>
            <pc:docMk/>
            <pc:sldMk cId="4171187735" sldId="259"/>
            <ac:spMk id="34" creationId="{75FF24D6-E25B-64AD-7FFC-30D8C2B91E21}"/>
          </ac:spMkLst>
        </pc:spChg>
        <pc:grpChg chg="add mod">
          <ac:chgData name="Betül Durak" userId="2c12ff2f-eb4e-497c-bcc3-e282691305e8" providerId="ADAL" clId="{C6A4D223-414F-4149-9758-D43D9D3803E2}" dt="2023-02-05T20:47:35.843" v="2710" actId="1036"/>
          <ac:grpSpMkLst>
            <pc:docMk/>
            <pc:sldMk cId="4171187735" sldId="259"/>
            <ac:grpSpMk id="15" creationId="{0A2391E1-1860-83E3-679A-AFB71B2EBAD9}"/>
          </ac:grpSpMkLst>
        </pc:grpChg>
        <pc:grpChg chg="add">
          <ac:chgData name="Betül Durak" userId="2c12ff2f-eb4e-497c-bcc3-e282691305e8" providerId="ADAL" clId="{C6A4D223-414F-4149-9758-D43D9D3803E2}" dt="2023-02-03T05:19:20.146" v="2202" actId="164"/>
          <ac:grpSpMkLst>
            <pc:docMk/>
            <pc:sldMk cId="4171187735" sldId="259"/>
            <ac:grpSpMk id="18" creationId="{F10681F4-83B7-5BC3-CB87-D8DDF12F5337}"/>
          </ac:grpSpMkLst>
        </pc:grpChg>
        <pc:grpChg chg="add mod">
          <ac:chgData name="Betül Durak" userId="2c12ff2f-eb4e-497c-bcc3-e282691305e8" providerId="ADAL" clId="{C6A4D223-414F-4149-9758-D43D9D3803E2}" dt="2023-02-07T03:32:31.948" v="3985" actId="20577"/>
          <ac:grpSpMkLst>
            <pc:docMk/>
            <pc:sldMk cId="4171187735" sldId="259"/>
            <ac:grpSpMk id="28" creationId="{2C593172-3051-32B1-71A0-6B79CD16B165}"/>
          </ac:grpSpMkLst>
        </pc:grpChg>
        <pc:grpChg chg="add mod">
          <ac:chgData name="Betül Durak" userId="2c12ff2f-eb4e-497c-bcc3-e282691305e8" providerId="ADAL" clId="{C6A4D223-414F-4149-9758-D43D9D3803E2}" dt="2023-02-05T22:56:48.034" v="3125" actId="20577"/>
          <ac:grpSpMkLst>
            <pc:docMk/>
            <pc:sldMk cId="4171187735" sldId="259"/>
            <ac:grpSpMk id="29" creationId="{28C34EB0-52AD-F7A0-BFF9-72DC094B1EDB}"/>
          </ac:grpSpMkLst>
        </pc:grpChg>
        <pc:grpChg chg="add mod">
          <ac:chgData name="Betül Durak" userId="2c12ff2f-eb4e-497c-bcc3-e282691305e8" providerId="ADAL" clId="{C6A4D223-414F-4149-9758-D43D9D3803E2}" dt="2023-02-05T22:56:55.119" v="3129" actId="20577"/>
          <ac:grpSpMkLst>
            <pc:docMk/>
            <pc:sldMk cId="4171187735" sldId="259"/>
            <ac:grpSpMk id="35" creationId="{DBB72E8E-2426-3EAE-EC8E-9996242A628F}"/>
          </ac:grpSpMkLst>
        </pc:grpChg>
        <pc:cxnChg chg="mod">
          <ac:chgData name="Betül Durak" userId="2c12ff2f-eb4e-497c-bcc3-e282691305e8" providerId="ADAL" clId="{C6A4D223-414F-4149-9758-D43D9D3803E2}" dt="2023-02-05T22:56:48.034" v="3125" actId="20577"/>
          <ac:cxnSpMkLst>
            <pc:docMk/>
            <pc:sldMk cId="4171187735" sldId="259"/>
            <ac:cxnSpMk id="24" creationId="{3F6D39CF-793E-4FD5-7F7D-AD53FFE6887B}"/>
          </ac:cxnSpMkLst>
        </pc:cxnChg>
      </pc:sldChg>
      <pc:sldChg chg="addSp delSp modSp mod delAnim modAnim modNotesTx">
        <pc:chgData name="Betül Durak" userId="2c12ff2f-eb4e-497c-bcc3-e282691305e8" providerId="ADAL" clId="{C6A4D223-414F-4149-9758-D43D9D3803E2}" dt="2023-02-08T22:05:18.435" v="4268" actId="20577"/>
        <pc:sldMkLst>
          <pc:docMk/>
          <pc:sldMk cId="1307872968" sldId="262"/>
        </pc:sldMkLst>
        <pc:spChg chg="mod">
          <ac:chgData name="Betül Durak" userId="2c12ff2f-eb4e-497c-bcc3-e282691305e8" providerId="ADAL" clId="{C6A4D223-414F-4149-9758-D43D9D3803E2}" dt="2023-02-05T22:48:56.645" v="3108" actId="20577"/>
          <ac:spMkLst>
            <pc:docMk/>
            <pc:sldMk cId="1307872968" sldId="262"/>
            <ac:spMk id="6" creationId="{DEC4505C-2D9A-9236-F802-02C1EA15DC07}"/>
          </ac:spMkLst>
        </pc:spChg>
        <pc:spChg chg="del">
          <ac:chgData name="Betül Durak" userId="2c12ff2f-eb4e-497c-bcc3-e282691305e8" providerId="ADAL" clId="{C6A4D223-414F-4149-9758-D43D9D3803E2}" dt="2023-02-05T23:17:47.614" v="3551" actId="478"/>
          <ac:spMkLst>
            <pc:docMk/>
            <pc:sldMk cId="1307872968" sldId="262"/>
            <ac:spMk id="7" creationId="{7824F716-3242-9595-946B-CCF7ABD67C4D}"/>
          </ac:spMkLst>
        </pc:spChg>
        <pc:spChg chg="mod">
          <ac:chgData name="Betül Durak" userId="2c12ff2f-eb4e-497c-bcc3-e282691305e8" providerId="ADAL" clId="{C6A4D223-414F-4149-9758-D43D9D3803E2}" dt="2023-02-05T23:17:51.831" v="3552" actId="1076"/>
          <ac:spMkLst>
            <pc:docMk/>
            <pc:sldMk cId="1307872968" sldId="262"/>
            <ac:spMk id="22" creationId="{7AB57A9A-8267-F623-B33B-26ACB4A6197E}"/>
          </ac:spMkLst>
        </pc:spChg>
        <pc:spChg chg="mod topLvl">
          <ac:chgData name="Betül Durak" userId="2c12ff2f-eb4e-497c-bcc3-e282691305e8" providerId="ADAL" clId="{C6A4D223-414F-4149-9758-D43D9D3803E2}" dt="2023-02-05T22:45:58.714" v="3073" actId="1076"/>
          <ac:spMkLst>
            <pc:docMk/>
            <pc:sldMk cId="1307872968" sldId="262"/>
            <ac:spMk id="23" creationId="{CA8931EC-50F7-B0B5-A2C9-995F24FC63FD}"/>
          </ac:spMkLst>
        </pc:spChg>
        <pc:spChg chg="mod">
          <ac:chgData name="Betül Durak" userId="2c12ff2f-eb4e-497c-bcc3-e282691305e8" providerId="ADAL" clId="{C6A4D223-414F-4149-9758-D43D9D3803E2}" dt="2023-02-05T22:45:58.714" v="3073" actId="1076"/>
          <ac:spMkLst>
            <pc:docMk/>
            <pc:sldMk cId="1307872968" sldId="262"/>
            <ac:spMk id="27" creationId="{B671827C-A612-F9ED-D0D3-057B61CF1C68}"/>
          </ac:spMkLst>
        </pc:spChg>
        <pc:spChg chg="mod">
          <ac:chgData name="Betül Durak" userId="2c12ff2f-eb4e-497c-bcc3-e282691305e8" providerId="ADAL" clId="{C6A4D223-414F-4149-9758-D43D9D3803E2}" dt="2023-02-05T22:46:55.249" v="3079" actId="113"/>
          <ac:spMkLst>
            <pc:docMk/>
            <pc:sldMk cId="1307872968" sldId="262"/>
            <ac:spMk id="28" creationId="{986A1248-C527-9BA9-BDDE-CDDA5280030E}"/>
          </ac:spMkLst>
        </pc:spChg>
        <pc:spChg chg="mod">
          <ac:chgData name="Betül Durak" userId="2c12ff2f-eb4e-497c-bcc3-e282691305e8" providerId="ADAL" clId="{C6A4D223-414F-4149-9758-D43D9D3803E2}" dt="2023-02-05T23:17:56.876" v="3562" actId="1035"/>
          <ac:spMkLst>
            <pc:docMk/>
            <pc:sldMk cId="1307872968" sldId="262"/>
            <ac:spMk id="30" creationId="{6ACB2DEF-C909-7F21-C632-961C75E318AB}"/>
          </ac:spMkLst>
        </pc:spChg>
        <pc:spChg chg="mod">
          <ac:chgData name="Betül Durak" userId="2c12ff2f-eb4e-497c-bcc3-e282691305e8" providerId="ADAL" clId="{C6A4D223-414F-4149-9758-D43D9D3803E2}" dt="2023-02-05T23:18:08.531" v="3564" actId="14100"/>
          <ac:spMkLst>
            <pc:docMk/>
            <pc:sldMk cId="1307872968" sldId="262"/>
            <ac:spMk id="32" creationId="{95AC2106-4715-B79D-0E10-7B7CD00888D3}"/>
          </ac:spMkLst>
        </pc:spChg>
        <pc:spChg chg="mod">
          <ac:chgData name="Betül Durak" userId="2c12ff2f-eb4e-497c-bcc3-e282691305e8" providerId="ADAL" clId="{C6A4D223-414F-4149-9758-D43D9D3803E2}" dt="2023-02-05T23:18:15.148" v="3576" actId="1035"/>
          <ac:spMkLst>
            <pc:docMk/>
            <pc:sldMk cId="1307872968" sldId="262"/>
            <ac:spMk id="33" creationId="{79C0FE89-20F7-EFF4-1F4B-0869D21FC4DA}"/>
          </ac:spMkLst>
        </pc:spChg>
        <pc:spChg chg="mod topLvl">
          <ac:chgData name="Betül Durak" userId="2c12ff2f-eb4e-497c-bcc3-e282691305e8" providerId="ADAL" clId="{C6A4D223-414F-4149-9758-D43D9D3803E2}" dt="2023-02-05T22:45:58.714" v="3073" actId="1076"/>
          <ac:spMkLst>
            <pc:docMk/>
            <pc:sldMk cId="1307872968" sldId="262"/>
            <ac:spMk id="57" creationId="{3609BD95-DFC6-C68B-763B-213EA9408399}"/>
          </ac:spMkLst>
        </pc:spChg>
        <pc:spChg chg="mod topLvl">
          <ac:chgData name="Betül Durak" userId="2c12ff2f-eb4e-497c-bcc3-e282691305e8" providerId="ADAL" clId="{C6A4D223-414F-4149-9758-D43D9D3803E2}" dt="2023-02-05T22:45:58.714" v="3073" actId="1076"/>
          <ac:spMkLst>
            <pc:docMk/>
            <pc:sldMk cId="1307872968" sldId="262"/>
            <ac:spMk id="58" creationId="{AC247248-B84F-A20F-B770-F13AF43652E8}"/>
          </ac:spMkLst>
        </pc:spChg>
        <pc:spChg chg="mod topLvl">
          <ac:chgData name="Betül Durak" userId="2c12ff2f-eb4e-497c-bcc3-e282691305e8" providerId="ADAL" clId="{C6A4D223-414F-4149-9758-D43D9D3803E2}" dt="2023-02-05T22:45:58.714" v="3073" actId="1076"/>
          <ac:spMkLst>
            <pc:docMk/>
            <pc:sldMk cId="1307872968" sldId="262"/>
            <ac:spMk id="59" creationId="{B2F3DCD2-B41C-8220-53E7-3D07A4EA6A1B}"/>
          </ac:spMkLst>
        </pc:spChg>
        <pc:spChg chg="mod topLvl">
          <ac:chgData name="Betül Durak" userId="2c12ff2f-eb4e-497c-bcc3-e282691305e8" providerId="ADAL" clId="{C6A4D223-414F-4149-9758-D43D9D3803E2}" dt="2023-02-05T22:45:58.714" v="3073" actId="1076"/>
          <ac:spMkLst>
            <pc:docMk/>
            <pc:sldMk cId="1307872968" sldId="262"/>
            <ac:spMk id="60" creationId="{0F10333E-8857-18A4-9961-937F4D439776}"/>
          </ac:spMkLst>
        </pc:spChg>
        <pc:spChg chg="mod topLvl">
          <ac:chgData name="Betül Durak" userId="2c12ff2f-eb4e-497c-bcc3-e282691305e8" providerId="ADAL" clId="{C6A4D223-414F-4149-9758-D43D9D3803E2}" dt="2023-02-05T22:45:58.714" v="3073" actId="1076"/>
          <ac:spMkLst>
            <pc:docMk/>
            <pc:sldMk cId="1307872968" sldId="262"/>
            <ac:spMk id="66" creationId="{B5F2874C-4C53-6B41-61A6-78D2FF0ECAA8}"/>
          </ac:spMkLst>
        </pc:spChg>
        <pc:spChg chg="mod">
          <ac:chgData name="Betül Durak" userId="2c12ff2f-eb4e-497c-bcc3-e282691305e8" providerId="ADAL" clId="{C6A4D223-414F-4149-9758-D43D9D3803E2}" dt="2023-02-05T22:46:46.375" v="3077" actId="207"/>
          <ac:spMkLst>
            <pc:docMk/>
            <pc:sldMk cId="1307872968" sldId="262"/>
            <ac:spMk id="68" creationId="{4430DC65-FE19-E79B-76B1-7B6CCF1941A1}"/>
          </ac:spMkLst>
        </pc:spChg>
        <pc:grpChg chg="mod">
          <ac:chgData name="Betül Durak" userId="2c12ff2f-eb4e-497c-bcc3-e282691305e8" providerId="ADAL" clId="{C6A4D223-414F-4149-9758-D43D9D3803E2}" dt="2023-02-05T22:47:43.800" v="3106" actId="1038"/>
          <ac:grpSpMkLst>
            <pc:docMk/>
            <pc:sldMk cId="1307872968" sldId="262"/>
            <ac:grpSpMk id="8" creationId="{CDE309D5-08D1-FBA4-F7A5-9A096B0232AF}"/>
          </ac:grpSpMkLst>
        </pc:grpChg>
        <pc:grpChg chg="mod">
          <ac:chgData name="Betül Durak" userId="2c12ff2f-eb4e-497c-bcc3-e282691305e8" providerId="ADAL" clId="{C6A4D223-414F-4149-9758-D43D9D3803E2}" dt="2023-02-05T22:47:43.800" v="3106" actId="1038"/>
          <ac:grpSpMkLst>
            <pc:docMk/>
            <pc:sldMk cId="1307872968" sldId="262"/>
            <ac:grpSpMk id="9" creationId="{D433130D-FFA5-D6DA-94DD-6DEE0858D6C0}"/>
          </ac:grpSpMkLst>
        </pc:grpChg>
        <pc:grpChg chg="mod">
          <ac:chgData name="Betül Durak" userId="2c12ff2f-eb4e-497c-bcc3-e282691305e8" providerId="ADAL" clId="{C6A4D223-414F-4149-9758-D43D9D3803E2}" dt="2023-02-05T22:47:43.800" v="3106" actId="1038"/>
          <ac:grpSpMkLst>
            <pc:docMk/>
            <pc:sldMk cId="1307872968" sldId="262"/>
            <ac:grpSpMk id="11" creationId="{EBA7B959-3BA8-9FBB-2E96-0A9A196792CB}"/>
          </ac:grpSpMkLst>
        </pc:grpChg>
        <pc:grpChg chg="del">
          <ac:chgData name="Betül Durak" userId="2c12ff2f-eb4e-497c-bcc3-e282691305e8" providerId="ADAL" clId="{C6A4D223-414F-4149-9758-D43D9D3803E2}" dt="2023-02-05T22:45:07.103" v="3070" actId="165"/>
          <ac:grpSpMkLst>
            <pc:docMk/>
            <pc:sldMk cId="1307872968" sldId="262"/>
            <ac:grpSpMk id="13" creationId="{B2ABFB44-5220-A1B1-0A82-2228C33CD06B}"/>
          </ac:grpSpMkLst>
        </pc:grpChg>
        <pc:grpChg chg="add">
          <ac:chgData name="Betül Durak" userId="2c12ff2f-eb4e-497c-bcc3-e282691305e8" providerId="ADAL" clId="{C6A4D223-414F-4149-9758-D43D9D3803E2}" dt="2023-02-05T22:46:04.808" v="3074" actId="164"/>
          <ac:grpSpMkLst>
            <pc:docMk/>
            <pc:sldMk cId="1307872968" sldId="262"/>
            <ac:grpSpMk id="14" creationId="{72CD0376-48FA-BE25-0582-66AF8D3B3EF5}"/>
          </ac:grpSpMkLst>
        </pc:grpChg>
        <pc:picChg chg="topLvl">
          <ac:chgData name="Betül Durak" userId="2c12ff2f-eb4e-497c-bcc3-e282691305e8" providerId="ADAL" clId="{C6A4D223-414F-4149-9758-D43D9D3803E2}" dt="2023-02-05T22:45:07.103" v="3070" actId="165"/>
          <ac:picMkLst>
            <pc:docMk/>
            <pc:sldMk cId="1307872968" sldId="262"/>
            <ac:picMk id="63" creationId="{BB3A5422-1F69-9414-92B0-7C4A0B0DCDFD}"/>
          </ac:picMkLst>
        </pc:picChg>
        <pc:cxnChg chg="mod">
          <ac:chgData name="Betül Durak" userId="2c12ff2f-eb4e-497c-bcc3-e282691305e8" providerId="ADAL" clId="{C6A4D223-414F-4149-9758-D43D9D3803E2}" dt="2023-02-05T23:17:56.876" v="3562" actId="1035"/>
          <ac:cxnSpMkLst>
            <pc:docMk/>
            <pc:sldMk cId="1307872968" sldId="262"/>
            <ac:cxnSpMk id="35" creationId="{C2575AB7-6E6C-B0AF-61A3-7643A4BBC763}"/>
          </ac:cxnSpMkLst>
        </pc:cxnChg>
        <pc:cxnChg chg="mod topLvl">
          <ac:chgData name="Betül Durak" userId="2c12ff2f-eb4e-497c-bcc3-e282691305e8" providerId="ADAL" clId="{C6A4D223-414F-4149-9758-D43D9D3803E2}" dt="2023-02-05T22:45:58.714" v="3073" actId="1076"/>
          <ac:cxnSpMkLst>
            <pc:docMk/>
            <pc:sldMk cId="1307872968" sldId="262"/>
            <ac:cxnSpMk id="61" creationId="{2E8C6CA1-5957-A702-A428-0EC5876E7888}"/>
          </ac:cxnSpMkLst>
        </pc:cxnChg>
        <pc:cxnChg chg="mod topLvl">
          <ac:chgData name="Betül Durak" userId="2c12ff2f-eb4e-497c-bcc3-e282691305e8" providerId="ADAL" clId="{C6A4D223-414F-4149-9758-D43D9D3803E2}" dt="2023-02-05T22:45:58.714" v="3073" actId="1076"/>
          <ac:cxnSpMkLst>
            <pc:docMk/>
            <pc:sldMk cId="1307872968" sldId="262"/>
            <ac:cxnSpMk id="62" creationId="{4B8FB572-34F2-A238-678D-A618EB8AEEEC}"/>
          </ac:cxnSpMkLst>
        </pc:cxnChg>
      </pc:sldChg>
      <pc:sldChg chg="addSp delSp modSp mod delAnim modAnim modNotesTx">
        <pc:chgData name="Betül Durak" userId="2c12ff2f-eb4e-497c-bcc3-e282691305e8" providerId="ADAL" clId="{C6A4D223-414F-4149-9758-D43D9D3803E2}" dt="2023-02-05T22:55:54.213" v="3120" actId="20577"/>
        <pc:sldMkLst>
          <pc:docMk/>
          <pc:sldMk cId="844328370" sldId="265"/>
        </pc:sldMkLst>
        <pc:spChg chg="mod">
          <ac:chgData name="Betül Durak" userId="2c12ff2f-eb4e-497c-bcc3-e282691305e8" providerId="ADAL" clId="{C6A4D223-414F-4149-9758-D43D9D3803E2}" dt="2023-02-05T20:06:50.766" v="2445" actId="20577"/>
          <ac:spMkLst>
            <pc:docMk/>
            <pc:sldMk cId="844328370" sldId="265"/>
            <ac:spMk id="7" creationId="{5D23D243-B4D2-914B-3E20-15C1158E49DE}"/>
          </ac:spMkLst>
        </pc:spChg>
        <pc:spChg chg="mod">
          <ac:chgData name="Betül Durak" userId="2c12ff2f-eb4e-497c-bcc3-e282691305e8" providerId="ADAL" clId="{C6A4D223-414F-4149-9758-D43D9D3803E2}" dt="2023-02-05T20:06:50.766" v="2445" actId="20577"/>
          <ac:spMkLst>
            <pc:docMk/>
            <pc:sldMk cId="844328370" sldId="265"/>
            <ac:spMk id="8" creationId="{DF0034C2-C288-2721-A85C-94E5CD04E7BF}"/>
          </ac:spMkLst>
        </pc:spChg>
        <pc:spChg chg="mod">
          <ac:chgData name="Betül Durak" userId="2c12ff2f-eb4e-497c-bcc3-e282691305e8" providerId="ADAL" clId="{C6A4D223-414F-4149-9758-D43D9D3803E2}" dt="2023-02-05T20:06:50.766" v="2445" actId="20577"/>
          <ac:spMkLst>
            <pc:docMk/>
            <pc:sldMk cId="844328370" sldId="265"/>
            <ac:spMk id="9" creationId="{A7599981-0E55-F068-647D-C959439C8A6F}"/>
          </ac:spMkLst>
        </pc:spChg>
        <pc:spChg chg="mod">
          <ac:chgData name="Betül Durak" userId="2c12ff2f-eb4e-497c-bcc3-e282691305e8" providerId="ADAL" clId="{C6A4D223-414F-4149-9758-D43D9D3803E2}" dt="2023-02-05T20:06:50.766" v="2445" actId="20577"/>
          <ac:spMkLst>
            <pc:docMk/>
            <pc:sldMk cId="844328370" sldId="265"/>
            <ac:spMk id="11" creationId="{2D1E2DD3-DEBC-5B23-8DD4-EC12B935E956}"/>
          </ac:spMkLst>
        </pc:spChg>
        <pc:spChg chg="mod">
          <ac:chgData name="Betül Durak" userId="2c12ff2f-eb4e-497c-bcc3-e282691305e8" providerId="ADAL" clId="{C6A4D223-414F-4149-9758-D43D9D3803E2}" dt="2023-02-05T22:55:54.213" v="3120" actId="20577"/>
          <ac:spMkLst>
            <pc:docMk/>
            <pc:sldMk cId="844328370" sldId="265"/>
            <ac:spMk id="12" creationId="{01A02B7F-42D8-EB62-2841-C8B8B564A36A}"/>
          </ac:spMkLst>
        </pc:spChg>
        <pc:spChg chg="mod">
          <ac:chgData name="Betül Durak" userId="2c12ff2f-eb4e-497c-bcc3-e282691305e8" providerId="ADAL" clId="{C6A4D223-414F-4149-9758-D43D9D3803E2}" dt="2023-02-05T22:55:54.213" v="3120" actId="20577"/>
          <ac:spMkLst>
            <pc:docMk/>
            <pc:sldMk cId="844328370" sldId="265"/>
            <ac:spMk id="13" creationId="{CA57283F-CC3C-56C4-9077-24F5478EFC1B}"/>
          </ac:spMkLst>
        </pc:spChg>
        <pc:spChg chg="mod">
          <ac:chgData name="Betül Durak" userId="2c12ff2f-eb4e-497c-bcc3-e282691305e8" providerId="ADAL" clId="{C6A4D223-414F-4149-9758-D43D9D3803E2}" dt="2023-02-05T22:55:54.213" v="3120" actId="20577"/>
          <ac:spMkLst>
            <pc:docMk/>
            <pc:sldMk cId="844328370" sldId="265"/>
            <ac:spMk id="14" creationId="{115FE7CD-7CCD-99CD-D1E5-644F35B29E09}"/>
          </ac:spMkLst>
        </pc:spChg>
        <pc:spChg chg="mod">
          <ac:chgData name="Betül Durak" userId="2c12ff2f-eb4e-497c-bcc3-e282691305e8" providerId="ADAL" clId="{C6A4D223-414F-4149-9758-D43D9D3803E2}" dt="2023-02-05T22:55:54.213" v="3120" actId="20577"/>
          <ac:spMkLst>
            <pc:docMk/>
            <pc:sldMk cId="844328370" sldId="265"/>
            <ac:spMk id="19" creationId="{3ECFE1F2-70ED-187B-01D1-9D3857D78378}"/>
          </ac:spMkLst>
        </pc:spChg>
        <pc:spChg chg="mod">
          <ac:chgData name="Betül Durak" userId="2c12ff2f-eb4e-497c-bcc3-e282691305e8" providerId="ADAL" clId="{C6A4D223-414F-4149-9758-D43D9D3803E2}" dt="2023-02-05T22:55:54.213" v="3120" actId="20577"/>
          <ac:spMkLst>
            <pc:docMk/>
            <pc:sldMk cId="844328370" sldId="265"/>
            <ac:spMk id="20" creationId="{7837035D-A9E9-CE02-5F51-7D9FD35AFDF9}"/>
          </ac:spMkLst>
        </pc:spChg>
        <pc:spChg chg="mod">
          <ac:chgData name="Betül Durak" userId="2c12ff2f-eb4e-497c-bcc3-e282691305e8" providerId="ADAL" clId="{C6A4D223-414F-4149-9758-D43D9D3803E2}" dt="2023-02-05T20:07:36.077" v="2454" actId="20577"/>
          <ac:spMkLst>
            <pc:docMk/>
            <pc:sldMk cId="844328370" sldId="265"/>
            <ac:spMk id="21" creationId="{204AFFE7-DBF2-155F-1060-92852155C24E}"/>
          </ac:spMkLst>
        </pc:spChg>
        <pc:spChg chg="mod">
          <ac:chgData name="Betül Durak" userId="2c12ff2f-eb4e-497c-bcc3-e282691305e8" providerId="ADAL" clId="{C6A4D223-414F-4149-9758-D43D9D3803E2}" dt="2023-02-05T20:07:36.077" v="2454" actId="20577"/>
          <ac:spMkLst>
            <pc:docMk/>
            <pc:sldMk cId="844328370" sldId="265"/>
            <ac:spMk id="22" creationId="{AEC35008-CA33-470F-C9EF-D522BF4BCE07}"/>
          </ac:spMkLst>
        </pc:spChg>
        <pc:spChg chg="mod">
          <ac:chgData name="Betül Durak" userId="2c12ff2f-eb4e-497c-bcc3-e282691305e8" providerId="ADAL" clId="{C6A4D223-414F-4149-9758-D43D9D3803E2}" dt="2023-02-05T20:07:36.077" v="2454" actId="20577"/>
          <ac:spMkLst>
            <pc:docMk/>
            <pc:sldMk cId="844328370" sldId="265"/>
            <ac:spMk id="23" creationId="{96752E08-331D-6041-B85E-D59D56AF9584}"/>
          </ac:spMkLst>
        </pc:spChg>
        <pc:spChg chg="mod">
          <ac:chgData name="Betül Durak" userId="2c12ff2f-eb4e-497c-bcc3-e282691305e8" providerId="ADAL" clId="{C6A4D223-414F-4149-9758-D43D9D3803E2}" dt="2023-02-05T20:07:36.077" v="2454" actId="20577"/>
          <ac:spMkLst>
            <pc:docMk/>
            <pc:sldMk cId="844328370" sldId="265"/>
            <ac:spMk id="24" creationId="{510D7B8A-C4C2-0AB6-2EBC-CD8EDD73105C}"/>
          </ac:spMkLst>
        </pc:spChg>
        <pc:spChg chg="mod">
          <ac:chgData name="Betül Durak" userId="2c12ff2f-eb4e-497c-bcc3-e282691305e8" providerId="ADAL" clId="{C6A4D223-414F-4149-9758-D43D9D3803E2}" dt="2023-02-05T20:07:36.077" v="2454" actId="20577"/>
          <ac:spMkLst>
            <pc:docMk/>
            <pc:sldMk cId="844328370" sldId="265"/>
            <ac:spMk id="25" creationId="{35BF1327-C360-F466-9E53-9852EEF61C64}"/>
          </ac:spMkLst>
        </pc:spChg>
        <pc:spChg chg="mod">
          <ac:chgData name="Betül Durak" userId="2c12ff2f-eb4e-497c-bcc3-e282691305e8" providerId="ADAL" clId="{C6A4D223-414F-4149-9758-D43D9D3803E2}" dt="2023-02-05T20:07:36.077" v="2454" actId="20577"/>
          <ac:spMkLst>
            <pc:docMk/>
            <pc:sldMk cId="844328370" sldId="265"/>
            <ac:spMk id="26" creationId="{18417C32-31A6-48C5-10F8-91E5BC93B8F6}"/>
          </ac:spMkLst>
        </pc:spChg>
        <pc:spChg chg="del mod topLvl">
          <ac:chgData name="Betül Durak" userId="2c12ff2f-eb4e-497c-bcc3-e282691305e8" providerId="ADAL" clId="{C6A4D223-414F-4149-9758-D43D9D3803E2}" dt="2023-02-01T01:57:08.910" v="1740" actId="478"/>
          <ac:spMkLst>
            <pc:docMk/>
            <pc:sldMk cId="844328370" sldId="265"/>
            <ac:spMk id="27" creationId="{D9DA6FC7-6C49-32A1-1FEA-DFC966B2DC9B}"/>
          </ac:spMkLst>
        </pc:spChg>
        <pc:spChg chg="add mod">
          <ac:chgData name="Betül Durak" userId="2c12ff2f-eb4e-497c-bcc3-e282691305e8" providerId="ADAL" clId="{C6A4D223-414F-4149-9758-D43D9D3803E2}" dt="2023-02-05T20:07:04.722" v="2452" actId="20577"/>
          <ac:spMkLst>
            <pc:docMk/>
            <pc:sldMk cId="844328370" sldId="265"/>
            <ac:spMk id="36" creationId="{125AF91D-6BC0-6D07-A5D6-14800F0D8622}"/>
          </ac:spMkLst>
        </pc:spChg>
        <pc:grpChg chg="mod">
          <ac:chgData name="Betül Durak" userId="2c12ff2f-eb4e-497c-bcc3-e282691305e8" providerId="ADAL" clId="{C6A4D223-414F-4149-9758-D43D9D3803E2}" dt="2023-02-05T20:06:50.766" v="2445" actId="20577"/>
          <ac:grpSpMkLst>
            <pc:docMk/>
            <pc:sldMk cId="844328370" sldId="265"/>
            <ac:grpSpMk id="3" creationId="{67935930-B08A-5A30-FE66-1A6F7DE068C6}"/>
          </ac:grpSpMkLst>
        </pc:grpChg>
        <pc:grpChg chg="mod">
          <ac:chgData name="Betül Durak" userId="2c12ff2f-eb4e-497c-bcc3-e282691305e8" providerId="ADAL" clId="{C6A4D223-414F-4149-9758-D43D9D3803E2}" dt="2023-02-05T22:55:54.213" v="3120" actId="20577"/>
          <ac:grpSpMkLst>
            <pc:docMk/>
            <pc:sldMk cId="844328370" sldId="265"/>
            <ac:grpSpMk id="15" creationId="{2B780ED5-3083-84EC-8ED2-62D0E0286C1B}"/>
          </ac:grpSpMkLst>
        </pc:grpChg>
        <pc:grpChg chg="mod">
          <ac:chgData name="Betül Durak" userId="2c12ff2f-eb4e-497c-bcc3-e282691305e8" providerId="ADAL" clId="{C6A4D223-414F-4149-9758-D43D9D3803E2}" dt="2023-02-05T20:08:40.958" v="2469" actId="1036"/>
          <ac:grpSpMkLst>
            <pc:docMk/>
            <pc:sldMk cId="844328370" sldId="265"/>
            <ac:grpSpMk id="28" creationId="{9F99C551-DEDE-351F-DAEA-764FC6367FA6}"/>
          </ac:grpSpMkLst>
        </pc:grpChg>
        <pc:grpChg chg="del mod">
          <ac:chgData name="Betül Durak" userId="2c12ff2f-eb4e-497c-bcc3-e282691305e8" providerId="ADAL" clId="{C6A4D223-414F-4149-9758-D43D9D3803E2}" dt="2023-02-01T01:57:08.910" v="1740" actId="478"/>
          <ac:grpSpMkLst>
            <pc:docMk/>
            <pc:sldMk cId="844328370" sldId="265"/>
            <ac:grpSpMk id="32" creationId="{EF1D90C3-977E-DDCA-B413-1446AC7412E5}"/>
          </ac:grpSpMkLst>
        </pc:grpChg>
        <pc:grpChg chg="del">
          <ac:chgData name="Betül Durak" userId="2c12ff2f-eb4e-497c-bcc3-e282691305e8" providerId="ADAL" clId="{C6A4D223-414F-4149-9758-D43D9D3803E2}" dt="2023-02-01T01:57:06.111" v="1739" actId="478"/>
          <ac:grpSpMkLst>
            <pc:docMk/>
            <pc:sldMk cId="844328370" sldId="265"/>
            <ac:grpSpMk id="33" creationId="{906B85C0-F176-1085-0413-6D349DA2AB4D}"/>
          </ac:grpSpMkLst>
        </pc:grpChg>
        <pc:grpChg chg="add mod">
          <ac:chgData name="Betül Durak" userId="2c12ff2f-eb4e-497c-bcc3-e282691305e8" providerId="ADAL" clId="{C6A4D223-414F-4149-9758-D43D9D3803E2}" dt="2023-02-05T20:08:40.958" v="2469" actId="1036"/>
          <ac:grpSpMkLst>
            <pc:docMk/>
            <pc:sldMk cId="844328370" sldId="265"/>
            <ac:grpSpMk id="43" creationId="{31810499-2247-3C5B-2F11-D7A097FB45FB}"/>
          </ac:grpSpMkLst>
        </pc:grpChg>
        <pc:cxnChg chg="mod">
          <ac:chgData name="Betül Durak" userId="2c12ff2f-eb4e-497c-bcc3-e282691305e8" providerId="ADAL" clId="{C6A4D223-414F-4149-9758-D43D9D3803E2}" dt="2023-02-05T20:06:50.766" v="2445" actId="20577"/>
          <ac:cxnSpMkLst>
            <pc:docMk/>
            <pc:sldMk cId="844328370" sldId="265"/>
            <ac:cxnSpMk id="10" creationId="{5EB427C5-1B5A-0916-2894-81253C48BAD3}"/>
          </ac:cxnSpMkLst>
        </pc:cxnChg>
        <pc:cxnChg chg="mod">
          <ac:chgData name="Betül Durak" userId="2c12ff2f-eb4e-497c-bcc3-e282691305e8" providerId="ADAL" clId="{C6A4D223-414F-4149-9758-D43D9D3803E2}" dt="2023-02-05T22:55:54.213" v="3120" actId="20577"/>
          <ac:cxnSpMkLst>
            <pc:docMk/>
            <pc:sldMk cId="844328370" sldId="265"/>
            <ac:cxnSpMk id="18" creationId="{D1B353E7-4690-0E1F-5B97-52D12A1AE47B}"/>
          </ac:cxnSpMkLst>
        </pc:cxnChg>
        <pc:cxnChg chg="del mod topLvl">
          <ac:chgData name="Betül Durak" userId="2c12ff2f-eb4e-497c-bcc3-e282691305e8" providerId="ADAL" clId="{C6A4D223-414F-4149-9758-D43D9D3803E2}" dt="2023-02-01T01:57:10.729" v="1741" actId="478"/>
          <ac:cxnSpMkLst>
            <pc:docMk/>
            <pc:sldMk cId="844328370" sldId="265"/>
            <ac:cxnSpMk id="29" creationId="{CE4D92E0-288C-B197-EF6A-4EEB9F6908B5}"/>
          </ac:cxnSpMkLst>
        </pc:cxnChg>
        <pc:cxnChg chg="mod">
          <ac:chgData name="Betül Durak" userId="2c12ff2f-eb4e-497c-bcc3-e282691305e8" providerId="ADAL" clId="{C6A4D223-414F-4149-9758-D43D9D3803E2}" dt="2023-02-01T01:57:06.111" v="1739" actId="478"/>
          <ac:cxnSpMkLst>
            <pc:docMk/>
            <pc:sldMk cId="844328370" sldId="265"/>
            <ac:cxnSpMk id="35" creationId="{A261606A-3FD9-D12F-5682-0202BBD01250}"/>
          </ac:cxnSpMkLst>
        </pc:cxnChg>
        <pc:cxnChg chg="add mod">
          <ac:chgData name="Betül Durak" userId="2c12ff2f-eb4e-497c-bcc3-e282691305e8" providerId="ADAL" clId="{C6A4D223-414F-4149-9758-D43D9D3803E2}" dt="2023-02-05T20:08:40.958" v="2469" actId="1036"/>
          <ac:cxnSpMkLst>
            <pc:docMk/>
            <pc:sldMk cId="844328370" sldId="265"/>
            <ac:cxnSpMk id="40" creationId="{E3BF72E6-114A-470B-A189-529D66D54FAF}"/>
          </ac:cxnSpMkLst>
        </pc:cxnChg>
      </pc:sldChg>
      <pc:sldChg chg="modSp mod">
        <pc:chgData name="Betül Durak" userId="2c12ff2f-eb4e-497c-bcc3-e282691305e8" providerId="ADAL" clId="{C6A4D223-414F-4149-9758-D43D9D3803E2}" dt="2023-02-01T01:52:21.554" v="1573" actId="20577"/>
        <pc:sldMkLst>
          <pc:docMk/>
          <pc:sldMk cId="4243230260" sldId="267"/>
        </pc:sldMkLst>
        <pc:spChg chg="mod">
          <ac:chgData name="Betül Durak" userId="2c12ff2f-eb4e-497c-bcc3-e282691305e8" providerId="ADAL" clId="{C6A4D223-414F-4149-9758-D43D9D3803E2}" dt="2023-02-01T01:52:21.554" v="1573" actId="20577"/>
          <ac:spMkLst>
            <pc:docMk/>
            <pc:sldMk cId="4243230260" sldId="267"/>
            <ac:spMk id="3" creationId="{8EB4F341-FB15-2968-414F-A878171FC01E}"/>
          </ac:spMkLst>
        </pc:spChg>
      </pc:sldChg>
      <pc:sldChg chg="modSp mod modAnim modNotesTx">
        <pc:chgData name="Betül Durak" userId="2c12ff2f-eb4e-497c-bcc3-e282691305e8" providerId="ADAL" clId="{C6A4D223-414F-4149-9758-D43D9D3803E2}" dt="2023-02-01T01:56:43.479" v="1738" actId="1038"/>
        <pc:sldMkLst>
          <pc:docMk/>
          <pc:sldMk cId="3447786351" sldId="271"/>
        </pc:sldMkLst>
        <pc:spChg chg="mod">
          <ac:chgData name="Betül Durak" userId="2c12ff2f-eb4e-497c-bcc3-e282691305e8" providerId="ADAL" clId="{C6A4D223-414F-4149-9758-D43D9D3803E2}" dt="2023-02-01T01:49:45.771" v="1546" actId="20577"/>
          <ac:spMkLst>
            <pc:docMk/>
            <pc:sldMk cId="3447786351" sldId="271"/>
            <ac:spMk id="3" creationId="{8EB4F341-FB15-2968-414F-A878171FC01E}"/>
          </ac:spMkLst>
        </pc:spChg>
        <pc:spChg chg="mod">
          <ac:chgData name="Betül Durak" userId="2c12ff2f-eb4e-497c-bcc3-e282691305e8" providerId="ADAL" clId="{C6A4D223-414F-4149-9758-D43D9D3803E2}" dt="2023-02-01T01:56:17.529" v="1705" actId="20577"/>
          <ac:spMkLst>
            <pc:docMk/>
            <pc:sldMk cId="3447786351" sldId="271"/>
            <ac:spMk id="11" creationId="{492953B9-0411-2979-76D9-8FC7C6F08688}"/>
          </ac:spMkLst>
        </pc:spChg>
        <pc:grpChg chg="mod">
          <ac:chgData name="Betül Durak" userId="2c12ff2f-eb4e-497c-bcc3-e282691305e8" providerId="ADAL" clId="{C6A4D223-414F-4149-9758-D43D9D3803E2}" dt="2023-02-01T01:56:43.479" v="1738" actId="1038"/>
          <ac:grpSpMkLst>
            <pc:docMk/>
            <pc:sldMk cId="3447786351" sldId="271"/>
            <ac:grpSpMk id="12" creationId="{AC87BF4E-15BB-3D31-0F57-584A7AF28149}"/>
          </ac:grpSpMkLst>
        </pc:grpChg>
      </pc:sldChg>
      <pc:sldChg chg="modSp mod modNotesTx">
        <pc:chgData name="Betül Durak" userId="2c12ff2f-eb4e-497c-bcc3-e282691305e8" providerId="ADAL" clId="{C6A4D223-414F-4149-9758-D43D9D3803E2}" dt="2023-02-08T19:56:23.950" v="4222" actId="20577"/>
        <pc:sldMkLst>
          <pc:docMk/>
          <pc:sldMk cId="1966038295" sldId="272"/>
        </pc:sldMkLst>
        <pc:spChg chg="mod">
          <ac:chgData name="Betül Durak" userId="2c12ff2f-eb4e-497c-bcc3-e282691305e8" providerId="ADAL" clId="{C6A4D223-414F-4149-9758-D43D9D3803E2}" dt="2023-02-08T19:56:23.950" v="4222" actId="20577"/>
          <ac:spMkLst>
            <pc:docMk/>
            <pc:sldMk cId="1966038295" sldId="272"/>
            <ac:spMk id="6" creationId="{6B991085-9B41-0B3C-B323-6AF70AAB238B}"/>
          </ac:spMkLst>
        </pc:spChg>
        <pc:spChg chg="mod">
          <ac:chgData name="Betül Durak" userId="2c12ff2f-eb4e-497c-bcc3-e282691305e8" providerId="ADAL" clId="{C6A4D223-414F-4149-9758-D43D9D3803E2}" dt="2023-02-08T19:56:23.950" v="4222" actId="20577"/>
          <ac:spMkLst>
            <pc:docMk/>
            <pc:sldMk cId="1966038295" sldId="272"/>
            <ac:spMk id="10" creationId="{8D3CDB11-2706-6B20-FF1E-F13CCE37AF4E}"/>
          </ac:spMkLst>
        </pc:spChg>
        <pc:spChg chg="mod">
          <ac:chgData name="Betül Durak" userId="2c12ff2f-eb4e-497c-bcc3-e282691305e8" providerId="ADAL" clId="{C6A4D223-414F-4149-9758-D43D9D3803E2}" dt="2023-02-08T19:56:23.950" v="4222" actId="20577"/>
          <ac:spMkLst>
            <pc:docMk/>
            <pc:sldMk cId="1966038295" sldId="272"/>
            <ac:spMk id="11" creationId="{0A243900-4529-2543-8E0F-BECE8921D8F7}"/>
          </ac:spMkLst>
        </pc:spChg>
        <pc:spChg chg="mod">
          <ac:chgData name="Betül Durak" userId="2c12ff2f-eb4e-497c-bcc3-e282691305e8" providerId="ADAL" clId="{C6A4D223-414F-4149-9758-D43D9D3803E2}" dt="2023-02-08T19:56:23.950" v="4222" actId="20577"/>
          <ac:spMkLst>
            <pc:docMk/>
            <pc:sldMk cId="1966038295" sldId="272"/>
            <ac:spMk id="12" creationId="{EEFAA6A3-5F87-2C82-BC5E-2E89B86B0FB0}"/>
          </ac:spMkLst>
        </pc:spChg>
        <pc:grpChg chg="mod">
          <ac:chgData name="Betül Durak" userId="2c12ff2f-eb4e-497c-bcc3-e282691305e8" providerId="ADAL" clId="{C6A4D223-414F-4149-9758-D43D9D3803E2}" dt="2023-02-08T19:56:23.950" v="4222" actId="20577"/>
          <ac:grpSpMkLst>
            <pc:docMk/>
            <pc:sldMk cId="1966038295" sldId="272"/>
            <ac:grpSpMk id="3" creationId="{ECED7C12-6732-B12E-E566-4A6FB67226E2}"/>
          </ac:grpSpMkLst>
        </pc:grpChg>
      </pc:sldChg>
      <pc:sldChg chg="addSp delSp modSp mod delAnim modAnim modNotesTx">
        <pc:chgData name="Betül Durak" userId="2c12ff2f-eb4e-497c-bcc3-e282691305e8" providerId="ADAL" clId="{C6A4D223-414F-4149-9758-D43D9D3803E2}" dt="2023-02-08T17:02:50.113" v="4218" actId="20577"/>
        <pc:sldMkLst>
          <pc:docMk/>
          <pc:sldMk cId="1032673179" sldId="273"/>
        </pc:sldMkLst>
        <pc:spChg chg="mod">
          <ac:chgData name="Betül Durak" userId="2c12ff2f-eb4e-497c-bcc3-e282691305e8" providerId="ADAL" clId="{C6A4D223-414F-4149-9758-D43D9D3803E2}" dt="2023-02-05T19:53:46.780" v="2422" actId="20577"/>
          <ac:spMkLst>
            <pc:docMk/>
            <pc:sldMk cId="1032673179" sldId="273"/>
            <ac:spMk id="2" creationId="{03D0E05E-CEB0-32E8-814F-FFF89C7EE14A}"/>
          </ac:spMkLst>
        </pc:spChg>
        <pc:spChg chg="mod">
          <ac:chgData name="Betül Durak" userId="2c12ff2f-eb4e-497c-bcc3-e282691305e8" providerId="ADAL" clId="{C6A4D223-414F-4149-9758-D43D9D3803E2}" dt="2023-01-30T14:45:23.831" v="1022" actId="1038"/>
          <ac:spMkLst>
            <pc:docMk/>
            <pc:sldMk cId="1032673179" sldId="273"/>
            <ac:spMk id="16" creationId="{6EA3B6F0-47DA-5D2A-C2A6-DC8EAB0BE86E}"/>
          </ac:spMkLst>
        </pc:spChg>
        <pc:spChg chg="mod">
          <ac:chgData name="Betül Durak" userId="2c12ff2f-eb4e-497c-bcc3-e282691305e8" providerId="ADAL" clId="{C6A4D223-414F-4149-9758-D43D9D3803E2}" dt="2023-02-01T04:56:02.425" v="2038" actId="1035"/>
          <ac:spMkLst>
            <pc:docMk/>
            <pc:sldMk cId="1032673179" sldId="273"/>
            <ac:spMk id="28" creationId="{B25B41CE-C4A5-FB11-C167-45FC6B25A53A}"/>
          </ac:spMkLst>
        </pc:spChg>
        <pc:spChg chg="mod">
          <ac:chgData name="Betül Durak" userId="2c12ff2f-eb4e-497c-bcc3-e282691305e8" providerId="ADAL" clId="{C6A4D223-414F-4149-9758-D43D9D3803E2}" dt="2023-01-31T02:25:34.916" v="1481" actId="255"/>
          <ac:spMkLst>
            <pc:docMk/>
            <pc:sldMk cId="1032673179" sldId="273"/>
            <ac:spMk id="33" creationId="{830D62AA-2B66-7530-5ECE-9BFDC008EFC3}"/>
          </ac:spMkLst>
        </pc:spChg>
        <pc:grpChg chg="mod">
          <ac:chgData name="Betül Durak" userId="2c12ff2f-eb4e-497c-bcc3-e282691305e8" providerId="ADAL" clId="{C6A4D223-414F-4149-9758-D43D9D3803E2}" dt="2023-02-05T19:43:00.214" v="2392" actId="1038"/>
          <ac:grpSpMkLst>
            <pc:docMk/>
            <pc:sldMk cId="1032673179" sldId="273"/>
            <ac:grpSpMk id="3" creationId="{960AEAC1-DF0F-FC67-55A7-EE3F9154D05B}"/>
          </ac:grpSpMkLst>
        </pc:grpChg>
        <pc:grpChg chg="mod">
          <ac:chgData name="Betül Durak" userId="2c12ff2f-eb4e-497c-bcc3-e282691305e8" providerId="ADAL" clId="{C6A4D223-414F-4149-9758-D43D9D3803E2}" dt="2023-02-05T19:43:00.214" v="2392" actId="1038"/>
          <ac:grpSpMkLst>
            <pc:docMk/>
            <pc:sldMk cId="1032673179" sldId="273"/>
            <ac:grpSpMk id="4" creationId="{991B6587-0AFE-4484-7BEA-E0C3243A33FE}"/>
          </ac:grpSpMkLst>
        </pc:grpChg>
        <pc:grpChg chg="mod">
          <ac:chgData name="Betül Durak" userId="2c12ff2f-eb4e-497c-bcc3-e282691305e8" providerId="ADAL" clId="{C6A4D223-414F-4149-9758-D43D9D3803E2}" dt="2023-02-05T19:43:00.214" v="2392" actId="1038"/>
          <ac:grpSpMkLst>
            <pc:docMk/>
            <pc:sldMk cId="1032673179" sldId="273"/>
            <ac:grpSpMk id="6" creationId="{F72B5BF7-B229-A3C7-443D-61BBB6EBBF23}"/>
          </ac:grpSpMkLst>
        </pc:grpChg>
        <pc:grpChg chg="del mod">
          <ac:chgData name="Betül Durak" userId="2c12ff2f-eb4e-497c-bcc3-e282691305e8" providerId="ADAL" clId="{C6A4D223-414F-4149-9758-D43D9D3803E2}" dt="2023-02-05T19:42:20.248" v="2389" actId="478"/>
          <ac:grpSpMkLst>
            <pc:docMk/>
            <pc:sldMk cId="1032673179" sldId="273"/>
            <ac:grpSpMk id="10" creationId="{222CCD9D-D9BB-E79E-CF87-0FB5B3DA6EBA}"/>
          </ac:grpSpMkLst>
        </pc:grpChg>
        <pc:grpChg chg="add del mod">
          <ac:chgData name="Betül Durak" userId="2c12ff2f-eb4e-497c-bcc3-e282691305e8" providerId="ADAL" clId="{C6A4D223-414F-4149-9758-D43D9D3803E2}" dt="2023-02-05T19:42:22.148" v="2390" actId="478"/>
          <ac:grpSpMkLst>
            <pc:docMk/>
            <pc:sldMk cId="1032673179" sldId="273"/>
            <ac:grpSpMk id="12" creationId="{F5286814-34DD-15DC-896B-672FBDF85A80}"/>
          </ac:grpSpMkLst>
        </pc:grpChg>
      </pc:sldChg>
      <pc:sldChg chg="modSp modAnim">
        <pc:chgData name="Betül Durak" userId="2c12ff2f-eb4e-497c-bcc3-e282691305e8" providerId="ADAL" clId="{C6A4D223-414F-4149-9758-D43D9D3803E2}" dt="2023-02-05T06:18:44.660" v="2252" actId="20577"/>
        <pc:sldMkLst>
          <pc:docMk/>
          <pc:sldMk cId="360995503" sldId="275"/>
        </pc:sldMkLst>
        <pc:spChg chg="mod">
          <ac:chgData name="Betül Durak" userId="2c12ff2f-eb4e-497c-bcc3-e282691305e8" providerId="ADAL" clId="{C6A4D223-414F-4149-9758-D43D9D3803E2}" dt="2023-02-05T06:18:44.660" v="2252" actId="20577"/>
          <ac:spMkLst>
            <pc:docMk/>
            <pc:sldMk cId="360995503" sldId="275"/>
            <ac:spMk id="3" creationId="{8EB4F341-FB15-2968-414F-A878171FC01E}"/>
          </ac:spMkLst>
        </pc:spChg>
      </pc:sldChg>
      <pc:sldChg chg="addSp modSp mod modAnim modNotesTx">
        <pc:chgData name="Betül Durak" userId="2c12ff2f-eb4e-497c-bcc3-e282691305e8" providerId="ADAL" clId="{C6A4D223-414F-4149-9758-D43D9D3803E2}" dt="2023-02-05T19:58:39.659" v="2428" actId="20577"/>
        <pc:sldMkLst>
          <pc:docMk/>
          <pc:sldMk cId="2490790532" sldId="278"/>
        </pc:sldMkLst>
        <pc:spChg chg="mod">
          <ac:chgData name="Betül Durak" userId="2c12ff2f-eb4e-497c-bcc3-e282691305e8" providerId="ADAL" clId="{C6A4D223-414F-4149-9758-D43D9D3803E2}" dt="2023-02-05T19:44:25.369" v="2397" actId="1076"/>
          <ac:spMkLst>
            <pc:docMk/>
            <pc:sldMk cId="2490790532" sldId="278"/>
            <ac:spMk id="3" creationId="{8A4BD024-A4C3-E0E6-0B8B-5B09F33996B4}"/>
          </ac:spMkLst>
        </pc:spChg>
        <pc:spChg chg="add mod">
          <ac:chgData name="Betül Durak" userId="2c12ff2f-eb4e-497c-bcc3-e282691305e8" providerId="ADAL" clId="{C6A4D223-414F-4149-9758-D43D9D3803E2}" dt="2023-02-05T19:58:39.659" v="2428" actId="20577"/>
          <ac:spMkLst>
            <pc:docMk/>
            <pc:sldMk cId="2490790532" sldId="278"/>
            <ac:spMk id="14" creationId="{128848A6-A4E8-CC89-C286-602A94C055EF}"/>
          </ac:spMkLst>
        </pc:spChg>
      </pc:sldChg>
      <pc:sldChg chg="addSp delSp modSp mod modAnim">
        <pc:chgData name="Betül Durak" userId="2c12ff2f-eb4e-497c-bcc3-e282691305e8" providerId="ADAL" clId="{C6A4D223-414F-4149-9758-D43D9D3803E2}" dt="2023-02-05T22:53:15.719" v="3118" actId="14100"/>
        <pc:sldMkLst>
          <pc:docMk/>
          <pc:sldMk cId="2482708302" sldId="280"/>
        </pc:sldMkLst>
        <pc:spChg chg="mod">
          <ac:chgData name="Betül Durak" userId="2c12ff2f-eb4e-497c-bcc3-e282691305e8" providerId="ADAL" clId="{C6A4D223-414F-4149-9758-D43D9D3803E2}" dt="2023-02-05T22:53:15.719" v="3118" actId="14100"/>
          <ac:spMkLst>
            <pc:docMk/>
            <pc:sldMk cId="2482708302" sldId="280"/>
            <ac:spMk id="2" creationId="{03D0E05E-CEB0-32E8-814F-FFF89C7EE14A}"/>
          </ac:spMkLst>
        </pc:spChg>
        <pc:spChg chg="mod">
          <ac:chgData name="Betül Durak" userId="2c12ff2f-eb4e-497c-bcc3-e282691305e8" providerId="ADAL" clId="{C6A4D223-414F-4149-9758-D43D9D3803E2}" dt="2023-02-05T19:44:00.105" v="2395" actId="21"/>
          <ac:spMkLst>
            <pc:docMk/>
            <pc:sldMk cId="2482708302" sldId="280"/>
            <ac:spMk id="12" creationId="{C8136C4A-F1E5-93E3-4EEE-E1AED5663835}"/>
          </ac:spMkLst>
        </pc:spChg>
        <pc:spChg chg="topLvl">
          <ac:chgData name="Betül Durak" userId="2c12ff2f-eb4e-497c-bcc3-e282691305e8" providerId="ADAL" clId="{C6A4D223-414F-4149-9758-D43D9D3803E2}" dt="2023-01-31T01:40:04.763" v="1049" actId="165"/>
          <ac:spMkLst>
            <pc:docMk/>
            <pc:sldMk cId="2482708302" sldId="280"/>
            <ac:spMk id="23" creationId="{0E8741FE-C9D9-F2F7-0385-43A16B6D528B}"/>
          </ac:spMkLst>
        </pc:spChg>
        <pc:spChg chg="topLvl">
          <ac:chgData name="Betül Durak" userId="2c12ff2f-eb4e-497c-bcc3-e282691305e8" providerId="ADAL" clId="{C6A4D223-414F-4149-9758-D43D9D3803E2}" dt="2023-01-31T01:40:04.763" v="1049" actId="165"/>
          <ac:spMkLst>
            <pc:docMk/>
            <pc:sldMk cId="2482708302" sldId="280"/>
            <ac:spMk id="25" creationId="{ABFEE665-2780-56D7-C69B-942ECFBD6416}"/>
          </ac:spMkLst>
        </pc:spChg>
        <pc:grpChg chg="del">
          <ac:chgData name="Betül Durak" userId="2c12ff2f-eb4e-497c-bcc3-e282691305e8" providerId="ADAL" clId="{C6A4D223-414F-4149-9758-D43D9D3803E2}" dt="2023-01-31T01:40:04.763" v="1049" actId="165"/>
          <ac:grpSpMkLst>
            <pc:docMk/>
            <pc:sldMk cId="2482708302" sldId="280"/>
            <ac:grpSpMk id="3" creationId="{5215049B-E957-8140-44A6-BA859C509A6B}"/>
          </ac:grpSpMkLst>
        </pc:grpChg>
        <pc:grpChg chg="add">
          <ac:chgData name="Betül Durak" userId="2c12ff2f-eb4e-497c-bcc3-e282691305e8" providerId="ADAL" clId="{C6A4D223-414F-4149-9758-D43D9D3803E2}" dt="2023-01-31T01:40:29.175" v="1050" actId="164"/>
          <ac:grpSpMkLst>
            <pc:docMk/>
            <pc:sldMk cId="2482708302" sldId="280"/>
            <ac:grpSpMk id="13" creationId="{BF029746-4ECF-1E94-DFE7-101836F5434C}"/>
          </ac:grpSpMkLst>
        </pc:grpChg>
        <pc:grpChg chg="add">
          <ac:chgData name="Betül Durak" userId="2c12ff2f-eb4e-497c-bcc3-e282691305e8" providerId="ADAL" clId="{C6A4D223-414F-4149-9758-D43D9D3803E2}" dt="2023-01-31T01:40:46.889" v="1051" actId="164"/>
          <ac:grpSpMkLst>
            <pc:docMk/>
            <pc:sldMk cId="2482708302" sldId="280"/>
            <ac:grpSpMk id="14" creationId="{EB5E0D0C-1D45-B74C-5DD4-EF2DCEF51708}"/>
          </ac:grpSpMkLst>
        </pc:grpChg>
        <pc:grpChg chg="add">
          <ac:chgData name="Betül Durak" userId="2c12ff2f-eb4e-497c-bcc3-e282691305e8" providerId="ADAL" clId="{C6A4D223-414F-4149-9758-D43D9D3803E2}" dt="2023-01-31T01:41:38.425" v="1056" actId="164"/>
          <ac:grpSpMkLst>
            <pc:docMk/>
            <pc:sldMk cId="2482708302" sldId="280"/>
            <ac:grpSpMk id="15" creationId="{1E21B1BF-75A1-2072-2E8C-D0367EEA14E7}"/>
          </ac:grpSpMkLst>
        </pc:grpChg>
        <pc:cxnChg chg="topLvl">
          <ac:chgData name="Betül Durak" userId="2c12ff2f-eb4e-497c-bcc3-e282691305e8" providerId="ADAL" clId="{C6A4D223-414F-4149-9758-D43D9D3803E2}" dt="2023-01-31T01:40:04.763" v="1049" actId="165"/>
          <ac:cxnSpMkLst>
            <pc:docMk/>
            <pc:sldMk cId="2482708302" sldId="280"/>
            <ac:cxnSpMk id="21" creationId="{76B9D4B3-81E6-B786-A347-9505B22C9CCF}"/>
          </ac:cxnSpMkLst>
        </pc:cxnChg>
        <pc:cxnChg chg="topLvl">
          <ac:chgData name="Betül Durak" userId="2c12ff2f-eb4e-497c-bcc3-e282691305e8" providerId="ADAL" clId="{C6A4D223-414F-4149-9758-D43D9D3803E2}" dt="2023-01-31T01:40:04.763" v="1049" actId="165"/>
          <ac:cxnSpMkLst>
            <pc:docMk/>
            <pc:sldMk cId="2482708302" sldId="280"/>
            <ac:cxnSpMk id="24" creationId="{F025FB24-70A5-3F6A-EFDC-7B8ED9F16AC4}"/>
          </ac:cxnSpMkLst>
        </pc:cxnChg>
      </pc:sldChg>
      <pc:sldChg chg="delSp modSp mod modAnim modNotesTx">
        <pc:chgData name="Betül Durak" userId="2c12ff2f-eb4e-497c-bcc3-e282691305e8" providerId="ADAL" clId="{C6A4D223-414F-4149-9758-D43D9D3803E2}" dt="2023-02-05T22:56:07.271" v="3122" actId="20577"/>
        <pc:sldMkLst>
          <pc:docMk/>
          <pc:sldMk cId="3083392260" sldId="281"/>
        </pc:sldMkLst>
        <pc:spChg chg="mod">
          <ac:chgData name="Betül Durak" userId="2c12ff2f-eb4e-497c-bcc3-e282691305e8" providerId="ADAL" clId="{C6A4D223-414F-4149-9758-D43D9D3803E2}" dt="2023-02-01T16:16:33.097" v="2179" actId="6549"/>
          <ac:spMkLst>
            <pc:docMk/>
            <pc:sldMk cId="3083392260" sldId="281"/>
            <ac:spMk id="3" creationId="{0ED1A36A-BA4E-BF3C-E411-118E1DA595AF}"/>
          </ac:spMkLst>
        </pc:spChg>
        <pc:spChg chg="mod">
          <ac:chgData name="Betül Durak" userId="2c12ff2f-eb4e-497c-bcc3-e282691305e8" providerId="ADAL" clId="{C6A4D223-414F-4149-9758-D43D9D3803E2}" dt="2023-02-01T16:12:31.361" v="2144" actId="20577"/>
          <ac:spMkLst>
            <pc:docMk/>
            <pc:sldMk cId="3083392260" sldId="281"/>
            <ac:spMk id="7" creationId="{5D23D243-B4D2-914B-3E20-15C1158E49DE}"/>
          </ac:spMkLst>
        </pc:spChg>
        <pc:spChg chg="mod">
          <ac:chgData name="Betül Durak" userId="2c12ff2f-eb4e-497c-bcc3-e282691305e8" providerId="ADAL" clId="{C6A4D223-414F-4149-9758-D43D9D3803E2}" dt="2023-02-05T20:09:18.143" v="2472" actId="20577"/>
          <ac:spMkLst>
            <pc:docMk/>
            <pc:sldMk cId="3083392260" sldId="281"/>
            <ac:spMk id="8" creationId="{DF0034C2-C288-2721-A85C-94E5CD04E7BF}"/>
          </ac:spMkLst>
        </pc:spChg>
        <pc:spChg chg="mod">
          <ac:chgData name="Betül Durak" userId="2c12ff2f-eb4e-497c-bcc3-e282691305e8" providerId="ADAL" clId="{C6A4D223-414F-4149-9758-D43D9D3803E2}" dt="2023-02-05T22:03:58.436" v="2880" actId="20577"/>
          <ac:spMkLst>
            <pc:docMk/>
            <pc:sldMk cId="3083392260" sldId="281"/>
            <ac:spMk id="12" creationId="{01A02B7F-42D8-EB62-2841-C8B8B564A36A}"/>
          </ac:spMkLst>
        </pc:spChg>
        <pc:spChg chg="mod">
          <ac:chgData name="Betül Durak" userId="2c12ff2f-eb4e-497c-bcc3-e282691305e8" providerId="ADAL" clId="{C6A4D223-414F-4149-9758-D43D9D3803E2}" dt="2023-02-05T20:09:23.547" v="2477" actId="20577"/>
          <ac:spMkLst>
            <pc:docMk/>
            <pc:sldMk cId="3083392260" sldId="281"/>
            <ac:spMk id="13" creationId="{CA57283F-CC3C-56C4-9077-24F5478EFC1B}"/>
          </ac:spMkLst>
        </pc:spChg>
        <pc:spChg chg="del">
          <ac:chgData name="Betül Durak" userId="2c12ff2f-eb4e-497c-bcc3-e282691305e8" providerId="ADAL" clId="{C6A4D223-414F-4149-9758-D43D9D3803E2}" dt="2023-02-05T20:09:38.051" v="2484" actId="478"/>
          <ac:spMkLst>
            <pc:docMk/>
            <pc:sldMk cId="3083392260" sldId="281"/>
            <ac:spMk id="15" creationId="{B0926584-9233-9951-A470-0C6BABCAAF2D}"/>
          </ac:spMkLst>
        </pc:spChg>
        <pc:spChg chg="mod">
          <ac:chgData name="Betül Durak" userId="2c12ff2f-eb4e-497c-bcc3-e282691305e8" providerId="ADAL" clId="{C6A4D223-414F-4149-9758-D43D9D3803E2}" dt="2023-02-05T22:56:07.271" v="3122" actId="20577"/>
          <ac:spMkLst>
            <pc:docMk/>
            <pc:sldMk cId="3083392260" sldId="281"/>
            <ac:spMk id="19" creationId="{3ECFE1F2-70ED-187B-01D1-9D3857D78378}"/>
          </ac:spMkLst>
        </pc:spChg>
        <pc:spChg chg="mod">
          <ac:chgData name="Betül Durak" userId="2c12ff2f-eb4e-497c-bcc3-e282691305e8" providerId="ADAL" clId="{C6A4D223-414F-4149-9758-D43D9D3803E2}" dt="2023-02-05T20:09:33.895" v="2483" actId="20577"/>
          <ac:spMkLst>
            <pc:docMk/>
            <pc:sldMk cId="3083392260" sldId="281"/>
            <ac:spMk id="22" creationId="{AEC35008-CA33-470F-C9EF-D522BF4BCE07}"/>
          </ac:spMkLst>
        </pc:spChg>
      </pc:sldChg>
      <pc:sldChg chg="delSp modSp mod modAnim modNotesTx">
        <pc:chgData name="Betül Durak" userId="2c12ff2f-eb4e-497c-bcc3-e282691305e8" providerId="ADAL" clId="{C6A4D223-414F-4149-9758-D43D9D3803E2}" dt="2023-02-07T03:32:41.101" v="3986" actId="20577"/>
        <pc:sldMkLst>
          <pc:docMk/>
          <pc:sldMk cId="479092905" sldId="282"/>
        </pc:sldMkLst>
        <pc:spChg chg="mod">
          <ac:chgData name="Betül Durak" userId="2c12ff2f-eb4e-497c-bcc3-e282691305e8" providerId="ADAL" clId="{C6A4D223-414F-4149-9758-D43D9D3803E2}" dt="2023-02-07T03:22:15.300" v="3984"/>
          <ac:spMkLst>
            <pc:docMk/>
            <pc:sldMk cId="479092905" sldId="282"/>
            <ac:spMk id="8" creationId="{932C5CD8-5E43-E279-C1B8-BFAF4BA39D85}"/>
          </ac:spMkLst>
        </pc:spChg>
        <pc:spChg chg="mod">
          <ac:chgData name="Betül Durak" userId="2c12ff2f-eb4e-497c-bcc3-e282691305e8" providerId="ADAL" clId="{C6A4D223-414F-4149-9758-D43D9D3803E2}" dt="2023-02-05T06:47:49.700" v="2289" actId="20577"/>
          <ac:spMkLst>
            <pc:docMk/>
            <pc:sldMk cId="479092905" sldId="282"/>
            <ac:spMk id="16" creationId="{CB8809C7-EFA1-EBEE-BD38-331714D2AA60}"/>
          </ac:spMkLst>
        </pc:spChg>
        <pc:spChg chg="del">
          <ac:chgData name="Betül Durak" userId="2c12ff2f-eb4e-497c-bcc3-e282691305e8" providerId="ADAL" clId="{C6A4D223-414F-4149-9758-D43D9D3803E2}" dt="2023-02-05T22:06:34.844" v="2892" actId="478"/>
          <ac:spMkLst>
            <pc:docMk/>
            <pc:sldMk cId="479092905" sldId="282"/>
            <ac:spMk id="17" creationId="{2FA0ECC0-D07F-7326-29DE-6E739E1DCA63}"/>
          </ac:spMkLst>
        </pc:spChg>
        <pc:spChg chg="mod">
          <ac:chgData name="Betül Durak" userId="2c12ff2f-eb4e-497c-bcc3-e282691305e8" providerId="ADAL" clId="{C6A4D223-414F-4149-9758-D43D9D3803E2}" dt="2023-02-05T22:08:42.618" v="2910" actId="20577"/>
          <ac:spMkLst>
            <pc:docMk/>
            <pc:sldMk cId="479092905" sldId="282"/>
            <ac:spMk id="19" creationId="{886059CA-9CCE-A6A0-5655-70CA0CCFE1CA}"/>
          </ac:spMkLst>
        </pc:spChg>
        <pc:spChg chg="mod">
          <ac:chgData name="Betül Durak" userId="2c12ff2f-eb4e-497c-bcc3-e282691305e8" providerId="ADAL" clId="{C6A4D223-414F-4149-9758-D43D9D3803E2}" dt="2023-02-07T03:32:41.101" v="3986" actId="20577"/>
          <ac:spMkLst>
            <pc:docMk/>
            <pc:sldMk cId="479092905" sldId="282"/>
            <ac:spMk id="21" creationId="{7DFC04A9-38F8-7F99-B3B1-46EC7A14EA37}"/>
          </ac:spMkLst>
        </pc:spChg>
        <pc:spChg chg="mod">
          <ac:chgData name="Betül Durak" userId="2c12ff2f-eb4e-497c-bcc3-e282691305e8" providerId="ADAL" clId="{C6A4D223-414F-4149-9758-D43D9D3803E2}" dt="2023-02-05T22:07:12.374" v="2903" actId="20577"/>
          <ac:spMkLst>
            <pc:docMk/>
            <pc:sldMk cId="479092905" sldId="282"/>
            <ac:spMk id="25" creationId="{46B10D42-9E24-AB36-94AE-14E1FDED0B78}"/>
          </ac:spMkLst>
        </pc:spChg>
        <pc:spChg chg="del">
          <ac:chgData name="Betül Durak" userId="2c12ff2f-eb4e-497c-bcc3-e282691305e8" providerId="ADAL" clId="{C6A4D223-414F-4149-9758-D43D9D3803E2}" dt="2023-02-05T22:07:09.378" v="2901" actId="478"/>
          <ac:spMkLst>
            <pc:docMk/>
            <pc:sldMk cId="479092905" sldId="282"/>
            <ac:spMk id="26" creationId="{95B19A5B-236E-262E-15B3-4CBDC8DD9E2D}"/>
          </ac:spMkLst>
        </pc:spChg>
        <pc:spChg chg="del">
          <ac:chgData name="Betül Durak" userId="2c12ff2f-eb4e-497c-bcc3-e282691305e8" providerId="ADAL" clId="{C6A4D223-414F-4149-9758-D43D9D3803E2}" dt="2023-02-05T22:07:06.141" v="2900" actId="478"/>
          <ac:spMkLst>
            <pc:docMk/>
            <pc:sldMk cId="479092905" sldId="282"/>
            <ac:spMk id="27" creationId="{D527DA8D-FC43-7851-7677-B5924FA033DA}"/>
          </ac:spMkLst>
        </pc:spChg>
        <pc:spChg chg="mod">
          <ac:chgData name="Betül Durak" userId="2c12ff2f-eb4e-497c-bcc3-e282691305e8" providerId="ADAL" clId="{C6A4D223-414F-4149-9758-D43D9D3803E2}" dt="2023-02-05T22:10:44.439" v="2933" actId="1036"/>
          <ac:spMkLst>
            <pc:docMk/>
            <pc:sldMk cId="479092905" sldId="282"/>
            <ac:spMk id="46" creationId="{CEA22647-3A19-F74D-DA23-B13E687F71A9}"/>
          </ac:spMkLst>
        </pc:spChg>
        <pc:grpChg chg="mod">
          <ac:chgData name="Betül Durak" userId="2c12ff2f-eb4e-497c-bcc3-e282691305e8" providerId="ADAL" clId="{C6A4D223-414F-4149-9758-D43D9D3803E2}" dt="2023-02-05T22:10:28.577" v="2922" actId="1036"/>
          <ac:grpSpMkLst>
            <pc:docMk/>
            <pc:sldMk cId="479092905" sldId="282"/>
            <ac:grpSpMk id="14" creationId="{8BDF6424-CD18-B3CD-A6E3-537C894E7113}"/>
          </ac:grpSpMkLst>
        </pc:grpChg>
        <pc:grpChg chg="mod">
          <ac:chgData name="Betül Durak" userId="2c12ff2f-eb4e-497c-bcc3-e282691305e8" providerId="ADAL" clId="{C6A4D223-414F-4149-9758-D43D9D3803E2}" dt="2023-02-05T21:41:10.113" v="2786" actId="1076"/>
          <ac:grpSpMkLst>
            <pc:docMk/>
            <pc:sldMk cId="479092905" sldId="282"/>
            <ac:grpSpMk id="37" creationId="{BF63322E-5D79-2241-9174-B1CE4C6051B4}"/>
          </ac:grpSpMkLst>
        </pc:grpChg>
        <pc:grpChg chg="mod">
          <ac:chgData name="Betül Durak" userId="2c12ff2f-eb4e-497c-bcc3-e282691305e8" providerId="ADAL" clId="{C6A4D223-414F-4149-9758-D43D9D3803E2}" dt="2023-02-05T21:41:58.320" v="2801" actId="1076"/>
          <ac:grpSpMkLst>
            <pc:docMk/>
            <pc:sldMk cId="479092905" sldId="282"/>
            <ac:grpSpMk id="44" creationId="{32667B48-33D6-E9D1-65AA-66A73D9FE86F}"/>
          </ac:grpSpMkLst>
        </pc:grpChg>
        <pc:cxnChg chg="mod">
          <ac:chgData name="Betül Durak" userId="2c12ff2f-eb4e-497c-bcc3-e282691305e8" providerId="ADAL" clId="{C6A4D223-414F-4149-9758-D43D9D3803E2}" dt="2023-02-05T21:41:17.553" v="2791" actId="1038"/>
          <ac:cxnSpMkLst>
            <pc:docMk/>
            <pc:sldMk cId="479092905" sldId="282"/>
            <ac:cxnSpMk id="15" creationId="{00A1AF42-A2C2-84E6-1DE7-8CC951503741}"/>
          </ac:cxnSpMkLst>
        </pc:cxnChg>
      </pc:sldChg>
      <pc:sldChg chg="modSp modAnim">
        <pc:chgData name="Betül Durak" userId="2c12ff2f-eb4e-497c-bcc3-e282691305e8" providerId="ADAL" clId="{C6A4D223-414F-4149-9758-D43D9D3803E2}" dt="2023-01-31T18:27:16.975" v="1497" actId="20577"/>
        <pc:sldMkLst>
          <pc:docMk/>
          <pc:sldMk cId="94171077" sldId="283"/>
        </pc:sldMkLst>
        <pc:spChg chg="mod">
          <ac:chgData name="Betül Durak" userId="2c12ff2f-eb4e-497c-bcc3-e282691305e8" providerId="ADAL" clId="{C6A4D223-414F-4149-9758-D43D9D3803E2}" dt="2023-01-31T18:27:16.975" v="1497" actId="20577"/>
          <ac:spMkLst>
            <pc:docMk/>
            <pc:sldMk cId="94171077" sldId="283"/>
            <ac:spMk id="3" creationId="{8EB4F341-FB15-2968-414F-A878171FC01E}"/>
          </ac:spMkLst>
        </pc:spChg>
      </pc:sldChg>
      <pc:sldChg chg="del">
        <pc:chgData name="Betül Durak" userId="2c12ff2f-eb4e-497c-bcc3-e282691305e8" providerId="ADAL" clId="{C6A4D223-414F-4149-9758-D43D9D3803E2}" dt="2023-02-05T22:04:17.723" v="2884" actId="2696"/>
        <pc:sldMkLst>
          <pc:docMk/>
          <pc:sldMk cId="2205387666" sldId="284"/>
        </pc:sldMkLst>
      </pc:sldChg>
      <pc:sldChg chg="modSp mod">
        <pc:chgData name="Betül Durak" userId="2c12ff2f-eb4e-497c-bcc3-e282691305e8" providerId="ADAL" clId="{C6A4D223-414F-4149-9758-D43D9D3803E2}" dt="2023-02-07T03:57:11.570" v="4044" actId="20577"/>
        <pc:sldMkLst>
          <pc:docMk/>
          <pc:sldMk cId="2957765858" sldId="285"/>
        </pc:sldMkLst>
        <pc:spChg chg="mod">
          <ac:chgData name="Betül Durak" userId="2c12ff2f-eb4e-497c-bcc3-e282691305e8" providerId="ADAL" clId="{C6A4D223-414F-4149-9758-D43D9D3803E2}" dt="2023-01-29T05:05:11.570" v="972" actId="1076"/>
          <ac:spMkLst>
            <pc:docMk/>
            <pc:sldMk cId="2957765858" sldId="285"/>
            <ac:spMk id="2" creationId="{03D0E05E-CEB0-32E8-814F-FFF89C7EE14A}"/>
          </ac:spMkLst>
        </pc:spChg>
        <pc:graphicFrameChg chg="mod modGraphic">
          <ac:chgData name="Betül Durak" userId="2c12ff2f-eb4e-497c-bcc3-e282691305e8" providerId="ADAL" clId="{C6A4D223-414F-4149-9758-D43D9D3803E2}" dt="2023-02-05T06:54:11.340" v="2317"/>
          <ac:graphicFrameMkLst>
            <pc:docMk/>
            <pc:sldMk cId="2957765858" sldId="285"/>
            <ac:graphicFrameMk id="3" creationId="{E5FC427F-4C4D-3CA8-2A18-345D571BE345}"/>
          </ac:graphicFrameMkLst>
        </pc:graphicFrameChg>
        <pc:graphicFrameChg chg="modGraphic">
          <ac:chgData name="Betül Durak" userId="2c12ff2f-eb4e-497c-bcc3-e282691305e8" providerId="ADAL" clId="{C6A4D223-414F-4149-9758-D43D9D3803E2}" dt="2023-02-07T03:57:11.570" v="4044" actId="20577"/>
          <ac:graphicFrameMkLst>
            <pc:docMk/>
            <pc:sldMk cId="2957765858" sldId="285"/>
            <ac:graphicFrameMk id="4" creationId="{5F4FA9AE-5D2A-4E6E-C7F5-873F21EC87EE}"/>
          </ac:graphicFrameMkLst>
        </pc:graphicFrameChg>
      </pc:sldChg>
      <pc:sldChg chg="modSp mod addCm delCm modNotesTx">
        <pc:chgData name="Betül Durak" userId="2c12ff2f-eb4e-497c-bcc3-e282691305e8" providerId="ADAL" clId="{C6A4D223-414F-4149-9758-D43D9D3803E2}" dt="2023-02-07T03:14:48.553" v="3974" actId="20577"/>
        <pc:sldMkLst>
          <pc:docMk/>
          <pc:sldMk cId="2886587117" sldId="290"/>
        </pc:sldMkLst>
        <pc:spChg chg="mod">
          <ac:chgData name="Betül Durak" userId="2c12ff2f-eb4e-497c-bcc3-e282691305e8" providerId="ADAL" clId="{C6A4D223-414F-4149-9758-D43D9D3803E2}" dt="2023-02-01T05:15:52.277" v="2047" actId="313"/>
          <ac:spMkLst>
            <pc:docMk/>
            <pc:sldMk cId="2886587117" sldId="290"/>
            <ac:spMk id="2" creationId="{03D0E05E-CEB0-32E8-814F-FFF89C7EE14A}"/>
          </ac:spMkLst>
        </pc:spChg>
        <pc:spChg chg="mod">
          <ac:chgData name="Betül Durak" userId="2c12ff2f-eb4e-497c-bcc3-e282691305e8" providerId="ADAL" clId="{C6A4D223-414F-4149-9758-D43D9D3803E2}" dt="2023-01-31T18:55:55.429" v="1499" actId="1076"/>
          <ac:spMkLst>
            <pc:docMk/>
            <pc:sldMk cId="2886587117" sldId="290"/>
            <ac:spMk id="4" creationId="{1472CF88-4771-7122-6539-F2CA1CC6DF39}"/>
          </ac:spMkLst>
        </pc:spChg>
        <pc:spChg chg="mod">
          <ac:chgData name="Betül Durak" userId="2c12ff2f-eb4e-497c-bcc3-e282691305e8" providerId="ADAL" clId="{C6A4D223-414F-4149-9758-D43D9D3803E2}" dt="2023-01-31T18:55:55.429" v="1499" actId="1076"/>
          <ac:spMkLst>
            <pc:docMk/>
            <pc:sldMk cId="2886587117" sldId="290"/>
            <ac:spMk id="8" creationId="{9708B6D0-57D2-BBDB-AEF4-CB573640A79E}"/>
          </ac:spMkLst>
        </pc:spChg>
        <pc:spChg chg="mod">
          <ac:chgData name="Betül Durak" userId="2c12ff2f-eb4e-497c-bcc3-e282691305e8" providerId="ADAL" clId="{C6A4D223-414F-4149-9758-D43D9D3803E2}" dt="2023-01-31T18:55:55.429" v="1499" actId="1076"/>
          <ac:spMkLst>
            <pc:docMk/>
            <pc:sldMk cId="2886587117" sldId="290"/>
            <ac:spMk id="9" creationId="{3AC792B7-1E24-1CC6-DC8F-57000159FA52}"/>
          </ac:spMkLst>
        </pc:spChg>
        <pc:spChg chg="mod">
          <ac:chgData name="Betül Durak" userId="2c12ff2f-eb4e-497c-bcc3-e282691305e8" providerId="ADAL" clId="{C6A4D223-414F-4149-9758-D43D9D3803E2}" dt="2023-01-31T18:55:55.429" v="1499" actId="1076"/>
          <ac:spMkLst>
            <pc:docMk/>
            <pc:sldMk cId="2886587117" sldId="290"/>
            <ac:spMk id="11" creationId="{28DD555E-83FD-B1E3-6BA9-CEF457786281}"/>
          </ac:spMkLst>
        </pc:spChg>
        <pc:spChg chg="mod">
          <ac:chgData name="Betül Durak" userId="2c12ff2f-eb4e-497c-bcc3-e282691305e8" providerId="ADAL" clId="{C6A4D223-414F-4149-9758-D43D9D3803E2}" dt="2023-01-31T18:55:55.429" v="1499" actId="1076"/>
          <ac:spMkLst>
            <pc:docMk/>
            <pc:sldMk cId="2886587117" sldId="290"/>
            <ac:spMk id="15" creationId="{6313CC71-332C-9959-66F5-167E24D26F40}"/>
          </ac:spMkLst>
        </pc:spChg>
        <pc:spChg chg="mod">
          <ac:chgData name="Betül Durak" userId="2c12ff2f-eb4e-497c-bcc3-e282691305e8" providerId="ADAL" clId="{C6A4D223-414F-4149-9758-D43D9D3803E2}" dt="2023-01-31T18:55:55.429" v="1499" actId="1076"/>
          <ac:spMkLst>
            <pc:docMk/>
            <pc:sldMk cId="2886587117" sldId="290"/>
            <ac:spMk id="16" creationId="{911E9447-BA9E-0661-CF34-92E415C12C98}"/>
          </ac:spMkLst>
        </pc:spChg>
        <pc:spChg chg="mod">
          <ac:chgData name="Betül Durak" userId="2c12ff2f-eb4e-497c-bcc3-e282691305e8" providerId="ADAL" clId="{C6A4D223-414F-4149-9758-D43D9D3803E2}" dt="2023-01-31T18:55:55.429" v="1499" actId="1076"/>
          <ac:spMkLst>
            <pc:docMk/>
            <pc:sldMk cId="2886587117" sldId="290"/>
            <ac:spMk id="19" creationId="{DF80E28A-8F03-DE0F-4AAC-2D4742B897C7}"/>
          </ac:spMkLst>
        </pc:spChg>
        <pc:spChg chg="mod">
          <ac:chgData name="Betül Durak" userId="2c12ff2f-eb4e-497c-bcc3-e282691305e8" providerId="ADAL" clId="{C6A4D223-414F-4149-9758-D43D9D3803E2}" dt="2023-01-31T18:56:33.755" v="1518" actId="20577"/>
          <ac:spMkLst>
            <pc:docMk/>
            <pc:sldMk cId="2886587117" sldId="290"/>
            <ac:spMk id="36" creationId="{14BA81C2-B9B1-06D0-0D71-129AE16218B7}"/>
          </ac:spMkLst>
        </pc:spChg>
        <pc:grpChg chg="mod">
          <ac:chgData name="Betül Durak" userId="2c12ff2f-eb4e-497c-bcc3-e282691305e8" providerId="ADAL" clId="{C6A4D223-414F-4149-9758-D43D9D3803E2}" dt="2023-01-31T18:55:55.429" v="1499" actId="1076"/>
          <ac:grpSpMkLst>
            <pc:docMk/>
            <pc:sldMk cId="2886587117" sldId="290"/>
            <ac:grpSpMk id="3" creationId="{97FD6AE0-45AE-40A0-9D38-DF3BBE27D3CC}"/>
          </ac:grpSpMkLst>
        </pc:grpChg>
        <pc:picChg chg="mod">
          <ac:chgData name="Betül Durak" userId="2c12ff2f-eb4e-497c-bcc3-e282691305e8" providerId="ADAL" clId="{C6A4D223-414F-4149-9758-D43D9D3803E2}" dt="2023-01-31T18:55:55.429" v="1499" actId="1076"/>
          <ac:picMkLst>
            <pc:docMk/>
            <pc:sldMk cId="2886587117" sldId="290"/>
            <ac:picMk id="20" creationId="{31A7F3A0-556E-8A4F-EE8D-F938405F916B}"/>
          </ac:picMkLst>
        </pc:picChg>
        <pc:cxnChg chg="mod">
          <ac:chgData name="Betül Durak" userId="2c12ff2f-eb4e-497c-bcc3-e282691305e8" providerId="ADAL" clId="{C6A4D223-414F-4149-9758-D43D9D3803E2}" dt="2023-01-31T18:55:55.429" v="1499" actId="1076"/>
          <ac:cxnSpMkLst>
            <pc:docMk/>
            <pc:sldMk cId="2886587117" sldId="290"/>
            <ac:cxnSpMk id="12" creationId="{2C01508A-7B51-BE45-9077-AA7D09B832ED}"/>
          </ac:cxnSpMkLst>
        </pc:cxnChg>
        <pc:cxnChg chg="mod">
          <ac:chgData name="Betül Durak" userId="2c12ff2f-eb4e-497c-bcc3-e282691305e8" providerId="ADAL" clId="{C6A4D223-414F-4149-9758-D43D9D3803E2}" dt="2023-01-31T18:55:55.429" v="1499" actId="1076"/>
          <ac:cxnSpMkLst>
            <pc:docMk/>
            <pc:sldMk cId="2886587117" sldId="290"/>
            <ac:cxnSpMk id="17" creationId="{296DB4E8-72ED-C328-54AF-63A296805A23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add del">
              <pc226:chgData name="Betül Durak" userId="2c12ff2f-eb4e-497c-bcc3-e282691305e8" providerId="ADAL" clId="{C6A4D223-414F-4149-9758-D43D9D3803E2}" dt="2023-02-06T02:25:28.750" v="3912"/>
              <pc2:cmMkLst xmlns:pc2="http://schemas.microsoft.com/office/powerpoint/2019/9/main/command">
                <pc:docMk/>
                <pc:sldMk cId="2886587117" sldId="290"/>
                <pc2:cmMk id="{553FAAFE-205C-47F9-BD40-ABBB6977258F}"/>
              </pc2:cmMkLst>
            </pc226:cmChg>
          </p:ext>
        </pc:extLst>
      </pc:sldChg>
      <pc:sldChg chg="modSp mod modNotesTx">
        <pc:chgData name="Betül Durak" userId="2c12ff2f-eb4e-497c-bcc3-e282691305e8" providerId="ADAL" clId="{C6A4D223-414F-4149-9758-D43D9D3803E2}" dt="2023-02-01T05:22:22.513" v="2125" actId="20577"/>
        <pc:sldMkLst>
          <pc:docMk/>
          <pc:sldMk cId="3252359912" sldId="291"/>
        </pc:sldMkLst>
        <pc:spChg chg="mod">
          <ac:chgData name="Betül Durak" userId="2c12ff2f-eb4e-497c-bcc3-e282691305e8" providerId="ADAL" clId="{C6A4D223-414F-4149-9758-D43D9D3803E2}" dt="2023-02-01T05:22:22.513" v="2125" actId="20577"/>
          <ac:spMkLst>
            <pc:docMk/>
            <pc:sldMk cId="3252359912" sldId="291"/>
            <ac:spMk id="3" creationId="{8EB4F341-FB15-2968-414F-A878171FC01E}"/>
          </ac:spMkLst>
        </pc:spChg>
      </pc:sldChg>
      <pc:sldChg chg="modSp mod modNotesTx">
        <pc:chgData name="Betül Durak" userId="2c12ff2f-eb4e-497c-bcc3-e282691305e8" providerId="ADAL" clId="{C6A4D223-414F-4149-9758-D43D9D3803E2}" dt="2023-02-08T19:56:06.484" v="4219" actId="20577"/>
        <pc:sldMkLst>
          <pc:docMk/>
          <pc:sldMk cId="394206122" sldId="292"/>
        </pc:sldMkLst>
        <pc:spChg chg="mod">
          <ac:chgData name="Betül Durak" userId="2c12ff2f-eb4e-497c-bcc3-e282691305e8" providerId="ADAL" clId="{C6A4D223-414F-4149-9758-D43D9D3803E2}" dt="2023-02-05T20:31:50.380" v="2619" actId="1076"/>
          <ac:spMkLst>
            <pc:docMk/>
            <pc:sldMk cId="394206122" sldId="292"/>
            <ac:spMk id="2" creationId="{03D0E05E-CEB0-32E8-814F-FFF89C7EE14A}"/>
          </ac:spMkLst>
        </pc:spChg>
        <pc:spChg chg="mod">
          <ac:chgData name="Betül Durak" userId="2c12ff2f-eb4e-497c-bcc3-e282691305e8" providerId="ADAL" clId="{C6A4D223-414F-4149-9758-D43D9D3803E2}" dt="2023-02-05T20:32:02.146" v="2641" actId="1035"/>
          <ac:spMkLst>
            <pc:docMk/>
            <pc:sldMk cId="394206122" sldId="292"/>
            <ac:spMk id="3" creationId="{8F9A63FF-C1EE-5625-AD61-79577285DA21}"/>
          </ac:spMkLst>
        </pc:spChg>
        <pc:spChg chg="mod">
          <ac:chgData name="Betül Durak" userId="2c12ff2f-eb4e-497c-bcc3-e282691305e8" providerId="ADAL" clId="{C6A4D223-414F-4149-9758-D43D9D3803E2}" dt="2023-02-05T20:32:55.665" v="2666" actId="1037"/>
          <ac:spMkLst>
            <pc:docMk/>
            <pc:sldMk cId="394206122" sldId="292"/>
            <ac:spMk id="10" creationId="{351A3E55-66CA-5BC8-6D47-23F5E0C1433C}"/>
          </ac:spMkLst>
        </pc:spChg>
        <pc:spChg chg="mod">
          <ac:chgData name="Betül Durak" userId="2c12ff2f-eb4e-497c-bcc3-e282691305e8" providerId="ADAL" clId="{C6A4D223-414F-4149-9758-D43D9D3803E2}" dt="2023-02-05T20:32:26.702" v="2660" actId="1038"/>
          <ac:spMkLst>
            <pc:docMk/>
            <pc:sldMk cId="394206122" sldId="292"/>
            <ac:spMk id="11" creationId="{D4879E27-EC81-DE35-974A-E258AC3EA08D}"/>
          </ac:spMkLst>
        </pc:spChg>
        <pc:spChg chg="mod">
          <ac:chgData name="Betül Durak" userId="2c12ff2f-eb4e-497c-bcc3-e282691305e8" providerId="ADAL" clId="{C6A4D223-414F-4149-9758-D43D9D3803E2}" dt="2023-02-05T20:32:26.702" v="2660" actId="1038"/>
          <ac:spMkLst>
            <pc:docMk/>
            <pc:sldMk cId="394206122" sldId="292"/>
            <ac:spMk id="14" creationId="{7140BC8E-0CA5-52DD-3F6A-11386DDEA531}"/>
          </ac:spMkLst>
        </pc:spChg>
        <pc:spChg chg="mod">
          <ac:chgData name="Betül Durak" userId="2c12ff2f-eb4e-497c-bcc3-e282691305e8" providerId="ADAL" clId="{C6A4D223-414F-4149-9758-D43D9D3803E2}" dt="2023-02-05T20:32:26.702" v="2660" actId="1038"/>
          <ac:spMkLst>
            <pc:docMk/>
            <pc:sldMk cId="394206122" sldId="292"/>
            <ac:spMk id="15" creationId="{BE325E76-F43A-89AA-6284-24AA2E74DCF9}"/>
          </ac:spMkLst>
        </pc:spChg>
        <pc:grpChg chg="mod">
          <ac:chgData name="Betül Durak" userId="2c12ff2f-eb4e-497c-bcc3-e282691305e8" providerId="ADAL" clId="{C6A4D223-414F-4149-9758-D43D9D3803E2}" dt="2023-02-05T20:32:05.935" v="2657" actId="1035"/>
          <ac:grpSpMkLst>
            <pc:docMk/>
            <pc:sldMk cId="394206122" sldId="292"/>
            <ac:grpSpMk id="6" creationId="{F3720408-D6A2-B4D9-326B-EA0906D69B32}"/>
          </ac:grpSpMkLst>
        </pc:grpChg>
        <pc:cxnChg chg="mod">
          <ac:chgData name="Betül Durak" userId="2c12ff2f-eb4e-497c-bcc3-e282691305e8" providerId="ADAL" clId="{C6A4D223-414F-4149-9758-D43D9D3803E2}" dt="2023-02-05T20:32:26.702" v="2660" actId="1038"/>
          <ac:cxnSpMkLst>
            <pc:docMk/>
            <pc:sldMk cId="394206122" sldId="292"/>
            <ac:cxnSpMk id="8" creationId="{574CA38B-A19B-24B5-E4C2-2A2731A4AAC9}"/>
          </ac:cxnSpMkLst>
        </pc:cxnChg>
        <pc:cxnChg chg="mod">
          <ac:chgData name="Betül Durak" userId="2c12ff2f-eb4e-497c-bcc3-e282691305e8" providerId="ADAL" clId="{C6A4D223-414F-4149-9758-D43D9D3803E2}" dt="2023-02-05T20:32:34.017" v="2663" actId="1038"/>
          <ac:cxnSpMkLst>
            <pc:docMk/>
            <pc:sldMk cId="394206122" sldId="292"/>
            <ac:cxnSpMk id="12" creationId="{9E651E41-B092-291A-580C-C6B49BDB35AD}"/>
          </ac:cxnSpMkLst>
        </pc:cxnChg>
      </pc:sldChg>
      <pc:sldChg chg="modSp mod ord modShow modNotesTx">
        <pc:chgData name="Betül Durak" userId="2c12ff2f-eb4e-497c-bcc3-e282691305e8" providerId="ADAL" clId="{C6A4D223-414F-4149-9758-D43D9D3803E2}" dt="2023-02-06T02:26:00.079" v="3921" actId="729"/>
        <pc:sldMkLst>
          <pc:docMk/>
          <pc:sldMk cId="1674010799" sldId="293"/>
        </pc:sldMkLst>
        <pc:spChg chg="mod">
          <ac:chgData name="Betül Durak" userId="2c12ff2f-eb4e-497c-bcc3-e282691305e8" providerId="ADAL" clId="{C6A4D223-414F-4149-9758-D43D9D3803E2}" dt="2023-02-01T05:16:00.279" v="2051" actId="313"/>
          <ac:spMkLst>
            <pc:docMk/>
            <pc:sldMk cId="1674010799" sldId="293"/>
            <ac:spMk id="2" creationId="{03D0E05E-CEB0-32E8-814F-FFF89C7EE14A}"/>
          </ac:spMkLst>
        </pc:spChg>
        <pc:spChg chg="mod">
          <ac:chgData name="Betül Durak" userId="2c12ff2f-eb4e-497c-bcc3-e282691305e8" providerId="ADAL" clId="{C6A4D223-414F-4149-9758-D43D9D3803E2}" dt="2023-01-29T04:45:44.673" v="1" actId="1076"/>
          <ac:spMkLst>
            <pc:docMk/>
            <pc:sldMk cId="1674010799" sldId="293"/>
            <ac:spMk id="8" creationId="{9708B6D0-57D2-BBDB-AEF4-CB573640A79E}"/>
          </ac:spMkLst>
        </pc:spChg>
        <pc:spChg chg="mod">
          <ac:chgData name="Betül Durak" userId="2c12ff2f-eb4e-497c-bcc3-e282691305e8" providerId="ADAL" clId="{C6A4D223-414F-4149-9758-D43D9D3803E2}" dt="2023-01-29T04:45:44.673" v="1" actId="1076"/>
          <ac:spMkLst>
            <pc:docMk/>
            <pc:sldMk cId="1674010799" sldId="293"/>
            <ac:spMk id="9" creationId="{3AC792B7-1E24-1CC6-DC8F-57000159FA52}"/>
          </ac:spMkLst>
        </pc:spChg>
        <pc:spChg chg="mod">
          <ac:chgData name="Betül Durak" userId="2c12ff2f-eb4e-497c-bcc3-e282691305e8" providerId="ADAL" clId="{C6A4D223-414F-4149-9758-D43D9D3803E2}" dt="2023-02-01T16:05:58.636" v="2128" actId="20577"/>
          <ac:spMkLst>
            <pc:docMk/>
            <pc:sldMk cId="1674010799" sldId="293"/>
            <ac:spMk id="11" creationId="{28DD555E-83FD-B1E3-6BA9-CEF457786281}"/>
          </ac:spMkLst>
        </pc:spChg>
        <pc:spChg chg="mod">
          <ac:chgData name="Betül Durak" userId="2c12ff2f-eb4e-497c-bcc3-e282691305e8" providerId="ADAL" clId="{C6A4D223-414F-4149-9758-D43D9D3803E2}" dt="2023-01-29T04:45:44.673" v="1" actId="1076"/>
          <ac:spMkLst>
            <pc:docMk/>
            <pc:sldMk cId="1674010799" sldId="293"/>
            <ac:spMk id="15" creationId="{6313CC71-332C-9959-66F5-167E24D26F40}"/>
          </ac:spMkLst>
        </pc:spChg>
        <pc:spChg chg="mod">
          <ac:chgData name="Betül Durak" userId="2c12ff2f-eb4e-497c-bcc3-e282691305e8" providerId="ADAL" clId="{C6A4D223-414F-4149-9758-D43D9D3803E2}" dt="2023-01-29T04:45:44.673" v="1" actId="1076"/>
          <ac:spMkLst>
            <pc:docMk/>
            <pc:sldMk cId="1674010799" sldId="293"/>
            <ac:spMk id="16" creationId="{911E9447-BA9E-0661-CF34-92E415C12C98}"/>
          </ac:spMkLst>
        </pc:spChg>
        <pc:spChg chg="mod">
          <ac:chgData name="Betül Durak" userId="2c12ff2f-eb4e-497c-bcc3-e282691305e8" providerId="ADAL" clId="{C6A4D223-414F-4149-9758-D43D9D3803E2}" dt="2023-01-29T04:45:44.673" v="1" actId="1076"/>
          <ac:spMkLst>
            <pc:docMk/>
            <pc:sldMk cId="1674010799" sldId="293"/>
            <ac:spMk id="19" creationId="{DF80E28A-8F03-DE0F-4AAC-2D4742B897C7}"/>
          </ac:spMkLst>
        </pc:spChg>
        <pc:spChg chg="mod">
          <ac:chgData name="Betül Durak" userId="2c12ff2f-eb4e-497c-bcc3-e282691305e8" providerId="ADAL" clId="{C6A4D223-414F-4149-9758-D43D9D3803E2}" dt="2023-02-01T05:20:26.632" v="2060" actId="20577"/>
          <ac:spMkLst>
            <pc:docMk/>
            <pc:sldMk cId="1674010799" sldId="293"/>
            <ac:spMk id="30" creationId="{4AC34309-4A03-7836-EA2F-04B4C8E75D3F}"/>
          </ac:spMkLst>
        </pc:spChg>
        <pc:spChg chg="mod">
          <ac:chgData name="Betül Durak" userId="2c12ff2f-eb4e-497c-bcc3-e282691305e8" providerId="ADAL" clId="{C6A4D223-414F-4149-9758-D43D9D3803E2}" dt="2023-02-01T05:20:59.621" v="2064" actId="20577"/>
          <ac:spMkLst>
            <pc:docMk/>
            <pc:sldMk cId="1674010799" sldId="293"/>
            <ac:spMk id="36" creationId="{14BA81C2-B9B1-06D0-0D71-129AE16218B7}"/>
          </ac:spMkLst>
        </pc:spChg>
        <pc:grpChg chg="mod">
          <ac:chgData name="Betül Durak" userId="2c12ff2f-eb4e-497c-bcc3-e282691305e8" providerId="ADAL" clId="{C6A4D223-414F-4149-9758-D43D9D3803E2}" dt="2023-01-29T04:45:44.673" v="1" actId="1076"/>
          <ac:grpSpMkLst>
            <pc:docMk/>
            <pc:sldMk cId="1674010799" sldId="293"/>
            <ac:grpSpMk id="10" creationId="{670B21D5-9AF0-5EF2-B3DD-49FEDF18EE4F}"/>
          </ac:grpSpMkLst>
        </pc:grpChg>
        <pc:grpChg chg="mod">
          <ac:chgData name="Betül Durak" userId="2c12ff2f-eb4e-497c-bcc3-e282691305e8" providerId="ADAL" clId="{C6A4D223-414F-4149-9758-D43D9D3803E2}" dt="2023-01-29T04:45:44.673" v="1" actId="1076"/>
          <ac:grpSpMkLst>
            <pc:docMk/>
            <pc:sldMk cId="1674010799" sldId="293"/>
            <ac:grpSpMk id="13" creationId="{A97A9F82-5DF3-F724-CA73-EA89FC61E191}"/>
          </ac:grpSpMkLst>
        </pc:grpChg>
        <pc:grpChg chg="mod">
          <ac:chgData name="Betül Durak" userId="2c12ff2f-eb4e-497c-bcc3-e282691305e8" providerId="ADAL" clId="{C6A4D223-414F-4149-9758-D43D9D3803E2}" dt="2023-01-29T04:45:44.673" v="1" actId="1076"/>
          <ac:grpSpMkLst>
            <pc:docMk/>
            <pc:sldMk cId="1674010799" sldId="293"/>
            <ac:grpSpMk id="18" creationId="{52607B78-1BD8-9CBD-F5D0-1DFA98B0A1FC}"/>
          </ac:grpSpMkLst>
        </pc:grpChg>
        <pc:grpChg chg="mod">
          <ac:chgData name="Betül Durak" userId="2c12ff2f-eb4e-497c-bcc3-e282691305e8" providerId="ADAL" clId="{C6A4D223-414F-4149-9758-D43D9D3803E2}" dt="2023-01-29T04:45:44.673" v="1" actId="1076"/>
          <ac:grpSpMkLst>
            <pc:docMk/>
            <pc:sldMk cId="1674010799" sldId="293"/>
            <ac:grpSpMk id="23" creationId="{88162DBE-0560-2473-73A1-F82DA0192810}"/>
          </ac:grpSpMkLst>
        </pc:grpChg>
        <pc:picChg chg="mod">
          <ac:chgData name="Betül Durak" userId="2c12ff2f-eb4e-497c-bcc3-e282691305e8" providerId="ADAL" clId="{C6A4D223-414F-4149-9758-D43D9D3803E2}" dt="2023-01-29T04:45:44.673" v="1" actId="1076"/>
          <ac:picMkLst>
            <pc:docMk/>
            <pc:sldMk cId="1674010799" sldId="293"/>
            <ac:picMk id="20" creationId="{31A7F3A0-556E-8A4F-EE8D-F938405F916B}"/>
          </ac:picMkLst>
        </pc:picChg>
        <pc:cxnChg chg="mod">
          <ac:chgData name="Betül Durak" userId="2c12ff2f-eb4e-497c-bcc3-e282691305e8" providerId="ADAL" clId="{C6A4D223-414F-4149-9758-D43D9D3803E2}" dt="2023-01-29T04:45:44.673" v="1" actId="1076"/>
          <ac:cxnSpMkLst>
            <pc:docMk/>
            <pc:sldMk cId="1674010799" sldId="293"/>
            <ac:cxnSpMk id="12" creationId="{2C01508A-7B51-BE45-9077-AA7D09B832ED}"/>
          </ac:cxnSpMkLst>
        </pc:cxnChg>
        <pc:cxnChg chg="mod">
          <ac:chgData name="Betül Durak" userId="2c12ff2f-eb4e-497c-bcc3-e282691305e8" providerId="ADAL" clId="{C6A4D223-414F-4149-9758-D43D9D3803E2}" dt="2023-01-29T04:45:44.673" v="1" actId="1076"/>
          <ac:cxnSpMkLst>
            <pc:docMk/>
            <pc:sldMk cId="1674010799" sldId="293"/>
            <ac:cxnSpMk id="17" creationId="{296DB4E8-72ED-C328-54AF-63A296805A23}"/>
          </ac:cxnSpMkLst>
        </pc:cxnChg>
      </pc:sldChg>
      <pc:sldChg chg="addSp delSp modSp mod delAnim modAnim modNotesTx">
        <pc:chgData name="Betül Durak" userId="2c12ff2f-eb4e-497c-bcc3-e282691305e8" providerId="ADAL" clId="{C6A4D223-414F-4149-9758-D43D9D3803E2}" dt="2023-02-05T23:05:19.281" v="3376" actId="20577"/>
        <pc:sldMkLst>
          <pc:docMk/>
          <pc:sldMk cId="430349052" sldId="294"/>
        </pc:sldMkLst>
        <pc:spChg chg="mod">
          <ac:chgData name="Betül Durak" userId="2c12ff2f-eb4e-497c-bcc3-e282691305e8" providerId="ADAL" clId="{C6A4D223-414F-4149-9758-D43D9D3803E2}" dt="2023-02-05T21:59:51.016" v="2842" actId="20577"/>
          <ac:spMkLst>
            <pc:docMk/>
            <pc:sldMk cId="430349052" sldId="294"/>
            <ac:spMk id="3" creationId="{E24D07F4-C587-4A8F-81D1-4767A232AD33}"/>
          </ac:spMkLst>
        </pc:spChg>
        <pc:spChg chg="mod">
          <ac:chgData name="Betül Durak" userId="2c12ff2f-eb4e-497c-bcc3-e282691305e8" providerId="ADAL" clId="{C6A4D223-414F-4149-9758-D43D9D3803E2}" dt="2023-02-05T22:26:57.717" v="2939" actId="20577"/>
          <ac:spMkLst>
            <pc:docMk/>
            <pc:sldMk cId="430349052" sldId="294"/>
            <ac:spMk id="7" creationId="{C23A7355-7BD9-2BA5-FF04-195F95ABD458}"/>
          </ac:spMkLst>
        </pc:spChg>
        <pc:spChg chg="mod">
          <ac:chgData name="Betül Durak" userId="2c12ff2f-eb4e-497c-bcc3-e282691305e8" providerId="ADAL" clId="{C6A4D223-414F-4149-9758-D43D9D3803E2}" dt="2023-02-05T21:59:51.016" v="2842" actId="20577"/>
          <ac:spMkLst>
            <pc:docMk/>
            <pc:sldMk cId="430349052" sldId="294"/>
            <ac:spMk id="9" creationId="{3D4A506D-1FBA-DB71-102B-9D49F9100243}"/>
          </ac:spMkLst>
        </pc:spChg>
        <pc:spChg chg="mod">
          <ac:chgData name="Betül Durak" userId="2c12ff2f-eb4e-497c-bcc3-e282691305e8" providerId="ADAL" clId="{C6A4D223-414F-4149-9758-D43D9D3803E2}" dt="2023-02-05T21:59:51.016" v="2842" actId="20577"/>
          <ac:spMkLst>
            <pc:docMk/>
            <pc:sldMk cId="430349052" sldId="294"/>
            <ac:spMk id="11" creationId="{68F2BC0F-E1C2-277A-A684-E716D6C05B49}"/>
          </ac:spMkLst>
        </pc:spChg>
        <pc:spChg chg="mod">
          <ac:chgData name="Betül Durak" userId="2c12ff2f-eb4e-497c-bcc3-e282691305e8" providerId="ADAL" clId="{C6A4D223-414F-4149-9758-D43D9D3803E2}" dt="2023-02-05T21:59:51.016" v="2842" actId="20577"/>
          <ac:spMkLst>
            <pc:docMk/>
            <pc:sldMk cId="430349052" sldId="294"/>
            <ac:spMk id="12" creationId="{EC3D5CFE-0284-7587-E16C-3D88C0EDB9A3}"/>
          </ac:spMkLst>
        </pc:spChg>
        <pc:spChg chg="mod">
          <ac:chgData name="Betül Durak" userId="2c12ff2f-eb4e-497c-bcc3-e282691305e8" providerId="ADAL" clId="{C6A4D223-414F-4149-9758-D43D9D3803E2}" dt="2023-02-05T21:59:51.016" v="2842" actId="20577"/>
          <ac:spMkLst>
            <pc:docMk/>
            <pc:sldMk cId="430349052" sldId="294"/>
            <ac:spMk id="14" creationId="{118CCF6B-7745-4925-89A5-7A26BA78E83C}"/>
          </ac:spMkLst>
        </pc:spChg>
        <pc:spChg chg="mod">
          <ac:chgData name="Betül Durak" userId="2c12ff2f-eb4e-497c-bcc3-e282691305e8" providerId="ADAL" clId="{C6A4D223-414F-4149-9758-D43D9D3803E2}" dt="2023-02-05T21:59:51.016" v="2842" actId="20577"/>
          <ac:spMkLst>
            <pc:docMk/>
            <pc:sldMk cId="430349052" sldId="294"/>
            <ac:spMk id="15" creationId="{8FE309B8-C648-0AD7-CF0E-70B1FC05DE88}"/>
          </ac:spMkLst>
        </pc:spChg>
        <pc:spChg chg="topLvl">
          <ac:chgData name="Betül Durak" userId="2c12ff2f-eb4e-497c-bcc3-e282691305e8" providerId="ADAL" clId="{C6A4D223-414F-4149-9758-D43D9D3803E2}" dt="2023-02-05T21:58:56.958" v="2837" actId="165"/>
          <ac:spMkLst>
            <pc:docMk/>
            <pc:sldMk cId="430349052" sldId="294"/>
            <ac:spMk id="18" creationId="{10FBDD11-DC8E-4B39-FA0F-97389F6FC9B5}"/>
          </ac:spMkLst>
        </pc:spChg>
        <pc:spChg chg="topLvl">
          <ac:chgData name="Betül Durak" userId="2c12ff2f-eb4e-497c-bcc3-e282691305e8" providerId="ADAL" clId="{C6A4D223-414F-4149-9758-D43D9D3803E2}" dt="2023-02-05T21:58:56.958" v="2837" actId="165"/>
          <ac:spMkLst>
            <pc:docMk/>
            <pc:sldMk cId="430349052" sldId="294"/>
            <ac:spMk id="30" creationId="{713791FC-2BB2-D068-5A66-42DAD46CD5E0}"/>
          </ac:spMkLst>
        </pc:spChg>
        <pc:spChg chg="topLvl">
          <ac:chgData name="Betül Durak" userId="2c12ff2f-eb4e-497c-bcc3-e282691305e8" providerId="ADAL" clId="{C6A4D223-414F-4149-9758-D43D9D3803E2}" dt="2023-02-05T21:58:56.958" v="2837" actId="165"/>
          <ac:spMkLst>
            <pc:docMk/>
            <pc:sldMk cId="430349052" sldId="294"/>
            <ac:spMk id="31" creationId="{891E53DA-2265-D47F-F2D0-22A682C2D649}"/>
          </ac:spMkLst>
        </pc:spChg>
        <pc:spChg chg="topLvl">
          <ac:chgData name="Betül Durak" userId="2c12ff2f-eb4e-497c-bcc3-e282691305e8" providerId="ADAL" clId="{C6A4D223-414F-4149-9758-D43D9D3803E2}" dt="2023-02-05T21:58:56.958" v="2837" actId="165"/>
          <ac:spMkLst>
            <pc:docMk/>
            <pc:sldMk cId="430349052" sldId="294"/>
            <ac:spMk id="32" creationId="{3B7598DF-B039-0124-FB40-F73F6509975D}"/>
          </ac:spMkLst>
        </pc:spChg>
        <pc:grpChg chg="mod">
          <ac:chgData name="Betül Durak" userId="2c12ff2f-eb4e-497c-bcc3-e282691305e8" providerId="ADAL" clId="{C6A4D223-414F-4149-9758-D43D9D3803E2}" dt="2023-02-05T21:59:51.016" v="2842" actId="20577"/>
          <ac:grpSpMkLst>
            <pc:docMk/>
            <pc:sldMk cId="430349052" sldId="294"/>
            <ac:grpSpMk id="13" creationId="{CD44BDC2-EB91-085C-A421-CFD8212AF034}"/>
          </ac:grpSpMkLst>
        </pc:grpChg>
        <pc:grpChg chg="del">
          <ac:chgData name="Betül Durak" userId="2c12ff2f-eb4e-497c-bcc3-e282691305e8" providerId="ADAL" clId="{C6A4D223-414F-4149-9758-D43D9D3803E2}" dt="2023-02-05T21:58:56.958" v="2837" actId="165"/>
          <ac:grpSpMkLst>
            <pc:docMk/>
            <pc:sldMk cId="430349052" sldId="294"/>
            <ac:grpSpMk id="16" creationId="{5A310192-D630-9478-5917-A58C4DA88A10}"/>
          </ac:grpSpMkLst>
        </pc:grpChg>
        <pc:grpChg chg="add">
          <ac:chgData name="Betül Durak" userId="2c12ff2f-eb4e-497c-bcc3-e282691305e8" providerId="ADAL" clId="{C6A4D223-414F-4149-9758-D43D9D3803E2}" dt="2023-02-05T21:59:03.874" v="2838" actId="164"/>
          <ac:grpSpMkLst>
            <pc:docMk/>
            <pc:sldMk cId="430349052" sldId="294"/>
            <ac:grpSpMk id="22" creationId="{2C24B7D3-D010-03BE-8330-ECEEF5473EFE}"/>
          </ac:grpSpMkLst>
        </pc:grpChg>
        <pc:picChg chg="mod">
          <ac:chgData name="Betül Durak" userId="2c12ff2f-eb4e-497c-bcc3-e282691305e8" providerId="ADAL" clId="{C6A4D223-414F-4149-9758-D43D9D3803E2}" dt="2023-02-05T22:28:27.997" v="2960" actId="1038"/>
          <ac:picMkLst>
            <pc:docMk/>
            <pc:sldMk cId="430349052" sldId="294"/>
            <ac:picMk id="40" creationId="{27F52637-9545-6850-05C6-65A869F33F39}"/>
          </ac:picMkLst>
        </pc:picChg>
        <pc:picChg chg="topLvl">
          <ac:chgData name="Betül Durak" userId="2c12ff2f-eb4e-497c-bcc3-e282691305e8" providerId="ADAL" clId="{C6A4D223-414F-4149-9758-D43D9D3803E2}" dt="2023-02-05T21:58:56.958" v="2837" actId="165"/>
          <ac:picMkLst>
            <pc:docMk/>
            <pc:sldMk cId="430349052" sldId="294"/>
            <ac:picMk id="41" creationId="{431858E2-D424-A6E0-D1C4-E39A3F68919A}"/>
          </ac:picMkLst>
        </pc:picChg>
        <pc:cxnChg chg="mod">
          <ac:chgData name="Betül Durak" userId="2c12ff2f-eb4e-497c-bcc3-e282691305e8" providerId="ADAL" clId="{C6A4D223-414F-4149-9758-D43D9D3803E2}" dt="2023-02-05T21:59:51.016" v="2842" actId="20577"/>
          <ac:cxnSpMkLst>
            <pc:docMk/>
            <pc:sldMk cId="430349052" sldId="294"/>
            <ac:cxnSpMk id="19" creationId="{82466F5A-53B0-44C9-4F68-3D0B8A12FFFC}"/>
          </ac:cxnSpMkLst>
        </pc:cxnChg>
        <pc:cxnChg chg="mod">
          <ac:chgData name="Betül Durak" userId="2c12ff2f-eb4e-497c-bcc3-e282691305e8" providerId="ADAL" clId="{C6A4D223-414F-4149-9758-D43D9D3803E2}" dt="2023-02-05T21:59:51.016" v="2842" actId="20577"/>
          <ac:cxnSpMkLst>
            <pc:docMk/>
            <pc:sldMk cId="430349052" sldId="294"/>
            <ac:cxnSpMk id="21" creationId="{33D10E8A-FBC5-38EE-BCAA-FB94E6D258FC}"/>
          </ac:cxnSpMkLst>
        </pc:cxnChg>
        <pc:cxnChg chg="topLvl">
          <ac:chgData name="Betül Durak" userId="2c12ff2f-eb4e-497c-bcc3-e282691305e8" providerId="ADAL" clId="{C6A4D223-414F-4149-9758-D43D9D3803E2}" dt="2023-02-05T21:58:56.958" v="2837" actId="165"/>
          <ac:cxnSpMkLst>
            <pc:docMk/>
            <pc:sldMk cId="430349052" sldId="294"/>
            <ac:cxnSpMk id="33" creationId="{D1F619B6-89D8-C1B0-6F33-0C64EE69FF22}"/>
          </ac:cxnSpMkLst>
        </pc:cxnChg>
        <pc:cxnChg chg="topLvl">
          <ac:chgData name="Betül Durak" userId="2c12ff2f-eb4e-497c-bcc3-e282691305e8" providerId="ADAL" clId="{C6A4D223-414F-4149-9758-D43D9D3803E2}" dt="2023-02-05T21:58:56.958" v="2837" actId="165"/>
          <ac:cxnSpMkLst>
            <pc:docMk/>
            <pc:sldMk cId="430349052" sldId="294"/>
            <ac:cxnSpMk id="34" creationId="{0067A5A5-28C2-145F-E8A5-67D1A3C7F48E}"/>
          </ac:cxnSpMkLst>
        </pc:cxnChg>
      </pc:sldChg>
      <pc:sldChg chg="modSp modNotesTx">
        <pc:chgData name="Betül Durak" userId="2c12ff2f-eb4e-497c-bcc3-e282691305e8" providerId="ADAL" clId="{C6A4D223-414F-4149-9758-D43D9D3803E2}" dt="2023-02-01T04:48:37.094" v="2031" actId="255"/>
        <pc:sldMkLst>
          <pc:docMk/>
          <pc:sldMk cId="3062635680" sldId="295"/>
        </pc:sldMkLst>
        <pc:spChg chg="mod">
          <ac:chgData name="Betül Durak" userId="2c12ff2f-eb4e-497c-bcc3-e282691305e8" providerId="ADAL" clId="{C6A4D223-414F-4149-9758-D43D9D3803E2}" dt="2023-02-01T01:59:09.792" v="1807" actId="20577"/>
          <ac:spMkLst>
            <pc:docMk/>
            <pc:sldMk cId="3062635680" sldId="295"/>
            <ac:spMk id="6" creationId="{DEC4505C-2D9A-9236-F802-02C1EA15DC07}"/>
          </ac:spMkLst>
        </pc:spChg>
      </pc:sldChg>
      <pc:sldChg chg="addSp modSp mod modAnim modNotesTx">
        <pc:chgData name="Betül Durak" userId="2c12ff2f-eb4e-497c-bcc3-e282691305e8" providerId="ADAL" clId="{C6A4D223-414F-4149-9758-D43D9D3803E2}" dt="2023-02-05T22:32:54.248" v="3069" actId="1038"/>
        <pc:sldMkLst>
          <pc:docMk/>
          <pc:sldMk cId="725674599" sldId="296"/>
        </pc:sldMkLst>
        <pc:spChg chg="add mod">
          <ac:chgData name="Betül Durak" userId="2c12ff2f-eb4e-497c-bcc3-e282691305e8" providerId="ADAL" clId="{C6A4D223-414F-4149-9758-D43D9D3803E2}" dt="2023-02-05T17:32:39.359" v="2380" actId="1076"/>
          <ac:spMkLst>
            <pc:docMk/>
            <pc:sldMk cId="725674599" sldId="296"/>
            <ac:spMk id="4" creationId="{C14A1647-8AE8-9C51-BAD1-119687194BB1}"/>
          </ac:spMkLst>
        </pc:spChg>
        <pc:spChg chg="mod">
          <ac:chgData name="Betül Durak" userId="2c12ff2f-eb4e-497c-bcc3-e282691305e8" providerId="ADAL" clId="{C6A4D223-414F-4149-9758-D43D9D3803E2}" dt="2023-02-05T22:01:26.979" v="2845" actId="20577"/>
          <ac:spMkLst>
            <pc:docMk/>
            <pc:sldMk cId="725674599" sldId="296"/>
            <ac:spMk id="10" creationId="{77FE6E96-A53B-5A91-0730-E3B87092BFD1}"/>
          </ac:spMkLst>
        </pc:spChg>
        <pc:spChg chg="mod">
          <ac:chgData name="Betül Durak" userId="2c12ff2f-eb4e-497c-bcc3-e282691305e8" providerId="ADAL" clId="{C6A4D223-414F-4149-9758-D43D9D3803E2}" dt="2023-02-05T22:01:26.979" v="2845" actId="20577"/>
          <ac:spMkLst>
            <pc:docMk/>
            <pc:sldMk cId="725674599" sldId="296"/>
            <ac:spMk id="11" creationId="{16083DF2-1DA5-63D5-EDF1-46F31F739F83}"/>
          </ac:spMkLst>
        </pc:spChg>
        <pc:spChg chg="mod">
          <ac:chgData name="Betül Durak" userId="2c12ff2f-eb4e-497c-bcc3-e282691305e8" providerId="ADAL" clId="{C6A4D223-414F-4149-9758-D43D9D3803E2}" dt="2023-02-05T22:01:42.832" v="2847" actId="14100"/>
          <ac:spMkLst>
            <pc:docMk/>
            <pc:sldMk cId="725674599" sldId="296"/>
            <ac:spMk id="12" creationId="{A77E8204-71B6-D9CC-355E-16EBDAF7E8AA}"/>
          </ac:spMkLst>
        </pc:spChg>
        <pc:spChg chg="mod">
          <ac:chgData name="Betül Durak" userId="2c12ff2f-eb4e-497c-bcc3-e282691305e8" providerId="ADAL" clId="{C6A4D223-414F-4149-9758-D43D9D3803E2}" dt="2023-02-05T22:01:26.979" v="2845" actId="20577"/>
          <ac:spMkLst>
            <pc:docMk/>
            <pc:sldMk cId="725674599" sldId="296"/>
            <ac:spMk id="13" creationId="{8709EA62-26DC-418F-2FCF-0CC11AF95835}"/>
          </ac:spMkLst>
        </pc:spChg>
        <pc:spChg chg="mod">
          <ac:chgData name="Betül Durak" userId="2c12ff2f-eb4e-497c-bcc3-e282691305e8" providerId="ADAL" clId="{C6A4D223-414F-4149-9758-D43D9D3803E2}" dt="2023-02-05T22:01:26.979" v="2845" actId="20577"/>
          <ac:spMkLst>
            <pc:docMk/>
            <pc:sldMk cId="725674599" sldId="296"/>
            <ac:spMk id="17" creationId="{8C07366B-1EA8-B7E7-68D7-50C095624F4E}"/>
          </ac:spMkLst>
        </pc:spChg>
        <pc:spChg chg="mod">
          <ac:chgData name="Betül Durak" userId="2c12ff2f-eb4e-497c-bcc3-e282691305e8" providerId="ADAL" clId="{C6A4D223-414F-4149-9758-D43D9D3803E2}" dt="2023-02-05T22:01:26.979" v="2845" actId="20577"/>
          <ac:spMkLst>
            <pc:docMk/>
            <pc:sldMk cId="725674599" sldId="296"/>
            <ac:spMk id="18" creationId="{15BF0D28-93D5-DA82-D6D8-E62A4A0D2B00}"/>
          </ac:spMkLst>
        </pc:spChg>
        <pc:spChg chg="mod">
          <ac:chgData name="Betül Durak" userId="2c12ff2f-eb4e-497c-bcc3-e282691305e8" providerId="ADAL" clId="{C6A4D223-414F-4149-9758-D43D9D3803E2}" dt="2023-02-05T22:01:38.020" v="2846" actId="14100"/>
          <ac:spMkLst>
            <pc:docMk/>
            <pc:sldMk cId="725674599" sldId="296"/>
            <ac:spMk id="19" creationId="{6C23DC3E-6344-E970-4C4C-22546006C9E4}"/>
          </ac:spMkLst>
        </pc:spChg>
        <pc:spChg chg="mod">
          <ac:chgData name="Betül Durak" userId="2c12ff2f-eb4e-497c-bcc3-e282691305e8" providerId="ADAL" clId="{C6A4D223-414F-4149-9758-D43D9D3803E2}" dt="2023-01-29T04:49:22.267" v="6" actId="14100"/>
          <ac:spMkLst>
            <pc:docMk/>
            <pc:sldMk cId="725674599" sldId="296"/>
            <ac:spMk id="23" creationId="{61D079AC-0D94-B421-0857-5C836C326DD1}"/>
          </ac:spMkLst>
        </pc:spChg>
        <pc:spChg chg="mod">
          <ac:chgData name="Betül Durak" userId="2c12ff2f-eb4e-497c-bcc3-e282691305e8" providerId="ADAL" clId="{C6A4D223-414F-4149-9758-D43D9D3803E2}" dt="2023-01-29T04:49:22.267" v="6" actId="14100"/>
          <ac:spMkLst>
            <pc:docMk/>
            <pc:sldMk cId="725674599" sldId="296"/>
            <ac:spMk id="30" creationId="{90C2C5DF-CF57-51CC-86A1-C526A4F6CA17}"/>
          </ac:spMkLst>
        </pc:spChg>
        <pc:spChg chg="mod">
          <ac:chgData name="Betül Durak" userId="2c12ff2f-eb4e-497c-bcc3-e282691305e8" providerId="ADAL" clId="{C6A4D223-414F-4149-9758-D43D9D3803E2}" dt="2023-02-05T22:11:59.380" v="2935" actId="20577"/>
          <ac:spMkLst>
            <pc:docMk/>
            <pc:sldMk cId="725674599" sldId="296"/>
            <ac:spMk id="35" creationId="{6BC57F78-0D06-7379-C25D-78871FD86A96}"/>
          </ac:spMkLst>
        </pc:spChg>
        <pc:spChg chg="mod">
          <ac:chgData name="Betül Durak" userId="2c12ff2f-eb4e-497c-bcc3-e282691305e8" providerId="ADAL" clId="{C6A4D223-414F-4149-9758-D43D9D3803E2}" dt="2023-02-05T22:11:59.380" v="2935" actId="20577"/>
          <ac:spMkLst>
            <pc:docMk/>
            <pc:sldMk cId="725674599" sldId="296"/>
            <ac:spMk id="36" creationId="{46B9991D-B124-67DC-9261-A4A15B9B0EAC}"/>
          </ac:spMkLst>
        </pc:spChg>
        <pc:spChg chg="mod">
          <ac:chgData name="Betül Durak" userId="2c12ff2f-eb4e-497c-bcc3-e282691305e8" providerId="ADAL" clId="{C6A4D223-414F-4149-9758-D43D9D3803E2}" dt="2023-02-05T22:03:11.261" v="2877" actId="20577"/>
          <ac:spMkLst>
            <pc:docMk/>
            <pc:sldMk cId="725674599" sldId="296"/>
            <ac:spMk id="37" creationId="{99875EEF-21B0-E401-9E8E-BD22397446B4}"/>
          </ac:spMkLst>
        </pc:spChg>
        <pc:spChg chg="mod">
          <ac:chgData name="Betül Durak" userId="2c12ff2f-eb4e-497c-bcc3-e282691305e8" providerId="ADAL" clId="{C6A4D223-414F-4149-9758-D43D9D3803E2}" dt="2023-02-05T22:02:57.056" v="2865" actId="20577"/>
          <ac:spMkLst>
            <pc:docMk/>
            <pc:sldMk cId="725674599" sldId="296"/>
            <ac:spMk id="38" creationId="{4D2236E8-D1D9-63B9-08D4-7455B659A330}"/>
          </ac:spMkLst>
        </pc:spChg>
        <pc:spChg chg="mod">
          <ac:chgData name="Betül Durak" userId="2c12ff2f-eb4e-497c-bcc3-e282691305e8" providerId="ADAL" clId="{C6A4D223-414F-4149-9758-D43D9D3803E2}" dt="2023-02-05T22:03:11.261" v="2877" actId="20577"/>
          <ac:spMkLst>
            <pc:docMk/>
            <pc:sldMk cId="725674599" sldId="296"/>
            <ac:spMk id="39" creationId="{E47E94EC-A86A-469B-BC91-E98C7A506C05}"/>
          </ac:spMkLst>
        </pc:spChg>
        <pc:spChg chg="mod">
          <ac:chgData name="Betül Durak" userId="2c12ff2f-eb4e-497c-bcc3-e282691305e8" providerId="ADAL" clId="{C6A4D223-414F-4149-9758-D43D9D3803E2}" dt="2023-01-29T04:49:22.267" v="6" actId="14100"/>
          <ac:spMkLst>
            <pc:docMk/>
            <pc:sldMk cId="725674599" sldId="296"/>
            <ac:spMk id="44" creationId="{6896A415-016A-6487-5AF0-08920EC2F13E}"/>
          </ac:spMkLst>
        </pc:spChg>
        <pc:spChg chg="mod">
          <ac:chgData name="Betül Durak" userId="2c12ff2f-eb4e-497c-bcc3-e282691305e8" providerId="ADAL" clId="{C6A4D223-414F-4149-9758-D43D9D3803E2}" dt="2023-01-29T04:49:22.267" v="6" actId="14100"/>
          <ac:spMkLst>
            <pc:docMk/>
            <pc:sldMk cId="725674599" sldId="296"/>
            <ac:spMk id="46" creationId="{93DA2D16-788F-2953-824F-B40BACFFAA9D}"/>
          </ac:spMkLst>
        </pc:spChg>
        <pc:spChg chg="mod">
          <ac:chgData name="Betül Durak" userId="2c12ff2f-eb4e-497c-bcc3-e282691305e8" providerId="ADAL" clId="{C6A4D223-414F-4149-9758-D43D9D3803E2}" dt="2023-01-29T04:49:22.267" v="6" actId="14100"/>
          <ac:spMkLst>
            <pc:docMk/>
            <pc:sldMk cId="725674599" sldId="296"/>
            <ac:spMk id="47" creationId="{F1D23E8F-365E-302C-BA4D-0BE87FD9B472}"/>
          </ac:spMkLst>
        </pc:spChg>
        <pc:spChg chg="mod">
          <ac:chgData name="Betül Durak" userId="2c12ff2f-eb4e-497c-bcc3-e282691305e8" providerId="ADAL" clId="{C6A4D223-414F-4149-9758-D43D9D3803E2}" dt="2023-01-29T04:49:22.267" v="6" actId="14100"/>
          <ac:spMkLst>
            <pc:docMk/>
            <pc:sldMk cId="725674599" sldId="296"/>
            <ac:spMk id="51" creationId="{4EF033AF-6EF5-C0AF-EEC8-DD828ECF6AF2}"/>
          </ac:spMkLst>
        </pc:spChg>
        <pc:spChg chg="mod">
          <ac:chgData name="Betül Durak" userId="2c12ff2f-eb4e-497c-bcc3-e282691305e8" providerId="ADAL" clId="{C6A4D223-414F-4149-9758-D43D9D3803E2}" dt="2023-01-29T04:49:22.267" v="6" actId="14100"/>
          <ac:spMkLst>
            <pc:docMk/>
            <pc:sldMk cId="725674599" sldId="296"/>
            <ac:spMk id="52" creationId="{6EAD805C-8CE6-8A9B-61FA-6834BEFB2308}"/>
          </ac:spMkLst>
        </pc:spChg>
        <pc:grpChg chg="add mod">
          <ac:chgData name="Betül Durak" userId="2c12ff2f-eb4e-497c-bcc3-e282691305e8" providerId="ADAL" clId="{C6A4D223-414F-4149-9758-D43D9D3803E2}" dt="2023-02-05T22:01:26.979" v="2845" actId="20577"/>
          <ac:grpSpMkLst>
            <pc:docMk/>
            <pc:sldMk cId="725674599" sldId="296"/>
            <ac:grpSpMk id="3" creationId="{100C1C1B-E672-29BC-D37D-4AC2A165A34F}"/>
          </ac:grpSpMkLst>
        </pc:grpChg>
        <pc:grpChg chg="add">
          <ac:chgData name="Betül Durak" userId="2c12ff2f-eb4e-497c-bcc3-e282691305e8" providerId="ADAL" clId="{C6A4D223-414F-4149-9758-D43D9D3803E2}" dt="2023-01-29T04:49:27.875" v="7" actId="164"/>
          <ac:grpSpMkLst>
            <pc:docMk/>
            <pc:sldMk cId="725674599" sldId="296"/>
            <ac:grpSpMk id="6" creationId="{44A60A1C-AF10-C995-938A-C5F406992FBC}"/>
          </ac:grpSpMkLst>
        </pc:grpChg>
        <pc:grpChg chg="add mod">
          <ac:chgData name="Betül Durak" userId="2c12ff2f-eb4e-497c-bcc3-e282691305e8" providerId="ADAL" clId="{C6A4D223-414F-4149-9758-D43D9D3803E2}" dt="2023-02-05T22:11:59.380" v="2935" actId="20577"/>
          <ac:grpSpMkLst>
            <pc:docMk/>
            <pc:sldMk cId="725674599" sldId="296"/>
            <ac:grpSpMk id="7" creationId="{F412275A-C8A9-A387-A161-F768BC1D673D}"/>
          </ac:grpSpMkLst>
        </pc:grpChg>
        <pc:grpChg chg="add">
          <ac:chgData name="Betül Durak" userId="2c12ff2f-eb4e-497c-bcc3-e282691305e8" providerId="ADAL" clId="{C6A4D223-414F-4149-9758-D43D9D3803E2}" dt="2023-01-29T05:04:06.312" v="966" actId="164"/>
          <ac:grpSpMkLst>
            <pc:docMk/>
            <pc:sldMk cId="725674599" sldId="296"/>
            <ac:grpSpMk id="8" creationId="{30176047-49C4-03F4-942F-443E3FA80149}"/>
          </ac:grpSpMkLst>
        </pc:grpChg>
        <pc:grpChg chg="add mod">
          <ac:chgData name="Betül Durak" userId="2c12ff2f-eb4e-497c-bcc3-e282691305e8" providerId="ADAL" clId="{C6A4D223-414F-4149-9758-D43D9D3803E2}" dt="2023-02-05T22:03:11.261" v="2877" actId="20577"/>
          <ac:grpSpMkLst>
            <pc:docMk/>
            <pc:sldMk cId="725674599" sldId="296"/>
            <ac:grpSpMk id="9" creationId="{66919739-7845-D5F1-B672-7F2FF15FC8B1}"/>
          </ac:grpSpMkLst>
        </pc:grpChg>
        <pc:picChg chg="mod">
          <ac:chgData name="Betül Durak" userId="2c12ff2f-eb4e-497c-bcc3-e282691305e8" providerId="ADAL" clId="{C6A4D223-414F-4149-9758-D43D9D3803E2}" dt="2023-02-05T22:32:49.174" v="3065" actId="1037"/>
          <ac:picMkLst>
            <pc:docMk/>
            <pc:sldMk cId="725674599" sldId="296"/>
            <ac:picMk id="16" creationId="{50997EF8-997C-3A53-68F7-EF09F2BBCD96}"/>
          </ac:picMkLst>
        </pc:picChg>
        <pc:picChg chg="mod">
          <ac:chgData name="Betül Durak" userId="2c12ff2f-eb4e-497c-bcc3-e282691305e8" providerId="ADAL" clId="{C6A4D223-414F-4149-9758-D43D9D3803E2}" dt="2023-02-05T22:32:54.248" v="3069" actId="1038"/>
          <ac:picMkLst>
            <pc:docMk/>
            <pc:sldMk cId="725674599" sldId="296"/>
            <ac:picMk id="50" creationId="{EEEF537B-5DF9-17B6-8286-BBFF4492E9F9}"/>
          </ac:picMkLst>
        </pc:picChg>
        <pc:cxnChg chg="mod">
          <ac:chgData name="Betül Durak" userId="2c12ff2f-eb4e-497c-bcc3-e282691305e8" providerId="ADAL" clId="{C6A4D223-414F-4149-9758-D43D9D3803E2}" dt="2023-02-05T22:01:26.979" v="2845" actId="20577"/>
          <ac:cxnSpMkLst>
            <pc:docMk/>
            <pc:sldMk cId="725674599" sldId="296"/>
            <ac:cxnSpMk id="14" creationId="{055EE870-0460-2B3B-923C-52A68582E235}"/>
          </ac:cxnSpMkLst>
        </pc:cxnChg>
        <pc:cxnChg chg="mod">
          <ac:chgData name="Betül Durak" userId="2c12ff2f-eb4e-497c-bcc3-e282691305e8" providerId="ADAL" clId="{C6A4D223-414F-4149-9758-D43D9D3803E2}" dt="2023-02-05T22:01:26.979" v="2845" actId="20577"/>
          <ac:cxnSpMkLst>
            <pc:docMk/>
            <pc:sldMk cId="725674599" sldId="296"/>
            <ac:cxnSpMk id="15" creationId="{4A907346-6F4A-F57A-4855-9B67DF935EEC}"/>
          </ac:cxnSpMkLst>
        </pc:cxnChg>
        <pc:cxnChg chg="mod">
          <ac:chgData name="Betül Durak" userId="2c12ff2f-eb4e-497c-bcc3-e282691305e8" providerId="ADAL" clId="{C6A4D223-414F-4149-9758-D43D9D3803E2}" dt="2023-01-29T04:49:22.267" v="6" actId="14100"/>
          <ac:cxnSpMkLst>
            <pc:docMk/>
            <pc:sldMk cId="725674599" sldId="296"/>
            <ac:cxnSpMk id="48" creationId="{749E3D7E-D1E8-6120-7F79-930DB40F8D87}"/>
          </ac:cxnSpMkLst>
        </pc:cxnChg>
        <pc:cxnChg chg="mod">
          <ac:chgData name="Betül Durak" userId="2c12ff2f-eb4e-497c-bcc3-e282691305e8" providerId="ADAL" clId="{C6A4D223-414F-4149-9758-D43D9D3803E2}" dt="2023-01-29T04:49:22.267" v="6" actId="14100"/>
          <ac:cxnSpMkLst>
            <pc:docMk/>
            <pc:sldMk cId="725674599" sldId="296"/>
            <ac:cxnSpMk id="49" creationId="{05263334-04A8-0E28-A454-4C3356910FCD}"/>
          </ac:cxnSpMkLst>
        </pc:cxnChg>
      </pc:sldChg>
      <pc:sldChg chg="del">
        <pc:chgData name="Betül Durak" userId="2c12ff2f-eb4e-497c-bcc3-e282691305e8" providerId="ADAL" clId="{C6A4D223-414F-4149-9758-D43D9D3803E2}" dt="2023-01-31T20:16:20.365" v="1538" actId="2696"/>
        <pc:sldMkLst>
          <pc:docMk/>
          <pc:sldMk cId="4107362977" sldId="297"/>
        </pc:sldMkLst>
      </pc:sldChg>
      <pc:sldChg chg="modSp mod modNotesTx">
        <pc:chgData name="Betül Durak" userId="2c12ff2f-eb4e-497c-bcc3-e282691305e8" providerId="ADAL" clId="{C6A4D223-414F-4149-9758-D43D9D3803E2}" dt="2023-02-07T04:05:01.972" v="4217" actId="20577"/>
        <pc:sldMkLst>
          <pc:docMk/>
          <pc:sldMk cId="3167797388" sldId="298"/>
        </pc:sldMkLst>
        <pc:spChg chg="mod">
          <ac:chgData name="Betül Durak" userId="2c12ff2f-eb4e-497c-bcc3-e282691305e8" providerId="ADAL" clId="{C6A4D223-414F-4149-9758-D43D9D3803E2}" dt="2023-02-05T21:40:23.226" v="2785"/>
          <ac:spMkLst>
            <pc:docMk/>
            <pc:sldMk cId="3167797388" sldId="298"/>
            <ac:spMk id="3" creationId="{45FD502A-B449-D242-7496-70842A2168E9}"/>
          </ac:spMkLst>
        </pc:spChg>
        <pc:spChg chg="mod">
          <ac:chgData name="Betül Durak" userId="2c12ff2f-eb4e-497c-bcc3-e282691305e8" providerId="ADAL" clId="{C6A4D223-414F-4149-9758-D43D9D3803E2}" dt="2023-02-05T21:40:23.226" v="2785"/>
          <ac:spMkLst>
            <pc:docMk/>
            <pc:sldMk cId="3167797388" sldId="298"/>
            <ac:spMk id="7" creationId="{2A67AEBF-B31D-6863-8DE2-609617C0A59A}"/>
          </ac:spMkLst>
        </pc:spChg>
        <pc:spChg chg="mod">
          <ac:chgData name="Betül Durak" userId="2c12ff2f-eb4e-497c-bcc3-e282691305e8" providerId="ADAL" clId="{C6A4D223-414F-4149-9758-D43D9D3803E2}" dt="2023-02-05T21:40:23.226" v="2785"/>
          <ac:spMkLst>
            <pc:docMk/>
            <pc:sldMk cId="3167797388" sldId="298"/>
            <ac:spMk id="14" creationId="{F0C745C5-B9DB-B44E-21AC-C07FA0892E8C}"/>
          </ac:spMkLst>
        </pc:spChg>
        <pc:spChg chg="mod">
          <ac:chgData name="Betül Durak" userId="2c12ff2f-eb4e-497c-bcc3-e282691305e8" providerId="ADAL" clId="{C6A4D223-414F-4149-9758-D43D9D3803E2}" dt="2023-02-05T21:40:23.226" v="2785"/>
          <ac:spMkLst>
            <pc:docMk/>
            <pc:sldMk cId="3167797388" sldId="298"/>
            <ac:spMk id="15" creationId="{729A81AB-AF34-D8FB-9041-8E623F6A59E4}"/>
          </ac:spMkLst>
        </pc:spChg>
        <pc:spChg chg="mod">
          <ac:chgData name="Betül Durak" userId="2c12ff2f-eb4e-497c-bcc3-e282691305e8" providerId="ADAL" clId="{C6A4D223-414F-4149-9758-D43D9D3803E2}" dt="2023-02-05T21:40:23.226" v="2785"/>
          <ac:spMkLst>
            <pc:docMk/>
            <pc:sldMk cId="3167797388" sldId="298"/>
            <ac:spMk id="16" creationId="{93094B94-363A-B708-29A0-55F76CDCAC55}"/>
          </ac:spMkLst>
        </pc:spChg>
        <pc:grpChg chg="mod">
          <ac:chgData name="Betül Durak" userId="2c12ff2f-eb4e-497c-bcc3-e282691305e8" providerId="ADAL" clId="{C6A4D223-414F-4149-9758-D43D9D3803E2}" dt="2023-02-05T21:40:23.226" v="2785"/>
          <ac:grpSpMkLst>
            <pc:docMk/>
            <pc:sldMk cId="3167797388" sldId="298"/>
            <ac:grpSpMk id="4" creationId="{DE302424-C79D-3A8B-8361-F1280A224857}"/>
          </ac:grpSpMkLst>
        </pc:grpChg>
      </pc:sldChg>
      <pc:sldChg chg="modSp mod ord modNotesTx">
        <pc:chgData name="Betül Durak" userId="2c12ff2f-eb4e-497c-bcc3-e282691305e8" providerId="ADAL" clId="{C6A4D223-414F-4149-9758-D43D9D3803E2}" dt="2023-02-07T03:47:01.103" v="4035" actId="20577"/>
        <pc:sldMkLst>
          <pc:docMk/>
          <pc:sldMk cId="3548773302" sldId="299"/>
        </pc:sldMkLst>
        <pc:spChg chg="mod">
          <ac:chgData name="Betül Durak" userId="2c12ff2f-eb4e-497c-bcc3-e282691305e8" providerId="ADAL" clId="{C6A4D223-414F-4149-9758-D43D9D3803E2}" dt="2023-02-07T03:44:18.074" v="3990" actId="20577"/>
          <ac:spMkLst>
            <pc:docMk/>
            <pc:sldMk cId="3548773302" sldId="299"/>
            <ac:spMk id="10" creationId="{737F37D3-ABC6-34F6-3DFB-F1ECAA12395A}"/>
          </ac:spMkLst>
        </pc:spChg>
        <pc:spChg chg="mod">
          <ac:chgData name="Betül Durak" userId="2c12ff2f-eb4e-497c-bcc3-e282691305e8" providerId="ADAL" clId="{C6A4D223-414F-4149-9758-D43D9D3803E2}" dt="2023-02-07T03:44:18.074" v="3990" actId="20577"/>
          <ac:spMkLst>
            <pc:docMk/>
            <pc:sldMk cId="3548773302" sldId="299"/>
            <ac:spMk id="12" creationId="{FE2D2A1D-BA86-549B-B815-FB31F8CB8868}"/>
          </ac:spMkLst>
        </pc:spChg>
        <pc:spChg chg="mod">
          <ac:chgData name="Betül Durak" userId="2c12ff2f-eb4e-497c-bcc3-e282691305e8" providerId="ADAL" clId="{C6A4D223-414F-4149-9758-D43D9D3803E2}" dt="2023-02-07T03:45:58.616" v="4031" actId="20577"/>
          <ac:spMkLst>
            <pc:docMk/>
            <pc:sldMk cId="3548773302" sldId="299"/>
            <ac:spMk id="13" creationId="{2E3E136A-35C8-68D1-240C-8FB02BA5E524}"/>
          </ac:spMkLst>
        </pc:spChg>
        <pc:spChg chg="mod">
          <ac:chgData name="Betül Durak" userId="2c12ff2f-eb4e-497c-bcc3-e282691305e8" providerId="ADAL" clId="{C6A4D223-414F-4149-9758-D43D9D3803E2}" dt="2023-02-07T03:45:58.616" v="4031" actId="20577"/>
          <ac:spMkLst>
            <pc:docMk/>
            <pc:sldMk cId="3548773302" sldId="299"/>
            <ac:spMk id="19" creationId="{C10C97B3-00EC-0327-3F24-551ED333E2DD}"/>
          </ac:spMkLst>
        </pc:spChg>
        <pc:spChg chg="mod">
          <ac:chgData name="Betül Durak" userId="2c12ff2f-eb4e-497c-bcc3-e282691305e8" providerId="ADAL" clId="{C6A4D223-414F-4149-9758-D43D9D3803E2}" dt="2023-02-07T03:46:00.679" v="4032" actId="20577"/>
          <ac:spMkLst>
            <pc:docMk/>
            <pc:sldMk cId="3548773302" sldId="299"/>
            <ac:spMk id="20" creationId="{E7E1F1D4-19BF-129E-962F-3ECDB8233C35}"/>
          </ac:spMkLst>
        </pc:spChg>
        <pc:spChg chg="mod">
          <ac:chgData name="Betül Durak" userId="2c12ff2f-eb4e-497c-bcc3-e282691305e8" providerId="ADAL" clId="{C6A4D223-414F-4149-9758-D43D9D3803E2}" dt="2023-02-05T21:43:39.302" v="2833" actId="14100"/>
          <ac:spMkLst>
            <pc:docMk/>
            <pc:sldMk cId="3548773302" sldId="299"/>
            <ac:spMk id="26" creationId="{904CB5C9-B148-5618-4DD4-BD9972218772}"/>
          </ac:spMkLst>
        </pc:spChg>
        <pc:spChg chg="mod">
          <ac:chgData name="Betül Durak" userId="2c12ff2f-eb4e-497c-bcc3-e282691305e8" providerId="ADAL" clId="{C6A4D223-414F-4149-9758-D43D9D3803E2}" dt="2023-02-05T21:43:42.259" v="2836" actId="20577"/>
          <ac:spMkLst>
            <pc:docMk/>
            <pc:sldMk cId="3548773302" sldId="299"/>
            <ac:spMk id="30" creationId="{0D32A5A5-0229-3750-0DDB-5FE4FE8647F8}"/>
          </ac:spMkLst>
        </pc:spChg>
        <pc:grpChg chg="mod">
          <ac:chgData name="Betül Durak" userId="2c12ff2f-eb4e-497c-bcc3-e282691305e8" providerId="ADAL" clId="{C6A4D223-414F-4149-9758-D43D9D3803E2}" dt="2023-02-07T03:44:18.074" v="3990" actId="20577"/>
          <ac:grpSpMkLst>
            <pc:docMk/>
            <pc:sldMk cId="3548773302" sldId="299"/>
            <ac:grpSpMk id="31" creationId="{48F747C5-FA83-4EBD-034E-15F9B898A972}"/>
          </ac:grpSpMkLst>
        </pc:grpChg>
        <pc:grpChg chg="mod">
          <ac:chgData name="Betül Durak" userId="2c12ff2f-eb4e-497c-bcc3-e282691305e8" providerId="ADAL" clId="{C6A4D223-414F-4149-9758-D43D9D3803E2}" dt="2023-02-07T03:45:58.616" v="4031" actId="20577"/>
          <ac:grpSpMkLst>
            <pc:docMk/>
            <pc:sldMk cId="3548773302" sldId="299"/>
            <ac:grpSpMk id="32" creationId="{EC54EBAD-13DD-D750-32E4-9FA42090802F}"/>
          </ac:grpSpMkLst>
        </pc:grpChg>
      </pc:sldChg>
      <pc:sldChg chg="modSp new mod">
        <pc:chgData name="Betül Durak" userId="2c12ff2f-eb4e-497c-bcc3-e282691305e8" providerId="ADAL" clId="{C6A4D223-414F-4149-9758-D43D9D3803E2}" dt="2023-01-31T02:13:08.297" v="1293" actId="20577"/>
        <pc:sldMkLst>
          <pc:docMk/>
          <pc:sldMk cId="3977286881" sldId="300"/>
        </pc:sldMkLst>
        <pc:spChg chg="mod">
          <ac:chgData name="Betül Durak" userId="2c12ff2f-eb4e-497c-bcc3-e282691305e8" providerId="ADAL" clId="{C6A4D223-414F-4149-9758-D43D9D3803E2}" dt="2023-01-31T02:11:18.721" v="1159" actId="20577"/>
          <ac:spMkLst>
            <pc:docMk/>
            <pc:sldMk cId="3977286881" sldId="300"/>
            <ac:spMk id="2" creationId="{233F8D27-E0F7-2F27-31C3-D613FC873229}"/>
          </ac:spMkLst>
        </pc:spChg>
        <pc:spChg chg="mod">
          <ac:chgData name="Betül Durak" userId="2c12ff2f-eb4e-497c-bcc3-e282691305e8" providerId="ADAL" clId="{C6A4D223-414F-4149-9758-D43D9D3803E2}" dt="2023-01-31T02:13:08.297" v="1293" actId="20577"/>
          <ac:spMkLst>
            <pc:docMk/>
            <pc:sldMk cId="3977286881" sldId="300"/>
            <ac:spMk id="3" creationId="{B743F993-9F85-C8EB-DB28-18CC9DBCC606}"/>
          </ac:spMkLst>
        </pc:spChg>
      </pc:sldChg>
      <pc:sldChg chg="delSp modSp new del mod">
        <pc:chgData name="Betül Durak" userId="2c12ff2f-eb4e-497c-bcc3-e282691305e8" providerId="ADAL" clId="{C6A4D223-414F-4149-9758-D43D9D3803E2}" dt="2023-01-31T02:13:58.607" v="1325" actId="2696"/>
        <pc:sldMkLst>
          <pc:docMk/>
          <pc:sldMk cId="376732439" sldId="301"/>
        </pc:sldMkLst>
        <pc:spChg chg="mod">
          <ac:chgData name="Betül Durak" userId="2c12ff2f-eb4e-497c-bcc3-e282691305e8" providerId="ADAL" clId="{C6A4D223-414F-4149-9758-D43D9D3803E2}" dt="2023-01-31T02:13:56.090" v="1324" actId="21"/>
          <ac:spMkLst>
            <pc:docMk/>
            <pc:sldMk cId="376732439" sldId="301"/>
            <ac:spMk id="2" creationId="{DDD51AC1-0973-0E5E-C7B4-AF4F9E3244C1}"/>
          </ac:spMkLst>
        </pc:spChg>
        <pc:spChg chg="del">
          <ac:chgData name="Betül Durak" userId="2c12ff2f-eb4e-497c-bcc3-e282691305e8" providerId="ADAL" clId="{C6A4D223-414F-4149-9758-D43D9D3803E2}" dt="2023-01-31T02:13:40.636" v="1322" actId="478"/>
          <ac:spMkLst>
            <pc:docMk/>
            <pc:sldMk cId="376732439" sldId="301"/>
            <ac:spMk id="3" creationId="{922CD8E9-EC45-F6BA-673B-D2DF8CAE11AB}"/>
          </ac:spMkLst>
        </pc:spChg>
      </pc:sldChg>
      <pc:sldChg chg="delSp modSp new mod">
        <pc:chgData name="Betül Durak" userId="2c12ff2f-eb4e-497c-bcc3-e282691305e8" providerId="ADAL" clId="{C6A4D223-414F-4149-9758-D43D9D3803E2}" dt="2023-01-31T02:14:03.253" v="1327" actId="478"/>
        <pc:sldMkLst>
          <pc:docMk/>
          <pc:sldMk cId="2259246732" sldId="302"/>
        </pc:sldMkLst>
        <pc:spChg chg="mod">
          <ac:chgData name="Betül Durak" userId="2c12ff2f-eb4e-497c-bcc3-e282691305e8" providerId="ADAL" clId="{C6A4D223-414F-4149-9758-D43D9D3803E2}" dt="2023-01-31T02:14:00.548" v="1326"/>
          <ac:spMkLst>
            <pc:docMk/>
            <pc:sldMk cId="2259246732" sldId="302"/>
            <ac:spMk id="2" creationId="{1EF65313-7644-931A-97FF-306FCBCF02B0}"/>
          </ac:spMkLst>
        </pc:spChg>
        <pc:spChg chg="del">
          <ac:chgData name="Betül Durak" userId="2c12ff2f-eb4e-497c-bcc3-e282691305e8" providerId="ADAL" clId="{C6A4D223-414F-4149-9758-D43D9D3803E2}" dt="2023-01-31T02:14:03.253" v="1327" actId="478"/>
          <ac:spMkLst>
            <pc:docMk/>
            <pc:sldMk cId="2259246732" sldId="302"/>
            <ac:spMk id="3" creationId="{A702F98E-DA46-DBFC-401D-C68621450314}"/>
          </ac:spMkLst>
        </pc:spChg>
      </pc:sldChg>
      <pc:sldChg chg="modSp add mod ord">
        <pc:chgData name="Betül Durak" userId="2c12ff2f-eb4e-497c-bcc3-e282691305e8" providerId="ADAL" clId="{C6A4D223-414F-4149-9758-D43D9D3803E2}" dt="2023-01-31T02:16:43.265" v="1430"/>
        <pc:sldMkLst>
          <pc:docMk/>
          <pc:sldMk cId="3333536123" sldId="303"/>
        </pc:sldMkLst>
        <pc:spChg chg="mod">
          <ac:chgData name="Betül Durak" userId="2c12ff2f-eb4e-497c-bcc3-e282691305e8" providerId="ADAL" clId="{C6A4D223-414F-4149-9758-D43D9D3803E2}" dt="2023-01-31T02:15:47.933" v="1369" actId="20577"/>
          <ac:spMkLst>
            <pc:docMk/>
            <pc:sldMk cId="3333536123" sldId="303"/>
            <ac:spMk id="2" creationId="{1EF65313-7644-931A-97FF-306FCBCF02B0}"/>
          </ac:spMkLst>
        </pc:spChg>
      </pc:sldChg>
      <pc:sldChg chg="modSp add mod ord">
        <pc:chgData name="Betül Durak" userId="2c12ff2f-eb4e-497c-bcc3-e282691305e8" providerId="ADAL" clId="{C6A4D223-414F-4149-9758-D43D9D3803E2}" dt="2023-01-31T02:17:24.865" v="1432"/>
        <pc:sldMkLst>
          <pc:docMk/>
          <pc:sldMk cId="985614706" sldId="304"/>
        </pc:sldMkLst>
        <pc:spChg chg="mod">
          <ac:chgData name="Betül Durak" userId="2c12ff2f-eb4e-497c-bcc3-e282691305e8" providerId="ADAL" clId="{C6A4D223-414F-4149-9758-D43D9D3803E2}" dt="2023-01-31T02:16:02.973" v="1398" actId="20577"/>
          <ac:spMkLst>
            <pc:docMk/>
            <pc:sldMk cId="985614706" sldId="304"/>
            <ac:spMk id="2" creationId="{1EF65313-7644-931A-97FF-306FCBCF02B0}"/>
          </ac:spMkLst>
        </pc:spChg>
      </pc:sldChg>
      <pc:sldChg chg="modSp add mod ord">
        <pc:chgData name="Betül Durak" userId="2c12ff2f-eb4e-497c-bcc3-e282691305e8" providerId="ADAL" clId="{C6A4D223-414F-4149-9758-D43D9D3803E2}" dt="2023-01-31T02:17:39.414" v="1434"/>
        <pc:sldMkLst>
          <pc:docMk/>
          <pc:sldMk cId="4194156591" sldId="305"/>
        </pc:sldMkLst>
        <pc:spChg chg="mod">
          <ac:chgData name="Betül Durak" userId="2c12ff2f-eb4e-497c-bcc3-e282691305e8" providerId="ADAL" clId="{C6A4D223-414F-4149-9758-D43D9D3803E2}" dt="2023-01-31T02:16:15.850" v="1411" actId="20577"/>
          <ac:spMkLst>
            <pc:docMk/>
            <pc:sldMk cId="4194156591" sldId="305"/>
            <ac:spMk id="2" creationId="{1EF65313-7644-931A-97FF-306FCBCF02B0}"/>
          </ac:spMkLst>
        </pc:spChg>
      </pc:sldChg>
      <pc:sldChg chg="modSp add mod ord">
        <pc:chgData name="Betül Durak" userId="2c12ff2f-eb4e-497c-bcc3-e282691305e8" providerId="ADAL" clId="{C6A4D223-414F-4149-9758-D43D9D3803E2}" dt="2023-02-05T06:48:01.002" v="2291"/>
        <pc:sldMkLst>
          <pc:docMk/>
          <pc:sldMk cId="1407796346" sldId="306"/>
        </pc:sldMkLst>
        <pc:spChg chg="mod">
          <ac:chgData name="Betül Durak" userId="2c12ff2f-eb4e-497c-bcc3-e282691305e8" providerId="ADAL" clId="{C6A4D223-414F-4149-9758-D43D9D3803E2}" dt="2023-01-31T02:16:32.313" v="1428" actId="20577"/>
          <ac:spMkLst>
            <pc:docMk/>
            <pc:sldMk cId="1407796346" sldId="306"/>
            <ac:spMk id="2" creationId="{1EF65313-7644-931A-97FF-306FCBCF02B0}"/>
          </ac:spMkLst>
        </pc:spChg>
      </pc:sldChg>
      <pc:sldChg chg="addSp delSp modSp add mod delAnim modAnim modNotesTx">
        <pc:chgData name="Betül Durak" userId="2c12ff2f-eb4e-497c-bcc3-e282691305e8" providerId="ADAL" clId="{C6A4D223-414F-4149-9758-D43D9D3803E2}" dt="2023-02-07T03:47:38.993" v="4043" actId="20577"/>
        <pc:sldMkLst>
          <pc:docMk/>
          <pc:sldMk cId="897405288" sldId="307"/>
        </pc:sldMkLst>
        <pc:spChg chg="add mod">
          <ac:chgData name="Betül Durak" userId="2c12ff2f-eb4e-497c-bcc3-e282691305e8" providerId="ADAL" clId="{C6A4D223-414F-4149-9758-D43D9D3803E2}" dt="2023-02-05T23:34:14.768" v="3775" actId="1076"/>
          <ac:spMkLst>
            <pc:docMk/>
            <pc:sldMk cId="897405288" sldId="307"/>
            <ac:spMk id="3" creationId="{712B6F31-3A22-0D6D-0ED3-7B0A14EF1E03}"/>
          </ac:spMkLst>
        </pc:spChg>
        <pc:spChg chg="mod">
          <ac:chgData name="Betül Durak" userId="2c12ff2f-eb4e-497c-bcc3-e282691305e8" providerId="ADAL" clId="{C6A4D223-414F-4149-9758-D43D9D3803E2}" dt="2023-02-05T23:41:12.353" v="3891" actId="20577"/>
          <ac:spMkLst>
            <pc:docMk/>
            <pc:sldMk cId="897405288" sldId="307"/>
            <ac:spMk id="4" creationId="{C14A1647-8AE8-9C51-BAD1-119687194BB1}"/>
          </ac:spMkLst>
        </pc:spChg>
        <pc:spChg chg="add mod">
          <ac:chgData name="Betül Durak" userId="2c12ff2f-eb4e-497c-bcc3-e282691305e8" providerId="ADAL" clId="{C6A4D223-414F-4149-9758-D43D9D3803E2}" dt="2023-02-05T23:34:14.768" v="3775" actId="1076"/>
          <ac:spMkLst>
            <pc:docMk/>
            <pc:sldMk cId="897405288" sldId="307"/>
            <ac:spMk id="5" creationId="{33FE6325-84B2-0DC4-DD81-649D066520BB}"/>
          </ac:spMkLst>
        </pc:spChg>
        <pc:spChg chg="add mod">
          <ac:chgData name="Betül Durak" userId="2c12ff2f-eb4e-497c-bcc3-e282691305e8" providerId="ADAL" clId="{C6A4D223-414F-4149-9758-D43D9D3803E2}" dt="2023-02-05T23:34:14.768" v="3775" actId="1076"/>
          <ac:spMkLst>
            <pc:docMk/>
            <pc:sldMk cId="897405288" sldId="307"/>
            <ac:spMk id="6" creationId="{76C80C9B-9A31-9A19-EC18-4969B1D3BE43}"/>
          </ac:spMkLst>
        </pc:spChg>
        <pc:spChg chg="add mod">
          <ac:chgData name="Betül Durak" userId="2c12ff2f-eb4e-497c-bcc3-e282691305e8" providerId="ADAL" clId="{C6A4D223-414F-4149-9758-D43D9D3803E2}" dt="2023-02-05T23:41:48.193" v="3894" actId="20577"/>
          <ac:spMkLst>
            <pc:docMk/>
            <pc:sldMk cId="897405288" sldId="307"/>
            <ac:spMk id="7" creationId="{BAA61649-7D0E-2487-5CA5-058AE420A03B}"/>
          </ac:spMkLst>
        </pc:spChg>
        <pc:spChg chg="add mod">
          <ac:chgData name="Betül Durak" userId="2c12ff2f-eb4e-497c-bcc3-e282691305e8" providerId="ADAL" clId="{C6A4D223-414F-4149-9758-D43D9D3803E2}" dt="2023-02-05T23:37:23.304" v="3856" actId="14100"/>
          <ac:spMkLst>
            <pc:docMk/>
            <pc:sldMk cId="897405288" sldId="307"/>
            <ac:spMk id="8" creationId="{CAFEB34F-6061-C89B-CD48-91E4D724CBF6}"/>
          </ac:spMkLst>
        </pc:spChg>
        <pc:spChg chg="mod">
          <ac:chgData name="Betül Durak" userId="2c12ff2f-eb4e-497c-bcc3-e282691305e8" providerId="ADAL" clId="{C6A4D223-414F-4149-9758-D43D9D3803E2}" dt="2023-02-05T23:40:14.982" v="3884" actId="14100"/>
          <ac:spMkLst>
            <pc:docMk/>
            <pc:sldMk cId="897405288" sldId="307"/>
            <ac:spMk id="10" creationId="{45328603-9CB6-C2F2-7105-C0832B452CD7}"/>
          </ac:spMkLst>
        </pc:spChg>
        <pc:spChg chg="mod">
          <ac:chgData name="Betül Durak" userId="2c12ff2f-eb4e-497c-bcc3-e282691305e8" providerId="ADAL" clId="{C6A4D223-414F-4149-9758-D43D9D3803E2}" dt="2023-02-05T23:39:50.634" v="3883" actId="1076"/>
          <ac:spMkLst>
            <pc:docMk/>
            <pc:sldMk cId="897405288" sldId="307"/>
            <ac:spMk id="11" creationId="{77A532E4-4580-C488-4309-2F309151E278}"/>
          </ac:spMkLst>
        </pc:spChg>
        <pc:spChg chg="del">
          <ac:chgData name="Betül Durak" userId="2c12ff2f-eb4e-497c-bcc3-e282691305e8" providerId="ADAL" clId="{C6A4D223-414F-4149-9758-D43D9D3803E2}" dt="2023-02-05T17:32:58.473" v="2383" actId="478"/>
          <ac:spMkLst>
            <pc:docMk/>
            <pc:sldMk cId="897405288" sldId="307"/>
            <ac:spMk id="31" creationId="{527D0A4F-1D41-0928-6E00-E724FD0C4B38}"/>
          </ac:spMkLst>
        </pc:spChg>
        <pc:spChg chg="del">
          <ac:chgData name="Betül Durak" userId="2c12ff2f-eb4e-497c-bcc3-e282691305e8" providerId="ADAL" clId="{C6A4D223-414F-4149-9758-D43D9D3803E2}" dt="2023-02-05T17:32:58.473" v="2383" actId="478"/>
          <ac:spMkLst>
            <pc:docMk/>
            <pc:sldMk cId="897405288" sldId="307"/>
            <ac:spMk id="32" creationId="{A383E415-3E28-A749-9F61-87B5D4C4FBD0}"/>
          </ac:spMkLst>
        </pc:spChg>
        <pc:spChg chg="del">
          <ac:chgData name="Betül Durak" userId="2c12ff2f-eb4e-497c-bcc3-e282691305e8" providerId="ADAL" clId="{C6A4D223-414F-4149-9758-D43D9D3803E2}" dt="2023-02-05T17:32:58.473" v="2383" actId="478"/>
          <ac:spMkLst>
            <pc:docMk/>
            <pc:sldMk cId="897405288" sldId="307"/>
            <ac:spMk id="33" creationId="{BA80975E-C682-AFBA-DD54-1D941272D1C1}"/>
          </ac:spMkLst>
        </pc:spChg>
        <pc:spChg chg="del">
          <ac:chgData name="Betül Durak" userId="2c12ff2f-eb4e-497c-bcc3-e282691305e8" providerId="ADAL" clId="{C6A4D223-414F-4149-9758-D43D9D3803E2}" dt="2023-02-05T17:33:02.066" v="2385" actId="478"/>
          <ac:spMkLst>
            <pc:docMk/>
            <pc:sldMk cId="897405288" sldId="307"/>
            <ac:spMk id="34" creationId="{B5104D52-C5B6-5488-4067-6463043BBE86}"/>
          </ac:spMkLst>
        </pc:spChg>
        <pc:spChg chg="del">
          <ac:chgData name="Betül Durak" userId="2c12ff2f-eb4e-497c-bcc3-e282691305e8" providerId="ADAL" clId="{C6A4D223-414F-4149-9758-D43D9D3803E2}" dt="2023-02-05T17:32:58.473" v="2383" actId="478"/>
          <ac:spMkLst>
            <pc:docMk/>
            <pc:sldMk cId="897405288" sldId="307"/>
            <ac:spMk id="38" creationId="{4D2236E8-D1D9-63B9-08D4-7455B659A330}"/>
          </ac:spMkLst>
        </pc:spChg>
        <pc:spChg chg="del">
          <ac:chgData name="Betül Durak" userId="2c12ff2f-eb4e-497c-bcc3-e282691305e8" providerId="ADAL" clId="{C6A4D223-414F-4149-9758-D43D9D3803E2}" dt="2023-02-05T17:32:58.473" v="2383" actId="478"/>
          <ac:spMkLst>
            <pc:docMk/>
            <pc:sldMk cId="897405288" sldId="307"/>
            <ac:spMk id="40" creationId="{2C1F5A73-75C8-5255-1893-B42AC334C5CC}"/>
          </ac:spMkLst>
        </pc:spChg>
        <pc:spChg chg="del">
          <ac:chgData name="Betül Durak" userId="2c12ff2f-eb4e-497c-bcc3-e282691305e8" providerId="ADAL" clId="{C6A4D223-414F-4149-9758-D43D9D3803E2}" dt="2023-02-05T17:33:00.943" v="2384" actId="478"/>
          <ac:spMkLst>
            <pc:docMk/>
            <pc:sldMk cId="897405288" sldId="307"/>
            <ac:spMk id="54" creationId="{DFC40C19-8E82-8C44-6FBA-11144B4EE4C1}"/>
          </ac:spMkLst>
        </pc:spChg>
        <pc:grpChg chg="del">
          <ac:chgData name="Betül Durak" userId="2c12ff2f-eb4e-497c-bcc3-e282691305e8" providerId="ADAL" clId="{C6A4D223-414F-4149-9758-D43D9D3803E2}" dt="2023-02-05T17:33:19.373" v="2386" actId="478"/>
          <ac:grpSpMkLst>
            <pc:docMk/>
            <pc:sldMk cId="897405288" sldId="307"/>
            <ac:grpSpMk id="3" creationId="{100C1C1B-E672-29BC-D37D-4AC2A165A34F}"/>
          </ac:grpSpMkLst>
        </pc:grpChg>
        <pc:grpChg chg="del">
          <ac:chgData name="Betül Durak" userId="2c12ff2f-eb4e-497c-bcc3-e282691305e8" providerId="ADAL" clId="{C6A4D223-414F-4149-9758-D43D9D3803E2}" dt="2023-02-05T17:33:19.373" v="2386" actId="478"/>
          <ac:grpSpMkLst>
            <pc:docMk/>
            <pc:sldMk cId="897405288" sldId="307"/>
            <ac:grpSpMk id="6" creationId="{44A60A1C-AF10-C995-938A-C5F406992FBC}"/>
          </ac:grpSpMkLst>
        </pc:grpChg>
        <pc:grpChg chg="del">
          <ac:chgData name="Betül Durak" userId="2c12ff2f-eb4e-497c-bcc3-e282691305e8" providerId="ADAL" clId="{C6A4D223-414F-4149-9758-D43D9D3803E2}" dt="2023-02-05T17:32:58.473" v="2383" actId="478"/>
          <ac:grpSpMkLst>
            <pc:docMk/>
            <pc:sldMk cId="897405288" sldId="307"/>
            <ac:grpSpMk id="7" creationId="{F412275A-C8A9-A387-A161-F768BC1D673D}"/>
          </ac:grpSpMkLst>
        </pc:grpChg>
        <pc:grpChg chg="del">
          <ac:chgData name="Betül Durak" userId="2c12ff2f-eb4e-497c-bcc3-e282691305e8" providerId="ADAL" clId="{C6A4D223-414F-4149-9758-D43D9D3803E2}" dt="2023-02-05T17:32:58.473" v="2383" actId="478"/>
          <ac:grpSpMkLst>
            <pc:docMk/>
            <pc:sldMk cId="897405288" sldId="307"/>
            <ac:grpSpMk id="8" creationId="{30176047-49C4-03F4-942F-443E3FA80149}"/>
          </ac:grpSpMkLst>
        </pc:grpChg>
        <pc:grpChg chg="del">
          <ac:chgData name="Betül Durak" userId="2c12ff2f-eb4e-497c-bcc3-e282691305e8" providerId="ADAL" clId="{C6A4D223-414F-4149-9758-D43D9D3803E2}" dt="2023-02-05T17:32:58.473" v="2383" actId="478"/>
          <ac:grpSpMkLst>
            <pc:docMk/>
            <pc:sldMk cId="897405288" sldId="307"/>
            <ac:grpSpMk id="9" creationId="{66919739-7845-D5F1-B672-7F2FF15FC8B1}"/>
          </ac:grpSpMkLst>
        </pc:grpChg>
        <pc:grpChg chg="add mod">
          <ac:chgData name="Betül Durak" userId="2c12ff2f-eb4e-497c-bcc3-e282691305e8" providerId="ADAL" clId="{C6A4D223-414F-4149-9758-D43D9D3803E2}" dt="2023-02-05T23:39:40.702" v="3881" actId="255"/>
          <ac:grpSpMkLst>
            <pc:docMk/>
            <pc:sldMk cId="897405288" sldId="307"/>
            <ac:grpSpMk id="9" creationId="{BA20F518-D321-E6B4-80F8-6A05FDA9C151}"/>
          </ac:grpSpMkLst>
        </pc:grpChg>
      </pc:sldChg>
      <pc:sldChg chg="addSp delSp modSp new mod">
        <pc:chgData name="Betül Durak" userId="2c12ff2f-eb4e-497c-bcc3-e282691305e8" providerId="ADAL" clId="{C6A4D223-414F-4149-9758-D43D9D3803E2}" dt="2023-02-08T20:23:53.265" v="4267" actId="1076"/>
        <pc:sldMkLst>
          <pc:docMk/>
          <pc:sldMk cId="4185015833" sldId="308"/>
        </pc:sldMkLst>
        <pc:spChg chg="mod">
          <ac:chgData name="Betül Durak" userId="2c12ff2f-eb4e-497c-bcc3-e282691305e8" providerId="ADAL" clId="{C6A4D223-414F-4149-9758-D43D9D3803E2}" dt="2023-02-08T20:23:22.293" v="4257" actId="20577"/>
          <ac:spMkLst>
            <pc:docMk/>
            <pc:sldMk cId="4185015833" sldId="308"/>
            <ac:spMk id="2" creationId="{DCE770FF-7232-6370-042F-5C6455E2F63F}"/>
          </ac:spMkLst>
        </pc:spChg>
        <pc:spChg chg="del">
          <ac:chgData name="Betül Durak" userId="2c12ff2f-eb4e-497c-bcc3-e282691305e8" providerId="ADAL" clId="{C6A4D223-414F-4149-9758-D43D9D3803E2}" dt="2023-02-08T20:23:25.676" v="4258" actId="478"/>
          <ac:spMkLst>
            <pc:docMk/>
            <pc:sldMk cId="4185015833" sldId="308"/>
            <ac:spMk id="3" creationId="{09086EE0-D94A-C0FE-C193-153A1B5071DC}"/>
          </ac:spMkLst>
        </pc:spChg>
        <pc:picChg chg="add mod">
          <ac:chgData name="Betül Durak" userId="2c12ff2f-eb4e-497c-bcc3-e282691305e8" providerId="ADAL" clId="{C6A4D223-414F-4149-9758-D43D9D3803E2}" dt="2023-02-08T20:23:53.265" v="4267" actId="1076"/>
          <ac:picMkLst>
            <pc:docMk/>
            <pc:sldMk cId="4185015833" sldId="308"/>
            <ac:picMk id="6" creationId="{2A53FFA0-68BC-05E2-07D9-645B1BD65D17}"/>
          </ac:picMkLst>
        </pc:picChg>
      </pc:sldChg>
      <pc:sldMasterChg chg="modSldLayout">
        <pc:chgData name="Betül Durak" userId="2c12ff2f-eb4e-497c-bcc3-e282691305e8" providerId="ADAL" clId="{C6A4D223-414F-4149-9758-D43D9D3803E2}" dt="2023-01-30T14:51:38.623" v="1046" actId="735"/>
        <pc:sldMasterMkLst>
          <pc:docMk/>
          <pc:sldMasterMk cId="1346819853" sldId="2147483648"/>
        </pc:sldMasterMkLst>
        <pc:sldLayoutChg chg="modSp">
          <pc:chgData name="Betül Durak" userId="2c12ff2f-eb4e-497c-bcc3-e282691305e8" providerId="ADAL" clId="{C6A4D223-414F-4149-9758-D43D9D3803E2}" dt="2023-01-30T14:51:38.623" v="1046" actId="735"/>
          <pc:sldLayoutMkLst>
            <pc:docMk/>
            <pc:sldMasterMk cId="1346819853" sldId="2147483648"/>
            <pc:sldLayoutMk cId="850507188" sldId="2147483650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B07901-F625-4581-A406-8DE4381E8492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82F2FD-71E0-4164-AB85-598319C18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070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82F2FD-71E0-4164-AB85-598319C18F6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0323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82F2FD-71E0-4164-AB85-598319C18F6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3918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82F2FD-71E0-4164-AB85-598319C18F6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7305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82F2FD-71E0-4164-AB85-598319C18F6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8830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82F2FD-71E0-4164-AB85-598319C18F6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9764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82F2FD-71E0-4164-AB85-598319C18F6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731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82F2FD-71E0-4164-AB85-598319C18F6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682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82F2FD-71E0-4164-AB85-598319C18F6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9294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82F2FD-71E0-4164-AB85-598319C18F6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4601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82F2FD-71E0-4164-AB85-598319C18F6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4816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82F2FD-71E0-4164-AB85-598319C18F6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0298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82F2FD-71E0-4164-AB85-598319C18F6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8201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82F2FD-71E0-4164-AB85-598319C18F6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9966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82F2FD-71E0-4164-AB85-598319C18F6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927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82F2FD-71E0-4164-AB85-598319C18F6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3881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82F2FD-71E0-4164-AB85-598319C18F6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7481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82F2FD-71E0-4164-AB85-598319C18F6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183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63F1C-EAB6-3234-8F76-F19640AD7E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695182-E634-2E2B-BB7F-84D0D9673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2AAD58-6D0D-F67A-3CB0-CB09777D5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56C6C-937B-45C5-8719-CD3DBF187C6A}" type="datetime1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5B6AC9-CF7E-50EC-B773-3C9736783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FB5872-3DAA-F36A-E4E2-B45CB52CC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762D-3C9D-4EF2-8860-04F96AF3B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91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03BE9-633B-B51C-C677-245D1FACD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6F930B-43AB-07ED-4866-502AD2D05A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18A577-8576-5CF6-E88D-007CB201B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4B8C4-7443-4011-9D9E-E89381C3DACF}" type="datetime1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B367AF-0D1E-4696-7B4C-A8E9088C2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299956-97CC-1C29-647B-975E3986C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762D-3C9D-4EF2-8860-04F96AF3B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653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837CDE-45B8-7E43-CF6E-98D6EE1185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D563D0-9E5B-982F-ADC3-75EEF8AEA1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E235C-F9E0-E570-7FAB-BC8CDD74E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1919B-AAA0-43E2-8DB5-C3320664973F}" type="datetime1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6E1AF0-031A-DD1F-F42E-713761692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D6052B-B289-53E2-7ADF-A5E1BF3E1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762D-3C9D-4EF2-8860-04F96AF3B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997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30E03-F3BA-C039-2409-28CD1D9C5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6D8DF-CE9A-20D6-C595-3F90106F9F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738374-DF3E-E227-A391-D1819FAEA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C7DAB-81DB-4C0C-9CDC-DB3B246A236C}" type="datetime1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F2F59D-D12D-BB12-D238-17480A509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D36C63-4D04-1B55-44B0-B57FA7A0B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762D-3C9D-4EF2-8860-04F96AF3B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5071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4F90F-3975-4B4B-FB85-F2D3EB28E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525B17-BA25-98C1-74E2-5E4BDF157D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21831D-5D36-C8C5-0A5E-5761193BF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D2F8-4D38-4938-90B1-19C3A6708104}" type="datetime1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A24D52-D1B6-8896-A9C7-ADC203561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0B37C4-E0F0-8877-E632-B300455E7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762D-3C9D-4EF2-8860-04F96AF3B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22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64F67-C24F-BAE9-B549-8EDA3E728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1E9EA-9849-CB9E-7796-6DB120CD1A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F9E6CD-F296-BFFA-9163-995FA35B69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3FB045-0821-3ACF-FFD4-70525766F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72372-BD42-4533-85CE-9E3A6FADCCD0}" type="datetime1">
              <a:rPr lang="en-US" smtClean="0"/>
              <a:t>8/22/2023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8F868D-3E33-1E20-8043-9258B7441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C3B7BA-CD83-F046-D887-D8A18B2E4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762D-3C9D-4EF2-8860-04F96AF3B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372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B07B0-5438-B468-E725-BF539F933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D947C1-B7DB-D079-DD73-75D9CB08C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906C25-41EA-F4FD-FFA2-767117D25A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E86F01-B97A-E73F-113A-08EE28CC98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7B596F-D00A-7B92-5C5E-B50EB93E83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7BE457-637C-7495-4E93-6361BBB6F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12E65-C788-45EC-8CF7-725720C074BF}" type="datetime1">
              <a:rPr lang="en-US" smtClean="0"/>
              <a:t>8/22/2023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48961B-D985-428E-4701-4A81EBCA7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6BC367-203F-14A7-6ED6-E702C9707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762D-3C9D-4EF2-8860-04F96AF3B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296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92B23-A568-F891-47ED-A301456A6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8703DC-B424-BC1C-2DB1-1BA853401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772F-D809-42C6-84B9-574978DC4CB4}" type="datetime1">
              <a:rPr lang="en-US" smtClean="0"/>
              <a:t>8/22/2023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C903FE-74C1-389B-EF42-1590AC3F6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08E4C3-B5EA-CE17-2925-DC37CB397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762D-3C9D-4EF2-8860-04F96AF3B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086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4BB21A-7619-BDCA-D8F5-B78643218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BF342-36EC-417A-B744-9747794A33CF}" type="datetime1">
              <a:rPr lang="en-US" smtClean="0"/>
              <a:t>8/22/2023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4FE8F6-374A-D15F-94E7-D0CE6AC19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018C01-4E01-7867-9668-B4D014AFB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762D-3C9D-4EF2-8860-04F96AF3B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652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20AB9-4F98-668B-1B1D-D43ED1BD3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0D3569-F42E-B77B-D4FC-D075B9528B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227251-1884-22A5-917E-554B583F9C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65B36E-1B66-0FB6-1AE4-A25ED5CB6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BE1B5-DBEB-42F3-80FA-F7FE93D3D3BC}" type="datetime1">
              <a:rPr lang="en-US" smtClean="0"/>
              <a:t>8/22/2023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753732-9C0A-70A2-25FC-383E0604E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18A93C-553A-0C4D-B4C8-45C9FBD9F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762D-3C9D-4EF2-8860-04F96AF3B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340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10F14-1762-D1C1-D86B-D8ACD0B0A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4569C1-5889-0B87-D9FD-938634FC27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7352D2-05D3-B4ED-A680-BDA4D99EEC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4E0C69-6015-C04D-6A2E-A5723833D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33715-D744-428F-AC20-F623E1D0FB68}" type="datetime1">
              <a:rPr lang="en-US" smtClean="0"/>
              <a:t>8/22/2023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A31E57-A4BC-8359-F2B4-F9EBBD9AB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7F3E2E-2DFC-80CC-60AB-03442B092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762D-3C9D-4EF2-8860-04F96AF3B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809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99CF98-6A33-7D6F-BEFA-9E0654286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A09D8E-BE52-0694-6C7A-E78871366B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B78CEC-CF83-5897-E634-2FEE26FA0D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09A3A-88CD-4214-8CB4-BE37A3BF05E0}" type="datetime1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BE9160-8D47-3123-6D39-56B8817B79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F7FF45-B0E2-5735-3E2F-801BED20D4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8762D-3C9D-4EF2-8860-04F96AF3B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819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13" Type="http://schemas.openxmlformats.org/officeDocument/2006/relationships/image" Target="../media/image58.png"/><Relationship Id="rId18" Type="http://schemas.openxmlformats.org/officeDocument/2006/relationships/image" Target="../media/image65.png"/><Relationship Id="rId3" Type="http://schemas.openxmlformats.org/officeDocument/2006/relationships/image" Target="../media/image60.png"/><Relationship Id="rId21" Type="http://schemas.openxmlformats.org/officeDocument/2006/relationships/image" Target="../media/image68.png"/><Relationship Id="rId7" Type="http://schemas.openxmlformats.org/officeDocument/2006/relationships/image" Target="../media/image52.png"/><Relationship Id="rId12" Type="http://schemas.openxmlformats.org/officeDocument/2006/relationships/image" Target="../media/image57.png"/><Relationship Id="rId17" Type="http://schemas.openxmlformats.org/officeDocument/2006/relationships/image" Target="../media/image64.pn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63.png"/><Relationship Id="rId20" Type="http://schemas.openxmlformats.org/officeDocument/2006/relationships/image" Target="../media/image6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11" Type="http://schemas.openxmlformats.org/officeDocument/2006/relationships/image" Target="../media/image22.svg"/><Relationship Id="rId5" Type="http://schemas.openxmlformats.org/officeDocument/2006/relationships/image" Target="../media/image50.png"/><Relationship Id="rId15" Type="http://schemas.openxmlformats.org/officeDocument/2006/relationships/image" Target="../media/image62.png"/><Relationship Id="rId10" Type="http://schemas.openxmlformats.org/officeDocument/2006/relationships/image" Target="../media/image21.png"/><Relationship Id="rId19" Type="http://schemas.openxmlformats.org/officeDocument/2006/relationships/image" Target="../media/image66.png"/><Relationship Id="rId4" Type="http://schemas.openxmlformats.org/officeDocument/2006/relationships/image" Target="../media/image61.png"/><Relationship Id="rId9" Type="http://schemas.openxmlformats.org/officeDocument/2006/relationships/image" Target="../media/image54.png"/><Relationship Id="rId14" Type="http://schemas.openxmlformats.org/officeDocument/2006/relationships/image" Target="../media/image5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731.png"/><Relationship Id="rId7" Type="http://schemas.openxmlformats.org/officeDocument/2006/relationships/image" Target="../media/image72.png"/><Relationship Id="rId12" Type="http://schemas.openxmlformats.org/officeDocument/2006/relationships/image" Target="../media/image72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1.png"/><Relationship Id="rId11" Type="http://schemas.openxmlformats.org/officeDocument/2006/relationships/image" Target="../media/image711.png"/><Relationship Id="rId5" Type="http://schemas.openxmlformats.org/officeDocument/2006/relationships/image" Target="../media/image70.png"/><Relationship Id="rId10" Type="http://schemas.openxmlformats.org/officeDocument/2006/relationships/image" Target="../media/image702.png"/><Relationship Id="rId4" Type="http://schemas.openxmlformats.org/officeDocument/2006/relationships/image" Target="../media/image69.png"/><Relationship Id="rId9" Type="http://schemas.openxmlformats.org/officeDocument/2006/relationships/image" Target="../media/image24.svg"/><Relationship Id="rId14" Type="http://schemas.openxmlformats.org/officeDocument/2006/relationships/image" Target="../media/image7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0.png"/><Relationship Id="rId13" Type="http://schemas.openxmlformats.org/officeDocument/2006/relationships/image" Target="../media/image1560.png"/><Relationship Id="rId18" Type="http://schemas.openxmlformats.org/officeDocument/2006/relationships/image" Target="../media/image27.png"/><Relationship Id="rId26" Type="http://schemas.openxmlformats.org/officeDocument/2006/relationships/image" Target="../media/image167.png"/><Relationship Id="rId3" Type="http://schemas.openxmlformats.org/officeDocument/2006/relationships/image" Target="../media/image210.png"/><Relationship Id="rId21" Type="http://schemas.openxmlformats.org/officeDocument/2006/relationships/image" Target="../media/image162.png"/><Relationship Id="rId7" Type="http://schemas.openxmlformats.org/officeDocument/2006/relationships/image" Target="../media/image159.png"/><Relationship Id="rId17" Type="http://schemas.openxmlformats.org/officeDocument/2006/relationships/image" Target="../media/image26.png"/><Relationship Id="rId25" Type="http://schemas.openxmlformats.org/officeDocument/2006/relationships/image" Target="../media/image166.png"/><Relationship Id="rId2" Type="http://schemas.openxmlformats.org/officeDocument/2006/relationships/notesSlide" Target="../notesSlides/notesSlide11.xml"/><Relationship Id="rId16" Type="http://schemas.openxmlformats.org/officeDocument/2006/relationships/image" Target="../media/image22.svg"/><Relationship Id="rId20" Type="http://schemas.openxmlformats.org/officeDocument/2006/relationships/image" Target="../media/image1611.png"/><Relationship Id="rId29" Type="http://schemas.openxmlformats.org/officeDocument/2006/relationships/image" Target="../media/image16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8.png"/><Relationship Id="rId24" Type="http://schemas.openxmlformats.org/officeDocument/2006/relationships/image" Target="../media/image165.png"/><Relationship Id="rId5" Type="http://schemas.openxmlformats.org/officeDocument/2006/relationships/image" Target="../media/image360.png"/><Relationship Id="rId15" Type="http://schemas.openxmlformats.org/officeDocument/2006/relationships/image" Target="../media/image21.png"/><Relationship Id="rId23" Type="http://schemas.openxmlformats.org/officeDocument/2006/relationships/image" Target="../media/image164.png"/><Relationship Id="rId28" Type="http://schemas.openxmlformats.org/officeDocument/2006/relationships/image" Target="../media/image1670.png"/><Relationship Id="rId19" Type="http://schemas.openxmlformats.org/officeDocument/2006/relationships/image" Target="../media/image1600.png"/><Relationship Id="rId31" Type="http://schemas.openxmlformats.org/officeDocument/2006/relationships/image" Target="../media/image170.png"/><Relationship Id="rId4" Type="http://schemas.openxmlformats.org/officeDocument/2006/relationships/image" Target="../media/image310.png"/><Relationship Id="rId14" Type="http://schemas.openxmlformats.org/officeDocument/2006/relationships/image" Target="../media/image161.png"/><Relationship Id="rId22" Type="http://schemas.openxmlformats.org/officeDocument/2006/relationships/image" Target="../media/image163.png"/><Relationship Id="rId27" Type="http://schemas.openxmlformats.org/officeDocument/2006/relationships/image" Target="../media/image1660.png"/><Relationship Id="rId30" Type="http://schemas.openxmlformats.org/officeDocument/2006/relationships/image" Target="../media/image169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0.png"/><Relationship Id="rId3" Type="http://schemas.openxmlformats.org/officeDocument/2006/relationships/image" Target="../media/image73.png"/><Relationship Id="rId7" Type="http://schemas.openxmlformats.org/officeDocument/2006/relationships/image" Target="../media/image9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1.png"/><Relationship Id="rId5" Type="http://schemas.openxmlformats.org/officeDocument/2006/relationships/image" Target="../media/image90.png"/><Relationship Id="rId4" Type="http://schemas.openxmlformats.org/officeDocument/2006/relationships/image" Target="../media/image74.png"/></Relationships>
</file>

<file path=ppt/slides/_rels/slide1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80.png"/><Relationship Id="rId18" Type="http://schemas.openxmlformats.org/officeDocument/2006/relationships/image" Target="../media/image101.png"/><Relationship Id="rId26" Type="http://schemas.openxmlformats.org/officeDocument/2006/relationships/image" Target="../media/image270.png"/><Relationship Id="rId3" Type="http://schemas.openxmlformats.org/officeDocument/2006/relationships/image" Target="../media/image76.png"/><Relationship Id="rId21" Type="http://schemas.openxmlformats.org/officeDocument/2006/relationships/image" Target="../media/image104.png"/><Relationship Id="rId12" Type="http://schemas.openxmlformats.org/officeDocument/2006/relationships/image" Target="../media/image581.png"/><Relationship Id="rId17" Type="http://schemas.openxmlformats.org/officeDocument/2006/relationships/image" Target="../media/image100.png"/><Relationship Id="rId25" Type="http://schemas.openxmlformats.org/officeDocument/2006/relationships/image" Target="../media/image260.png"/><Relationship Id="rId2" Type="http://schemas.openxmlformats.org/officeDocument/2006/relationships/notesSlide" Target="../notesSlides/notesSlide13.xml"/><Relationship Id="rId16" Type="http://schemas.openxmlformats.org/officeDocument/2006/relationships/image" Target="../media/image99.png"/><Relationship Id="rId20" Type="http://schemas.openxmlformats.org/officeDocument/2006/relationships/image" Target="../media/image10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6.png"/><Relationship Id="rId24" Type="http://schemas.openxmlformats.org/officeDocument/2006/relationships/image" Target="../media/image250.png"/><Relationship Id="rId5" Type="http://schemas.openxmlformats.org/officeDocument/2006/relationships/image" Target="../media/image763.png"/><Relationship Id="rId15" Type="http://schemas.openxmlformats.org/officeDocument/2006/relationships/image" Target="../media/image78.png"/><Relationship Id="rId23" Type="http://schemas.openxmlformats.org/officeDocument/2006/relationships/image" Target="../media/image680.png"/><Relationship Id="rId28" Type="http://schemas.openxmlformats.org/officeDocument/2006/relationships/image" Target="../media/image29.png"/><Relationship Id="rId19" Type="http://schemas.openxmlformats.org/officeDocument/2006/relationships/image" Target="../media/image102.png"/><Relationship Id="rId4" Type="http://schemas.openxmlformats.org/officeDocument/2006/relationships/image" Target="../media/image94.png"/><Relationship Id="rId14" Type="http://schemas.openxmlformats.org/officeDocument/2006/relationships/image" Target="../media/image24.png"/><Relationship Id="rId27" Type="http://schemas.openxmlformats.org/officeDocument/2006/relationships/image" Target="../media/image28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eprint.iacr.org/2022/1622.pdf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ithub.com/microsoft/MacTok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13" Type="http://schemas.openxmlformats.org/officeDocument/2006/relationships/image" Target="../media/image48.png"/><Relationship Id="rId18" Type="http://schemas.openxmlformats.org/officeDocument/2006/relationships/image" Target="../media/image77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12" Type="http://schemas.openxmlformats.org/officeDocument/2006/relationships/image" Target="../media/image39.png"/><Relationship Id="rId17" Type="http://schemas.openxmlformats.org/officeDocument/2006/relationships/image" Target="../media/image55.png"/><Relationship Id="rId2" Type="http://schemas.openxmlformats.org/officeDocument/2006/relationships/notesSlide" Target="../notesSlides/notesSlide16.xml"/><Relationship Id="rId16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11" Type="http://schemas.openxmlformats.org/officeDocument/2006/relationships/image" Target="../media/image38.png"/><Relationship Id="rId5" Type="http://schemas.openxmlformats.org/officeDocument/2006/relationships/image" Target="../media/image32.png"/><Relationship Id="rId15" Type="http://schemas.openxmlformats.org/officeDocument/2006/relationships/image" Target="../media/image22.svg"/><Relationship Id="rId10" Type="http://schemas.openxmlformats.org/officeDocument/2006/relationships/image" Target="../media/image37.png"/><Relationship Id="rId19" Type="http://schemas.openxmlformats.org/officeDocument/2006/relationships/image" Target="../media/image79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Relationship Id="rId14" Type="http://schemas.openxmlformats.org/officeDocument/2006/relationships/image" Target="../media/image21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4.png"/><Relationship Id="rId13" Type="http://schemas.openxmlformats.org/officeDocument/2006/relationships/image" Target="../media/image129.png"/><Relationship Id="rId18" Type="http://schemas.openxmlformats.org/officeDocument/2006/relationships/image" Target="../media/image143.png"/><Relationship Id="rId26" Type="http://schemas.openxmlformats.org/officeDocument/2006/relationships/image" Target="../media/image149.png"/><Relationship Id="rId21" Type="http://schemas.openxmlformats.org/officeDocument/2006/relationships/image" Target="../media/image21.png"/><Relationship Id="rId7" Type="http://schemas.openxmlformats.org/officeDocument/2006/relationships/image" Target="../media/image1340.png"/><Relationship Id="rId12" Type="http://schemas.openxmlformats.org/officeDocument/2006/relationships/image" Target="../media/image920.png"/><Relationship Id="rId17" Type="http://schemas.openxmlformats.org/officeDocument/2006/relationships/image" Target="../media/image142.png"/><Relationship Id="rId25" Type="http://schemas.openxmlformats.org/officeDocument/2006/relationships/image" Target="../media/image135.png"/><Relationship Id="rId2" Type="http://schemas.openxmlformats.org/officeDocument/2006/relationships/notesSlide" Target="../notesSlides/notesSlide17.xml"/><Relationship Id="rId16" Type="http://schemas.openxmlformats.org/officeDocument/2006/relationships/image" Target="../media/image141.png"/><Relationship Id="rId20" Type="http://schemas.openxmlformats.org/officeDocument/2006/relationships/image" Target="../media/image145.png"/><Relationship Id="rId29" Type="http://schemas.openxmlformats.org/officeDocument/2006/relationships/image" Target="../media/image15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30.png"/><Relationship Id="rId24" Type="http://schemas.openxmlformats.org/officeDocument/2006/relationships/image" Target="../media/image800.png"/><Relationship Id="rId32" Type="http://schemas.openxmlformats.org/officeDocument/2006/relationships/image" Target="../media/image147.png"/><Relationship Id="rId5" Type="http://schemas.openxmlformats.org/officeDocument/2006/relationships/image" Target="../media/image1320.png"/><Relationship Id="rId15" Type="http://schemas.openxmlformats.org/officeDocument/2006/relationships/image" Target="../media/image139.png"/><Relationship Id="rId23" Type="http://schemas.openxmlformats.org/officeDocument/2006/relationships/image" Target="../media/image146.png"/><Relationship Id="rId28" Type="http://schemas.openxmlformats.org/officeDocument/2006/relationships/image" Target="../media/image151.png"/><Relationship Id="rId10" Type="http://schemas.openxmlformats.org/officeDocument/2006/relationships/image" Target="../media/image128.png"/><Relationship Id="rId19" Type="http://schemas.openxmlformats.org/officeDocument/2006/relationships/image" Target="../media/image144.png"/><Relationship Id="rId31" Type="http://schemas.openxmlformats.org/officeDocument/2006/relationships/image" Target="../media/image154.png"/><Relationship Id="rId4" Type="http://schemas.openxmlformats.org/officeDocument/2006/relationships/image" Target="../media/image1310.png"/><Relationship Id="rId9" Type="http://schemas.openxmlformats.org/officeDocument/2006/relationships/image" Target="../media/image831.png"/><Relationship Id="rId14" Type="http://schemas.openxmlformats.org/officeDocument/2006/relationships/image" Target="../media/image140.png"/><Relationship Id="rId22" Type="http://schemas.openxmlformats.org/officeDocument/2006/relationships/image" Target="../media/image22.svg"/><Relationship Id="rId27" Type="http://schemas.openxmlformats.org/officeDocument/2006/relationships/image" Target="../media/image150.png"/><Relationship Id="rId30" Type="http://schemas.openxmlformats.org/officeDocument/2006/relationships/image" Target="../media/image15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svg"/><Relationship Id="rId3" Type="http://schemas.openxmlformats.org/officeDocument/2006/relationships/image" Target="../media/image3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3.svg"/><Relationship Id="rId5" Type="http://schemas.openxmlformats.org/officeDocument/2006/relationships/image" Target="../media/image5.png"/><Relationship Id="rId10" Type="http://schemas.openxmlformats.org/officeDocument/2006/relationships/image" Target="../media/image12.png"/><Relationship Id="rId4" Type="http://schemas.openxmlformats.org/officeDocument/2006/relationships/image" Target="../media/image4.svg"/><Relationship Id="rId9" Type="http://schemas.openxmlformats.org/officeDocument/2006/relationships/image" Target="../media/image11.sv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0.png"/><Relationship Id="rId13" Type="http://schemas.openxmlformats.org/officeDocument/2006/relationships/image" Target="../media/image400.png"/><Relationship Id="rId18" Type="http://schemas.openxmlformats.org/officeDocument/2006/relationships/image" Target="../media/image450.png"/><Relationship Id="rId7" Type="http://schemas.openxmlformats.org/officeDocument/2006/relationships/image" Target="../media/image340.png"/><Relationship Id="rId12" Type="http://schemas.openxmlformats.org/officeDocument/2006/relationships/image" Target="../media/image18.png"/><Relationship Id="rId17" Type="http://schemas.openxmlformats.org/officeDocument/2006/relationships/image" Target="../media/image440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430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11" Type="http://schemas.openxmlformats.org/officeDocument/2006/relationships/image" Target="../media/image171.png"/><Relationship Id="rId5" Type="http://schemas.openxmlformats.org/officeDocument/2006/relationships/image" Target="../media/image41.png"/><Relationship Id="rId15" Type="http://schemas.openxmlformats.org/officeDocument/2006/relationships/image" Target="../media/image45.png"/><Relationship Id="rId10" Type="http://schemas.openxmlformats.org/officeDocument/2006/relationships/image" Target="../media/image43.png"/><Relationship Id="rId19" Type="http://schemas.openxmlformats.org/officeDocument/2006/relationships/image" Target="../media/image46.png"/><Relationship Id="rId4" Type="http://schemas.openxmlformats.org/officeDocument/2006/relationships/image" Target="../media/image311.png"/><Relationship Id="rId9" Type="http://schemas.openxmlformats.org/officeDocument/2006/relationships/image" Target="../media/image42.png"/><Relationship Id="rId14" Type="http://schemas.openxmlformats.org/officeDocument/2006/relationships/image" Target="../media/image4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F073F-5A0A-68E4-05C9-1E4D1F968C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5583"/>
            <a:ext cx="9144000" cy="2387600"/>
          </a:xfrm>
        </p:spPr>
        <p:txBody>
          <a:bodyPr/>
          <a:lstStyle/>
          <a:p>
            <a:r>
              <a:rPr lang="en-US" dirty="0"/>
              <a:t>Anonymous Tokens with Hidden Metadata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6697C3-255D-84FA-EAEA-EC603EC087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75303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sz="3200" u="sng" dirty="0">
                <a:solidFill>
                  <a:schemeClr val="accent2">
                    <a:lumMod val="75000"/>
                  </a:schemeClr>
                </a:solidFill>
              </a:rPr>
              <a:t>Betül Durak</a:t>
            </a:r>
            <a:r>
              <a:rPr lang="en-US" sz="3200" dirty="0"/>
              <a:t> </a:t>
            </a:r>
          </a:p>
          <a:p>
            <a:endParaRPr lang="en-US" sz="3200" dirty="0"/>
          </a:p>
          <a:p>
            <a:r>
              <a:rPr lang="en-US" sz="3200" dirty="0"/>
              <a:t>Melissa Chase and Serge Vaudenay</a:t>
            </a:r>
          </a:p>
        </p:txBody>
      </p:sp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ED1737AD-DB06-68E6-1905-9A64B45B6D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3193" y="5103259"/>
            <a:ext cx="2253737" cy="1264755"/>
          </a:xfrm>
          <a:prstGeom prst="rect">
            <a:avLst/>
          </a:prstGeom>
        </p:spPr>
      </p:pic>
      <p:pic>
        <p:nvPicPr>
          <p:cNvPr id="7" name="Picture 6" descr="Chart, company name">
            <a:extLst>
              <a:ext uri="{FF2B5EF4-FFF2-40B4-BE49-F238E27FC236}">
                <a16:creationId xmlns:a16="http://schemas.microsoft.com/office/drawing/2014/main" id="{73863928-D09D-5106-2018-3A7347C63C2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33554" r="822" b="34469"/>
          <a:stretch/>
        </p:blipFill>
        <p:spPr>
          <a:xfrm>
            <a:off x="2357662" y="5212121"/>
            <a:ext cx="3247345" cy="1047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969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1FC3E-2D3A-8F78-F70A-3BAF569A3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PMB: Privacy of the Metadata Bit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4EDD09D-1CBD-B4C9-EF2D-F73D9762B328}"/>
                  </a:ext>
                </a:extLst>
              </p:cNvPr>
              <p:cNvSpPr txBox="1"/>
              <p:nvPr/>
            </p:nvSpPr>
            <p:spPr>
              <a:xfrm>
                <a:off x="1116951" y="3041348"/>
                <a:ext cx="2420856" cy="34740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000" b="0" dirty="0"/>
                  <a:t>SetUp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𝜆</m:t>
                            </m:r>
                          </m:sup>
                        </m:sSup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→(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𝑐𝑟𝑠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𝑡𝑑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4EDD09D-1CBD-B4C9-EF2D-F73D9762B3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6951" y="3041348"/>
                <a:ext cx="2420856" cy="347403"/>
              </a:xfrm>
              <a:prstGeom prst="rect">
                <a:avLst/>
              </a:prstGeom>
              <a:blipFill>
                <a:blip r:embed="rId3"/>
                <a:stretch>
                  <a:fillRect l="-6297" t="-15789" r="-4030" b="-385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0460857-F810-33F5-A6DF-64EF1E92D1D8}"/>
                  </a:ext>
                </a:extLst>
              </p:cNvPr>
              <p:cNvSpPr txBox="1"/>
              <p:nvPr/>
            </p:nvSpPr>
            <p:spPr>
              <a:xfrm>
                <a:off x="1116951" y="3407108"/>
                <a:ext cx="259269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000" dirty="0"/>
                  <a:t>K</a:t>
                </a:r>
                <a:r>
                  <a:rPr lang="en-US" sz="2000" dirty="0" err="1"/>
                  <a:t>eyGen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𝑐𝑟𝑠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→(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𝑝𝑝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𝑠𝑘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0460857-F810-33F5-A6DF-64EF1E92D1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6951" y="3407108"/>
                <a:ext cx="2592697" cy="307777"/>
              </a:xfrm>
              <a:prstGeom prst="rect">
                <a:avLst/>
              </a:prstGeom>
              <a:blipFill>
                <a:blip r:embed="rId4"/>
                <a:stretch>
                  <a:fillRect l="-5869" t="-26000" r="-3991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EC4505C-2D9A-9236-F802-02C1EA15DC07}"/>
                  </a:ext>
                </a:extLst>
              </p:cNvPr>
              <p:cNvSpPr txBox="1"/>
              <p:nvPr/>
            </p:nvSpPr>
            <p:spPr>
              <a:xfrm>
                <a:off x="1116951" y="3776472"/>
                <a:ext cx="3734997" cy="3225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000" b="1" dirty="0"/>
                  <a:t>return</a:t>
                </a:r>
                <a:r>
                  <a:rPr lang="en-US" sz="2000" b="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 i="1" smtClean="0"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p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𝑠𝑖𝑔𝑛</m:t>
                                </m:r>
                              </m:sub>
                            </m:s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,   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𝑂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𝑣𝑒𝑟𝑖𝑓𝑦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𝑂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𝑐h𝑎𝑙</m:t>
                            </m:r>
                          </m:sub>
                        </m:sSub>
                      </m:sup>
                    </m:sSup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𝑐𝑟𝑠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𝑝𝑝</m:t>
                        </m:r>
                      </m:e>
                    </m:d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EC4505C-2D9A-9236-F802-02C1EA15DC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6951" y="3776472"/>
                <a:ext cx="3734997" cy="322524"/>
              </a:xfrm>
              <a:prstGeom prst="rect">
                <a:avLst/>
              </a:prstGeom>
              <a:blipFill>
                <a:blip r:embed="rId5"/>
                <a:stretch>
                  <a:fillRect l="-4078" t="-21154" b="-48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 10">
            <a:extLst>
              <a:ext uri="{FF2B5EF4-FFF2-40B4-BE49-F238E27FC236}">
                <a16:creationId xmlns:a16="http://schemas.microsoft.com/office/drawing/2014/main" id="{52AA58BA-513D-BFE2-BEA0-A2B7BF5F1A56}"/>
              </a:ext>
            </a:extLst>
          </p:cNvPr>
          <p:cNvGrpSpPr/>
          <p:nvPr/>
        </p:nvGrpSpPr>
        <p:grpSpPr>
          <a:xfrm>
            <a:off x="5801775" y="4981167"/>
            <a:ext cx="6014342" cy="1404191"/>
            <a:chOff x="5846067" y="3184080"/>
            <a:chExt cx="6014342" cy="140419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51F79CC5-DAF7-597A-4A87-05CB64AEDCF4}"/>
                    </a:ext>
                  </a:extLst>
                </p:cNvPr>
                <p:cNvSpPr txBox="1"/>
                <p:nvPr/>
              </p:nvSpPr>
              <p:spPr>
                <a:xfrm>
                  <a:off x="8374337" y="3858696"/>
                  <a:ext cx="2672377" cy="400110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en-US" sz="2000" b="0" dirty="0"/>
                    <a:t>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panose="02040503050406030204" pitchFamily="18" charset="0"/>
                        </a:rPr>
                        <m:t>bool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←</m:t>
                      </m:r>
                    </m:oMath>
                  </a14:m>
                  <a:r>
                    <a:rPr lang="en-US" sz="2000" b="0" dirty="0"/>
                    <a:t>V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panose="02040503050406030204" pitchFamily="18" charset="0"/>
                        </a:rPr>
                        <m:t>erify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𝑠𝑘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</m:d>
                    </m:oMath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51F79CC5-DAF7-597A-4A87-05CB64AEDCF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74337" y="3858696"/>
                  <a:ext cx="2672377" cy="400110"/>
                </a:xfrm>
                <a:prstGeom prst="rect">
                  <a:avLst/>
                </a:prstGeom>
                <a:blipFill>
                  <a:blip r:embed="rId6"/>
                  <a:stretch>
                    <a:fillRect t="-9091" b="-2575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TextBox 37">
                  <a:extLst>
                    <a:ext uri="{FF2B5EF4-FFF2-40B4-BE49-F238E27FC236}">
                      <a16:creationId xmlns:a16="http://schemas.microsoft.com/office/drawing/2014/main" id="{171277A4-16BC-1287-6927-0039C631F0EF}"/>
                    </a:ext>
                  </a:extLst>
                </p:cNvPr>
                <p:cNvSpPr txBox="1"/>
                <p:nvPr/>
              </p:nvSpPr>
              <p:spPr>
                <a:xfrm>
                  <a:off x="7117524" y="3921544"/>
                  <a:ext cx="283878" cy="307777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𝑏𝑜𝑜𝑙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38" name="TextBox 37">
                  <a:extLst>
                    <a:ext uri="{FF2B5EF4-FFF2-40B4-BE49-F238E27FC236}">
                      <a16:creationId xmlns:a16="http://schemas.microsoft.com/office/drawing/2014/main" id="{171277A4-16BC-1287-6927-0039C631F0E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17524" y="3921544"/>
                  <a:ext cx="283878" cy="307777"/>
                </a:xfrm>
                <a:prstGeom prst="rect">
                  <a:avLst/>
                </a:prstGeom>
                <a:blipFill>
                  <a:blip r:embed="rId7"/>
                  <a:stretch>
                    <a:fillRect l="-32609" r="-106522" b="-588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TextBox 38">
                  <a:extLst>
                    <a:ext uri="{FF2B5EF4-FFF2-40B4-BE49-F238E27FC236}">
                      <a16:creationId xmlns:a16="http://schemas.microsoft.com/office/drawing/2014/main" id="{5F8DA2F9-A8D4-62BE-4F10-2BC0009FAED3}"/>
                    </a:ext>
                  </a:extLst>
                </p:cNvPr>
                <p:cNvSpPr txBox="1"/>
                <p:nvPr/>
              </p:nvSpPr>
              <p:spPr>
                <a:xfrm>
                  <a:off x="7049618" y="3562379"/>
                  <a:ext cx="634276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39" name="TextBox 38">
                  <a:extLst>
                    <a:ext uri="{FF2B5EF4-FFF2-40B4-BE49-F238E27FC236}">
                      <a16:creationId xmlns:a16="http://schemas.microsoft.com/office/drawing/2014/main" id="{5F8DA2F9-A8D4-62BE-4F10-2BC0009FAED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49618" y="3562379"/>
                  <a:ext cx="634276" cy="307777"/>
                </a:xfrm>
                <a:prstGeom prst="rect">
                  <a:avLst/>
                </a:prstGeom>
                <a:blipFill>
                  <a:blip r:embed="rId8"/>
                  <a:stretch>
                    <a:fillRect l="-13462" t="-1961" r="-13462" b="-33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529CE15C-4FC7-41B4-7FA1-87EE8FDC2A37}"/>
                </a:ext>
              </a:extLst>
            </p:cNvPr>
            <p:cNvSpPr/>
            <p:nvPr/>
          </p:nvSpPr>
          <p:spPr>
            <a:xfrm>
              <a:off x="8105111" y="3741221"/>
              <a:ext cx="3755298" cy="662053"/>
            </a:xfrm>
            <a:prstGeom prst="roundRect">
              <a:avLst/>
            </a:prstGeom>
            <a:noFill/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35E3EAD0-071D-7E4F-08C2-ABEC346FF629}"/>
                    </a:ext>
                  </a:extLst>
                </p:cNvPr>
                <p:cNvSpPr txBox="1"/>
                <p:nvPr/>
              </p:nvSpPr>
              <p:spPr>
                <a:xfrm>
                  <a:off x="10294988" y="3184080"/>
                  <a:ext cx="1123950" cy="564065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𝑶</m:t>
                            </m:r>
                          </m:e>
                          <m:sub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𝒗𝒆𝒓𝒊𝒇𝒚</m:t>
                            </m:r>
                          </m:sub>
                        </m:sSub>
                      </m:oMath>
                    </m:oMathPara>
                  </a14:m>
                  <a:endParaRPr lang="en-US" sz="2800" b="1" dirty="0"/>
                </a:p>
              </p:txBody>
            </p:sp>
          </mc:Choice>
          <mc:Fallback xmlns=""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35E3EAD0-071D-7E4F-08C2-ABEC346FF62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294988" y="3184080"/>
                  <a:ext cx="1123950" cy="564065"/>
                </a:xfrm>
                <a:prstGeom prst="rect">
                  <a:avLst/>
                </a:prstGeom>
                <a:blipFill>
                  <a:blip r:embed="rId9"/>
                  <a:stretch>
                    <a:fillRect r="-543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9F1F84E9-7930-DD63-6FFB-EC727587B15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704698" y="3905808"/>
              <a:ext cx="1371600" cy="0"/>
            </a:xfrm>
            <a:prstGeom prst="straightConnector1">
              <a:avLst/>
            </a:prstGeom>
            <a:ln w="19050">
              <a:headEnd type="triangle"/>
              <a:tailEnd type="non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6174D58A-F8DB-D0D0-AD5B-4EDE8874F633}"/>
                </a:ext>
              </a:extLst>
            </p:cNvPr>
            <p:cNvCxnSpPr>
              <a:cxnSpLocks/>
            </p:cNvCxnSpPr>
            <p:nvPr/>
          </p:nvCxnSpPr>
          <p:spPr>
            <a:xfrm>
              <a:off x="6704698" y="4250254"/>
              <a:ext cx="1371600" cy="0"/>
            </a:xfrm>
            <a:prstGeom prst="straightConnector1">
              <a:avLst/>
            </a:prstGeom>
            <a:ln w="19050">
              <a:headEnd type="triangle"/>
              <a:tailEnd type="non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pic>
          <p:nvPicPr>
            <p:cNvPr id="44" name="Graphic 43" descr="Devil face outline with solid fill">
              <a:extLst>
                <a:ext uri="{FF2B5EF4-FFF2-40B4-BE49-F238E27FC236}">
                  <a16:creationId xmlns:a16="http://schemas.microsoft.com/office/drawing/2014/main" id="{D9435A9C-6EF9-53C1-A2EF-43E551BE228D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5846067" y="3645362"/>
              <a:ext cx="905512" cy="942909"/>
            </a:xfrm>
            <a:prstGeom prst="rect">
              <a:avLst/>
            </a:prstGeom>
          </p:spPr>
        </p:pic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87B6E54-F569-7E9A-1E8F-FF19F3F40F02}"/>
              </a:ext>
            </a:extLst>
          </p:cNvPr>
          <p:cNvGrpSpPr/>
          <p:nvPr/>
        </p:nvGrpSpPr>
        <p:grpSpPr>
          <a:xfrm>
            <a:off x="5801775" y="3144361"/>
            <a:ext cx="6597837" cy="1343694"/>
            <a:chOff x="5801775" y="4817972"/>
            <a:chExt cx="6597837" cy="134369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986A1248-C527-9BA9-BDDE-CDDA5280030E}"/>
                    </a:ext>
                  </a:extLst>
                </p:cNvPr>
                <p:cNvSpPr txBox="1"/>
                <p:nvPr/>
              </p:nvSpPr>
              <p:spPr>
                <a:xfrm>
                  <a:off x="8066844" y="5473101"/>
                  <a:ext cx="4332768" cy="400110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en-US" sz="2000" dirty="0"/>
                    <a:t>IssueToken </a:t>
                  </a:r>
                  <a14:m>
                    <m:oMath xmlns:m="http://schemas.openxmlformats.org/officeDocument/2006/math"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𝑠𝑘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sSup>
                            <m:sSupPr>
                              <m:ctrlPr>
                                <a:rPr lang="en-US" sz="20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e>
                            <m:sup>
                              <m:r>
                                <a:rPr lang="en-US" sz="20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𝑞𝑢𝑒𝑟𝑦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𝑟𝑒𝑠𝑝</m:t>
                      </m:r>
                    </m:oMath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986A1248-C527-9BA9-BDDE-CDDA5280030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66844" y="5473101"/>
                  <a:ext cx="4332768" cy="400110"/>
                </a:xfrm>
                <a:prstGeom prst="rect">
                  <a:avLst/>
                </a:prstGeom>
                <a:blipFill>
                  <a:blip r:embed="rId12"/>
                  <a:stretch>
                    <a:fillRect l="-1406" t="-9231" b="-2769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TextBox 56">
                  <a:extLst>
                    <a:ext uri="{FF2B5EF4-FFF2-40B4-BE49-F238E27FC236}">
                      <a16:creationId xmlns:a16="http://schemas.microsoft.com/office/drawing/2014/main" id="{3609BD95-DFC6-C68B-763B-213EA9408399}"/>
                    </a:ext>
                  </a:extLst>
                </p:cNvPr>
                <p:cNvSpPr txBox="1"/>
                <p:nvPr/>
              </p:nvSpPr>
              <p:spPr>
                <a:xfrm>
                  <a:off x="7091519" y="5588190"/>
                  <a:ext cx="570605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𝑟𝑒𝑠𝑝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57" name="TextBox 56">
                  <a:extLst>
                    <a:ext uri="{FF2B5EF4-FFF2-40B4-BE49-F238E27FC236}">
                      <a16:creationId xmlns:a16="http://schemas.microsoft.com/office/drawing/2014/main" id="{3609BD95-DFC6-C68B-763B-213EA940839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91519" y="5588190"/>
                  <a:ext cx="570605" cy="307777"/>
                </a:xfrm>
                <a:prstGeom prst="rect">
                  <a:avLst/>
                </a:prstGeom>
                <a:blipFill>
                  <a:blip r:embed="rId13"/>
                  <a:stretch>
                    <a:fillRect l="-10638" r="-9574" b="-26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TextBox 57">
                  <a:extLst>
                    <a:ext uri="{FF2B5EF4-FFF2-40B4-BE49-F238E27FC236}">
                      <a16:creationId xmlns:a16="http://schemas.microsoft.com/office/drawing/2014/main" id="{AC247248-B84F-A20F-B770-F13AF43652E8}"/>
                    </a:ext>
                  </a:extLst>
                </p:cNvPr>
                <p:cNvSpPr txBox="1"/>
                <p:nvPr/>
              </p:nvSpPr>
              <p:spPr>
                <a:xfrm>
                  <a:off x="6983924" y="5178405"/>
                  <a:ext cx="740138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𝑞𝑢𝑒𝑟𝑦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58" name="TextBox 57">
                  <a:extLst>
                    <a:ext uri="{FF2B5EF4-FFF2-40B4-BE49-F238E27FC236}">
                      <a16:creationId xmlns:a16="http://schemas.microsoft.com/office/drawing/2014/main" id="{AC247248-B84F-A20F-B770-F13AF43652E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83924" y="5178405"/>
                  <a:ext cx="740138" cy="307777"/>
                </a:xfrm>
                <a:prstGeom prst="rect">
                  <a:avLst/>
                </a:prstGeom>
                <a:blipFill>
                  <a:blip r:embed="rId14"/>
                  <a:stretch>
                    <a:fillRect l="-8264" r="-8264" b="-2352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9" name="Rectangle: Rounded Corners 58">
              <a:extLst>
                <a:ext uri="{FF2B5EF4-FFF2-40B4-BE49-F238E27FC236}">
                  <a16:creationId xmlns:a16="http://schemas.microsoft.com/office/drawing/2014/main" id="{B2F3DCD2-B41C-8220-53E7-3D07A4EA6A1B}"/>
                </a:ext>
              </a:extLst>
            </p:cNvPr>
            <p:cNvSpPr/>
            <p:nvPr/>
          </p:nvSpPr>
          <p:spPr>
            <a:xfrm>
              <a:off x="8076076" y="5338610"/>
              <a:ext cx="3755298" cy="662054"/>
            </a:xfrm>
            <a:prstGeom prst="roundRect">
              <a:avLst/>
            </a:prstGeom>
            <a:noFill/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0" name="TextBox 59">
                  <a:extLst>
                    <a:ext uri="{FF2B5EF4-FFF2-40B4-BE49-F238E27FC236}">
                      <a16:creationId xmlns:a16="http://schemas.microsoft.com/office/drawing/2014/main" id="{0F10333E-8857-18A4-9961-937F4D439776}"/>
                    </a:ext>
                  </a:extLst>
                </p:cNvPr>
                <p:cNvSpPr txBox="1"/>
                <p:nvPr/>
              </p:nvSpPr>
              <p:spPr>
                <a:xfrm>
                  <a:off x="10707424" y="4817972"/>
                  <a:ext cx="1123950" cy="523220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𝑶</m:t>
                            </m:r>
                          </m:e>
                          <m:sub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𝒄𝒉𝒂𝒍</m:t>
                            </m:r>
                          </m:sub>
                        </m:sSub>
                      </m:oMath>
                    </m:oMathPara>
                  </a14:m>
                  <a:endParaRPr lang="en-US" sz="2800" b="1" dirty="0"/>
                </a:p>
              </p:txBody>
            </p:sp>
          </mc:Choice>
          <mc:Fallback xmlns="">
            <p:sp>
              <p:nvSpPr>
                <p:cNvPr id="60" name="TextBox 59">
                  <a:extLst>
                    <a:ext uri="{FF2B5EF4-FFF2-40B4-BE49-F238E27FC236}">
                      <a16:creationId xmlns:a16="http://schemas.microsoft.com/office/drawing/2014/main" id="{0F10333E-8857-18A4-9961-937F4D43977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707424" y="4817972"/>
                  <a:ext cx="1123950" cy="523220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1" name="Straight Arrow Connector 60">
              <a:extLst>
                <a:ext uri="{FF2B5EF4-FFF2-40B4-BE49-F238E27FC236}">
                  <a16:creationId xmlns:a16="http://schemas.microsoft.com/office/drawing/2014/main" id="{2E8C6CA1-5957-A702-A428-0EC5876E788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728302" y="5549301"/>
              <a:ext cx="1371600" cy="0"/>
            </a:xfrm>
            <a:prstGeom prst="straightConnector1">
              <a:avLst/>
            </a:prstGeom>
            <a:ln w="19050">
              <a:headEnd type="triangle"/>
              <a:tailEnd type="non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id="{4B8FB572-34F2-A238-678D-A618EB8AEEEC}"/>
                </a:ext>
              </a:extLst>
            </p:cNvPr>
            <p:cNvCxnSpPr>
              <a:cxnSpLocks/>
            </p:cNvCxnSpPr>
            <p:nvPr/>
          </p:nvCxnSpPr>
          <p:spPr>
            <a:xfrm>
              <a:off x="6728302" y="5906447"/>
              <a:ext cx="1371600" cy="0"/>
            </a:xfrm>
            <a:prstGeom prst="straightConnector1">
              <a:avLst/>
            </a:prstGeom>
            <a:ln w="19050">
              <a:headEnd type="triangle"/>
              <a:tailEnd type="non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pic>
          <p:nvPicPr>
            <p:cNvPr id="63" name="Graphic 62" descr="Devil face outline with solid fill">
              <a:extLst>
                <a:ext uri="{FF2B5EF4-FFF2-40B4-BE49-F238E27FC236}">
                  <a16:creationId xmlns:a16="http://schemas.microsoft.com/office/drawing/2014/main" id="{BB3A5422-1F69-9414-92B0-7C4A0B0DCDFD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5801775" y="5218757"/>
              <a:ext cx="905512" cy="942909"/>
            </a:xfrm>
            <a:prstGeom prst="rect">
              <a:avLst/>
            </a:prstGeom>
          </p:spPr>
        </p:pic>
      </p:grpSp>
      <p:sp>
        <p:nvSpPr>
          <p:cNvPr id="64" name="Rectangle: Rounded Corners 63">
            <a:extLst>
              <a:ext uri="{FF2B5EF4-FFF2-40B4-BE49-F238E27FC236}">
                <a16:creationId xmlns:a16="http://schemas.microsoft.com/office/drawing/2014/main" id="{0E01B854-760C-D85B-ACE9-A954CB23B692}"/>
              </a:ext>
            </a:extLst>
          </p:cNvPr>
          <p:cNvSpPr/>
          <p:nvPr/>
        </p:nvSpPr>
        <p:spPr>
          <a:xfrm>
            <a:off x="930451" y="2879382"/>
            <a:ext cx="4047949" cy="1325564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7B0A67F-A2DB-3936-254B-0C57899CD83B}"/>
              </a:ext>
            </a:extLst>
          </p:cNvPr>
          <p:cNvGrpSpPr/>
          <p:nvPr/>
        </p:nvGrpSpPr>
        <p:grpSpPr>
          <a:xfrm>
            <a:off x="5801775" y="1349586"/>
            <a:ext cx="6069538" cy="1475362"/>
            <a:chOff x="5801775" y="1349586"/>
            <a:chExt cx="6069538" cy="147536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7AB57A9A-8267-F623-B33B-26ACB4A6197E}"/>
                    </a:ext>
                  </a:extLst>
                </p:cNvPr>
                <p:cNvSpPr txBox="1"/>
                <p:nvPr/>
              </p:nvSpPr>
              <p:spPr>
                <a:xfrm>
                  <a:off x="8060640" y="2066631"/>
                  <a:ext cx="3810673" cy="400110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en-US" sz="2000" b="0" dirty="0"/>
                    <a:t>IssueToken</a:t>
                  </a:r>
                  <a14:m>
                    <m:oMath xmlns:m="http://schemas.openxmlformats.org/officeDocument/2006/math"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𝑠𝑘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𝑞𝑢𝑒𝑟𝑦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𝑟𝑒𝑠𝑝</m:t>
                      </m:r>
                    </m:oMath>
                  </a14:m>
                  <a:endParaRPr lang="en-US" sz="2000" b="0" dirty="0"/>
                </a:p>
              </p:txBody>
            </p:sp>
          </mc:Choice>
          <mc:Fallback xmlns="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7AB57A9A-8267-F623-B33B-26ACB4A6197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60640" y="2066631"/>
                  <a:ext cx="3810673" cy="400110"/>
                </a:xfrm>
                <a:prstGeom prst="rect">
                  <a:avLst/>
                </a:prstGeom>
                <a:blipFill>
                  <a:blip r:embed="rId16"/>
                  <a:stretch>
                    <a:fillRect l="-1600" t="-7576" b="-2575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6ACB2DEF-C909-7F21-C632-961C75E318AB}"/>
                    </a:ext>
                  </a:extLst>
                </p:cNvPr>
                <p:cNvSpPr txBox="1"/>
                <p:nvPr/>
              </p:nvSpPr>
              <p:spPr>
                <a:xfrm>
                  <a:off x="7027877" y="2156015"/>
                  <a:ext cx="570605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𝑟𝑒𝑠𝑝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6ACB2DEF-C909-7F21-C632-961C75E318A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27877" y="2156015"/>
                  <a:ext cx="570605" cy="307777"/>
                </a:xfrm>
                <a:prstGeom prst="rect">
                  <a:avLst/>
                </a:prstGeom>
                <a:blipFill>
                  <a:blip r:embed="rId17"/>
                  <a:stretch>
                    <a:fillRect l="-10753" r="-10753" b="-26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154EBDCF-650A-C024-C41A-C06D420846AE}"/>
                    </a:ext>
                  </a:extLst>
                </p:cNvPr>
                <p:cNvSpPr txBox="1"/>
                <p:nvPr/>
              </p:nvSpPr>
              <p:spPr>
                <a:xfrm>
                  <a:off x="6792969" y="1764825"/>
                  <a:ext cx="1190903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𝑞𝑢𝑒𝑟𝑦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154EBDCF-650A-C024-C41A-C06D420846A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92969" y="1764825"/>
                  <a:ext cx="1190903" cy="307777"/>
                </a:xfrm>
                <a:prstGeom prst="rect">
                  <a:avLst/>
                </a:prstGeom>
                <a:blipFill>
                  <a:blip r:embed="rId18"/>
                  <a:stretch>
                    <a:fillRect l="-7143" t="-4000" r="-7143" b="-36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79C0FE89-20F7-EFF4-1F4B-0869D21FC4DA}"/>
                    </a:ext>
                  </a:extLst>
                </p:cNvPr>
                <p:cNvSpPr txBox="1"/>
                <p:nvPr/>
              </p:nvSpPr>
              <p:spPr>
                <a:xfrm>
                  <a:off x="10318592" y="1349586"/>
                  <a:ext cx="1123950" cy="564001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𝑶</m:t>
                            </m:r>
                          </m:e>
                          <m:sub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𝒔𝒊𝒈𝒏</m:t>
                            </m:r>
                          </m:sub>
                        </m:sSub>
                      </m:oMath>
                    </m:oMathPara>
                  </a14:m>
                  <a:endParaRPr lang="en-US" sz="2800" b="1" dirty="0"/>
                </a:p>
              </p:txBody>
            </p:sp>
          </mc:Choice>
          <mc:Fallback xmlns=""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79C0FE89-20F7-EFF4-1F4B-0869D21FC4D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318592" y="1349586"/>
                  <a:ext cx="1123950" cy="564001"/>
                </a:xfrm>
                <a:prstGeom prst="rect">
                  <a:avLst/>
                </a:prstGeom>
                <a:blipFill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36" name="Graphic 35" descr="Devil face outline with solid fill">
              <a:extLst>
                <a:ext uri="{FF2B5EF4-FFF2-40B4-BE49-F238E27FC236}">
                  <a16:creationId xmlns:a16="http://schemas.microsoft.com/office/drawing/2014/main" id="{FC773734-0598-3C94-7D86-1C00A969AE9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5801775" y="1882039"/>
              <a:ext cx="905512" cy="942909"/>
            </a:xfrm>
            <a:prstGeom prst="rect">
              <a:avLst/>
            </a:prstGeom>
          </p:spPr>
        </p:pic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58421C2D-39A9-CEC1-AAB0-935335AA54E6}"/>
                </a:ext>
              </a:extLst>
            </p:cNvPr>
            <p:cNvSpPr/>
            <p:nvPr/>
          </p:nvSpPr>
          <p:spPr>
            <a:xfrm>
              <a:off x="8116015" y="1957708"/>
              <a:ext cx="3700102" cy="662053"/>
            </a:xfrm>
            <a:prstGeom prst="roundRect">
              <a:avLst/>
            </a:prstGeom>
            <a:noFill/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E732186D-5EB9-D501-5C1B-00DA1DC9C5F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715602" y="2122295"/>
              <a:ext cx="1371600" cy="0"/>
            </a:xfrm>
            <a:prstGeom prst="straightConnector1">
              <a:avLst/>
            </a:prstGeom>
            <a:ln w="19050">
              <a:headEnd type="triangle"/>
              <a:tailEnd type="non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3E937BE3-99C1-617E-725C-0828AA4D0C47}"/>
                </a:ext>
              </a:extLst>
            </p:cNvPr>
            <p:cNvCxnSpPr>
              <a:cxnSpLocks/>
            </p:cNvCxnSpPr>
            <p:nvPr/>
          </p:nvCxnSpPr>
          <p:spPr>
            <a:xfrm>
              <a:off x="6715602" y="2466741"/>
              <a:ext cx="1371600" cy="0"/>
            </a:xfrm>
            <a:prstGeom prst="straightConnector1">
              <a:avLst/>
            </a:prstGeom>
            <a:ln w="19050">
              <a:headEnd type="triangle"/>
              <a:tailEnd type="non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0469DBB-2BD6-CCCD-317C-92E794B08F27}"/>
                  </a:ext>
                </a:extLst>
              </p:cNvPr>
              <p:cNvSpPr txBox="1"/>
              <p:nvPr/>
            </p:nvSpPr>
            <p:spPr>
              <a:xfrm>
                <a:off x="59504" y="4658762"/>
                <a:ext cx="692442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𝐴𝑑𝑣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𝑟𝑒𝑡𝑢𝑟𝑛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 1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en-US" sz="2400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𝒃</m:t>
                                  </m:r>
                                </m:e>
                                <m:sup>
                                  <m:r>
                                    <a:rPr lang="en-US" sz="2400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e>
                          </m:d>
                        </m:e>
                      </m:fun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Pr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⁡[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𝑟𝑒𝑡𝑢𝑟𝑛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1|</m:t>
                      </m:r>
                      <m:sSup>
                        <m:sSup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=0]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0469DBB-2BD6-CCCD-317C-92E794B08F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04" y="4658762"/>
                <a:ext cx="6924420" cy="461665"/>
              </a:xfrm>
              <a:prstGeom prst="rect">
                <a:avLst/>
              </a:prstGeom>
              <a:blipFill>
                <a:blip r:embed="rId20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02032CB-F8B3-1A38-07C7-26C04530AB0B}"/>
                  </a:ext>
                </a:extLst>
              </p:cNvPr>
              <p:cNvSpPr txBox="1"/>
              <p:nvPr/>
            </p:nvSpPr>
            <p:spPr>
              <a:xfrm>
                <a:off x="3641581" y="2346984"/>
                <a:ext cx="1123950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𝑃𝑀𝐵</m:t>
                          </m:r>
                        </m:e>
                        <m:sub>
                          <m:sSup>
                            <m:sSupPr>
                              <m:ctrlPr>
                                <a:rPr lang="en-US" sz="28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e>
                            <m:sup>
                              <m:r>
                                <a:rPr lang="en-US" sz="28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sub>
                      </m:sSub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02032CB-F8B3-1A38-07C7-26C04530AB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1581" y="2346984"/>
                <a:ext cx="1123950" cy="523220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34BCFF8A-E540-4F4E-B46F-00E1B46F3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762D-3C9D-4EF2-8860-04F96AF3BD8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635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0E05E-CEB0-32E8-814F-FFF89C7EE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PMBT Weakness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708B6D0-57D2-BBDB-AEF4-CB573640A79E}"/>
              </a:ext>
            </a:extLst>
          </p:cNvPr>
          <p:cNvSpPr/>
          <p:nvPr/>
        </p:nvSpPr>
        <p:spPr>
          <a:xfrm>
            <a:off x="6990522" y="1683361"/>
            <a:ext cx="3473450" cy="1278324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AC792B7-1E24-1CC6-DC8F-57000159FA52}"/>
              </a:ext>
            </a:extLst>
          </p:cNvPr>
          <p:cNvSpPr txBox="1"/>
          <p:nvPr/>
        </p:nvSpPr>
        <p:spPr>
          <a:xfrm>
            <a:off x="7968422" y="647054"/>
            <a:ext cx="1079500" cy="596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8DD555E-83FD-B1E3-6BA9-CEF457786281}"/>
                  </a:ext>
                </a:extLst>
              </p:cNvPr>
              <p:cNvSpPr txBox="1"/>
              <p:nvPr/>
            </p:nvSpPr>
            <p:spPr>
              <a:xfrm>
                <a:off x="9150159" y="1119360"/>
                <a:ext cx="1123950" cy="56400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𝒔𝒊𝒈𝒏</m:t>
                          </m:r>
                        </m:sub>
                      </m:sSub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8DD555E-83FD-B1E3-6BA9-CEF4577862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0159" y="1119360"/>
                <a:ext cx="1123950" cy="56400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C01508A-7B51-BE45-9077-AA7D09B832ED}"/>
              </a:ext>
            </a:extLst>
          </p:cNvPr>
          <p:cNvCxnSpPr>
            <a:cxnSpLocks/>
          </p:cNvCxnSpPr>
          <p:nvPr/>
        </p:nvCxnSpPr>
        <p:spPr>
          <a:xfrm flipH="1">
            <a:off x="3274025" y="2166773"/>
            <a:ext cx="3397250" cy="0"/>
          </a:xfrm>
          <a:prstGeom prst="straightConnector1">
            <a:avLst/>
          </a:prstGeom>
          <a:ln w="19050">
            <a:headEnd type="triangl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313CC71-332C-9959-66F5-167E24D26F40}"/>
                  </a:ext>
                </a:extLst>
              </p:cNvPr>
              <p:cNvSpPr txBox="1"/>
              <p:nvPr/>
            </p:nvSpPr>
            <p:spPr>
              <a:xfrm>
                <a:off x="6908609" y="2105291"/>
                <a:ext cx="33655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313CC71-332C-9959-66F5-167E24D26F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8609" y="2105291"/>
                <a:ext cx="3365500" cy="461665"/>
              </a:xfrm>
              <a:prstGeom prst="rect">
                <a:avLst/>
              </a:prstGeom>
              <a:blipFill>
                <a:blip r:embed="rId5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11E9447-BA9E-0661-CF34-92E415C12C98}"/>
                  </a:ext>
                </a:extLst>
              </p:cNvPr>
              <p:cNvSpPr txBox="1"/>
              <p:nvPr/>
            </p:nvSpPr>
            <p:spPr>
              <a:xfrm>
                <a:off x="3401343" y="1729730"/>
                <a:ext cx="3051176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=0, 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=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11E9447-BA9E-0661-CF34-92E415C12C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1343" y="1729730"/>
                <a:ext cx="3051176" cy="461665"/>
              </a:xfrm>
              <a:prstGeom prst="rect">
                <a:avLst/>
              </a:prstGeom>
              <a:blipFill>
                <a:blip r:embed="rId6"/>
                <a:stretch>
                  <a:fillRect b="-18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96DB4E8-72ED-C328-54AF-63A296805A23}"/>
              </a:ext>
            </a:extLst>
          </p:cNvPr>
          <p:cNvCxnSpPr>
            <a:cxnSpLocks/>
          </p:cNvCxnSpPr>
          <p:nvPr/>
        </p:nvCxnSpPr>
        <p:spPr>
          <a:xfrm>
            <a:off x="3275010" y="2784269"/>
            <a:ext cx="3460750" cy="0"/>
          </a:xfrm>
          <a:prstGeom prst="straightConnector1">
            <a:avLst/>
          </a:prstGeom>
          <a:ln w="19050">
            <a:headEnd type="triangl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F80E28A-8F03-DE0F-4AAC-2D4742B897C7}"/>
                  </a:ext>
                </a:extLst>
              </p:cNvPr>
              <p:cNvSpPr txBox="1"/>
              <p:nvPr/>
            </p:nvSpPr>
            <p:spPr>
              <a:xfrm>
                <a:off x="4407499" y="2372984"/>
                <a:ext cx="123825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F80E28A-8F03-DE0F-4AAC-2D4742B897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7499" y="2372984"/>
                <a:ext cx="1238250" cy="461665"/>
              </a:xfrm>
              <a:prstGeom prst="rect">
                <a:avLst/>
              </a:prstGeom>
              <a:blipFill>
                <a:blip r:embed="rId7"/>
                <a:stretch>
                  <a:fillRect l="-2956" r="-3448"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" name="Graphic 19" descr="Devil face outline with solid fill">
            <a:extLst>
              <a:ext uri="{FF2B5EF4-FFF2-40B4-BE49-F238E27FC236}">
                <a16:creationId xmlns:a16="http://schemas.microsoft.com/office/drawing/2014/main" id="{31A7F3A0-556E-8A4F-EE8D-F938405F916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519118" y="1865151"/>
            <a:ext cx="1477330" cy="1477330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97FD6AE0-45AE-40A0-9D38-DF3BBE27D3CC}"/>
              </a:ext>
            </a:extLst>
          </p:cNvPr>
          <p:cNvGrpSpPr/>
          <p:nvPr/>
        </p:nvGrpSpPr>
        <p:grpSpPr>
          <a:xfrm>
            <a:off x="1561726" y="3255837"/>
            <a:ext cx="8902246" cy="2061563"/>
            <a:chOff x="2191204" y="3603706"/>
            <a:chExt cx="8902246" cy="2061563"/>
          </a:xfrm>
        </p:grpSpPr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id="{5153BA3E-4FD2-9D79-B229-E09CFD309494}"/>
                </a:ext>
              </a:extLst>
            </p:cNvPr>
            <p:cNvSpPr/>
            <p:nvPr/>
          </p:nvSpPr>
          <p:spPr>
            <a:xfrm>
              <a:off x="7620000" y="4167707"/>
              <a:ext cx="3473450" cy="1331118"/>
            </a:xfrm>
            <a:prstGeom prst="roundRect">
              <a:avLst/>
            </a:prstGeom>
            <a:noFill/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6900E0D5-09D3-4BB8-1C57-45B8350A1C71}"/>
                    </a:ext>
                  </a:extLst>
                </p:cNvPr>
                <p:cNvSpPr txBox="1"/>
                <p:nvPr/>
              </p:nvSpPr>
              <p:spPr>
                <a:xfrm>
                  <a:off x="9779637" y="3603706"/>
                  <a:ext cx="1123950" cy="523220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𝑶</m:t>
                            </m:r>
                          </m:e>
                          <m:sub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𝒄𝒉𝒂𝒍</m:t>
                            </m:r>
                          </m:sub>
                        </m:sSub>
                      </m:oMath>
                    </m:oMathPara>
                  </a14:m>
                  <a:endParaRPr lang="en-US" sz="2800" b="1" dirty="0"/>
                </a:p>
              </p:txBody>
            </p:sp>
          </mc:Choice>
          <mc:Fallback xmlns="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6900E0D5-09D3-4BB8-1C57-45B8350A1C7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79637" y="3603706"/>
                  <a:ext cx="1123950" cy="523220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78AAD8DF-5241-1B24-501D-0C7ACBD2D936}"/>
                    </a:ext>
                  </a:extLst>
                </p:cNvPr>
                <p:cNvSpPr txBox="1"/>
                <p:nvPr/>
              </p:nvSpPr>
              <p:spPr>
                <a:xfrm>
                  <a:off x="7670800" y="4595921"/>
                  <a:ext cx="3365500" cy="461665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𝑊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sup>
                            </m:s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sSup>
                                  <m:sSup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∗</m:t>
                                    </m:r>
                                  </m:sup>
                                </m:sSup>
                              </m:sub>
                            </m:sSub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sup>
                            </m:s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sSup>
                                  <m:sSup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∗</m:t>
                                    </m:r>
                                  </m:sup>
                                </m:sSup>
                              </m:sub>
                            </m:s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78AAD8DF-5241-1B24-501D-0C7ACBD2D93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70800" y="4595921"/>
                  <a:ext cx="3365500" cy="461665"/>
                </a:xfrm>
                <a:prstGeom prst="rect">
                  <a:avLst/>
                </a:prstGeom>
                <a:blipFill>
                  <a:blip r:embed="rId11"/>
                  <a:stretch>
                    <a:fillRect b="-921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90FD79C8-11B1-ECC8-AAB8-6E8956B2FA92}"/>
                </a:ext>
              </a:extLst>
            </p:cNvPr>
            <p:cNvCxnSpPr>
              <a:cxnSpLocks/>
            </p:cNvCxnSpPr>
            <p:nvPr/>
          </p:nvCxnSpPr>
          <p:spPr>
            <a:xfrm>
              <a:off x="3904488" y="5268615"/>
              <a:ext cx="3460750" cy="0"/>
            </a:xfrm>
            <a:prstGeom prst="straightConnector1">
              <a:avLst/>
            </a:prstGeom>
            <a:ln w="19050">
              <a:headEnd type="triangle"/>
              <a:tailEnd type="non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4AC34309-4A03-7836-EA2F-04B4C8E75D3F}"/>
                    </a:ext>
                  </a:extLst>
                </p:cNvPr>
                <p:cNvSpPr txBox="1"/>
                <p:nvPr/>
              </p:nvSpPr>
              <p:spPr>
                <a:xfrm>
                  <a:off x="5179136" y="4833266"/>
                  <a:ext cx="1192373" cy="461665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𝑊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4AC34309-4A03-7836-EA2F-04B4C8E75D3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79136" y="4833266"/>
                  <a:ext cx="1192373" cy="461665"/>
                </a:xfrm>
                <a:prstGeom prst="rect">
                  <a:avLst/>
                </a:prstGeom>
                <a:blipFill>
                  <a:blip r:embed="rId12"/>
                  <a:stretch>
                    <a:fillRect l="-4615" r="-11795" b="-1710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31" name="Graphic 30" descr="Devil face outline with solid fill">
              <a:extLst>
                <a:ext uri="{FF2B5EF4-FFF2-40B4-BE49-F238E27FC236}">
                  <a16:creationId xmlns:a16="http://schemas.microsoft.com/office/drawing/2014/main" id="{3C4372ED-DA28-8CCE-CE4D-9451CE26618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2191204" y="4126926"/>
              <a:ext cx="1477330" cy="1538343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46C171E6-D2F6-005D-67D6-160CCA6DB2CF}"/>
                    </a:ext>
                  </a:extLst>
                </p:cNvPr>
                <p:cNvSpPr txBox="1"/>
                <p:nvPr/>
              </p:nvSpPr>
              <p:spPr>
                <a:xfrm>
                  <a:off x="4317998" y="4138169"/>
                  <a:ext cx="2914650" cy="461665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  <m:sup>
                            <m: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=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sup>
                            </m:sSup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46C171E6-D2F6-005D-67D6-160CCA6DB2C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17998" y="4138169"/>
                  <a:ext cx="2914650" cy="461665"/>
                </a:xfrm>
                <a:prstGeom prst="rect">
                  <a:avLst/>
                </a:prstGeom>
                <a:blipFill>
                  <a:blip r:embed="rId13"/>
                  <a:stretch>
                    <a:fillRect b="-1710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5180950D-2577-B4DB-2751-D2295B8D45E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04488" y="4595921"/>
              <a:ext cx="3397250" cy="0"/>
            </a:xfrm>
            <a:prstGeom prst="straightConnector1">
              <a:avLst/>
            </a:prstGeom>
            <a:ln w="19050">
              <a:headEnd type="triangle"/>
              <a:tailEnd type="non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14BA81C2-B9B1-06D0-0D71-129AE16218B7}"/>
                  </a:ext>
                </a:extLst>
              </p:cNvPr>
              <p:cNvSpPr txBox="1"/>
              <p:nvPr/>
            </p:nvSpPr>
            <p:spPr>
              <a:xfrm>
                <a:off x="1722277" y="5622617"/>
                <a:ext cx="9105900" cy="8309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400" b="0" dirty="0"/>
                  <a:t>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{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t</m:t>
                        </m:r>
                      </m:e>
                      <m:sup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, 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= 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 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)}</m:t>
                    </m:r>
                  </m:oMath>
                </a14:m>
                <a:r>
                  <a:rPr lang="en-US" sz="2400" dirty="0"/>
                  <a:t> is “</a:t>
                </a:r>
                <a:r>
                  <a:rPr lang="en-US" sz="2400" i="1" dirty="0"/>
                  <a:t>valid”</a:t>
                </a:r>
                <a:r>
                  <a:rPr lang="en-US" sz="2400" dirty="0"/>
                  <a:t>, the challenge bit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400" dirty="0"/>
                  <a:t>;</a:t>
                </a:r>
              </a:p>
              <a:p>
                <a:r>
                  <a:rPr lang="en-US" sz="2400" dirty="0"/>
                  <a:t>				   Otherwise, the challenge bit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2400" dirty="0"/>
                  <a:t>.</a:t>
                </a: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14BA81C2-B9B1-06D0-0D71-129AE16218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2277" y="5622617"/>
                <a:ext cx="9105900" cy="830997"/>
              </a:xfrm>
              <a:prstGeom prst="rect">
                <a:avLst/>
              </a:prstGeom>
              <a:blipFill>
                <a:blip r:embed="rId14"/>
                <a:stretch>
                  <a:fillRect l="-1072" t="-5839" b="-153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72CF88-4771-7122-6539-F2CA1CC6D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127750"/>
            <a:ext cx="2743200" cy="365125"/>
          </a:xfrm>
        </p:spPr>
        <p:txBody>
          <a:bodyPr/>
          <a:lstStyle/>
          <a:p>
            <a:fld id="{BA48762D-3C9D-4EF2-8860-04F96AF3BD8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87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0E05E-CEB0-32E8-814F-FFF89C7EE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EB4F341-FB15-2968-414F-A878171FC01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1026140" cy="4667250"/>
              </a:xfrm>
            </p:spPr>
            <p:txBody>
              <a:bodyPr/>
              <a:lstStyle/>
              <a:p>
                <a:r>
                  <a:rPr lang="en-US" dirty="0"/>
                  <a:t>PMBT design </a:t>
                </a:r>
              </a:p>
              <a:p>
                <a:pPr lvl="1"/>
                <a:r>
                  <a:rPr lang="en-US" dirty="0"/>
                  <a:t>OPRFs are deterministic: it is hard to make it “CCA secure”.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 is chosen solely by the client.</a:t>
                </a:r>
              </a:p>
              <a:p>
                <a:r>
                  <a:rPr lang="en-US" dirty="0"/>
                  <a:t>We want a stronger security notion with an access to the “Validity” oracle.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EB4F341-FB15-2968-414F-A878171FC01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1026140" cy="4667250"/>
              </a:xfrm>
              <a:blipFill>
                <a:blip r:embed="rId3"/>
                <a:stretch>
                  <a:fillRect l="-996" t="-20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A79076-3E6E-1C75-0429-DAD1B2551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762D-3C9D-4EF2-8860-04F96AF3BD8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3599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65313-7644-931A-97FF-306FCBCF0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Anonymous Tokens with Hidden Metadata (ATHM)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5F876E-BD4F-2E61-EB4A-E29B35488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762D-3C9D-4EF2-8860-04F96AF3BD8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1565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0E05E-CEB0-32E8-814F-FFF89C7EE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ATHM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EB4F341-FB15-2968-414F-A878171FC01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2085975"/>
                <a:ext cx="10515600" cy="2568575"/>
              </a:xfrm>
            </p:spPr>
            <p:txBody>
              <a:bodyPr/>
              <a:lstStyle/>
              <a:p>
                <a:r>
                  <a:rPr lang="en-US" dirty="0"/>
                  <a:t>A new interface without an artificial Verify.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 is computed by both the client and the server.</a:t>
                </a:r>
              </a:p>
              <a:p>
                <a:r>
                  <a:rPr lang="en-US" b="1" dirty="0"/>
                  <a:t>Relying on algebraic MACs instead of OPRFs.</a:t>
                </a:r>
              </a:p>
              <a:p>
                <a:r>
                  <a:rPr lang="en-US" dirty="0"/>
                  <a:t>Stronger security notions.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EB4F341-FB15-2968-414F-A878171FC01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085975"/>
                <a:ext cx="10515600" cy="2568575"/>
              </a:xfrm>
              <a:blipFill>
                <a:blip r:embed="rId2"/>
                <a:stretch>
                  <a:fillRect l="-1043" t="-37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8CEBCF-2FF3-3967-BBE5-E99F4A986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762D-3C9D-4EF2-8860-04F96AF3BD8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8895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61A8C-C1A1-25F9-75E3-2AD789CE7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ATHM Interface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351D86A-9A9B-1BFA-E6FB-6DAACD03C0E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96900" y="1550511"/>
                <a:ext cx="10515600" cy="5170964"/>
              </a:xfrm>
            </p:spPr>
            <p:txBody>
              <a:bodyPr/>
              <a:lstStyle/>
              <a:p>
                <a:r>
                  <a:rPr lang="en-US" b="0" dirty="0"/>
                  <a:t>SetUp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𝜆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𝑐𝑟𝑠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𝑡𝑑</m:t>
                        </m:r>
                      </m:e>
                    </m:d>
                  </m:oMath>
                </a14:m>
                <a:r>
                  <a:rPr lang="en-US" b="0" dirty="0"/>
                  <a:t>;     KeyGen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𝑐𝑟𝑠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𝑝𝑝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𝑠𝑘</m:t>
                        </m:r>
                      </m:e>
                    </m:d>
                  </m:oMath>
                </a14:m>
                <a:endParaRPr lang="en-US" b="0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ReadBit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→{0, 1, ⊥}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No need to define Verify separately.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351D86A-9A9B-1BFA-E6FB-6DAACD03C0E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96900" y="1550511"/>
                <a:ext cx="10515600" cy="5170964"/>
              </a:xfrm>
              <a:blipFill>
                <a:blip r:embed="rId3"/>
                <a:stretch>
                  <a:fillRect l="-1043" t="-12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B77BE2-1729-B6F3-2D09-B263DE3F7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762D-3C9D-4EF2-8860-04F96AF3BD84}" type="slidenum">
              <a:rPr lang="en-US" smtClean="0"/>
              <a:t>15</a:t>
            </a:fld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D08126F-12F7-2E58-F66A-1DBCE24124AE}"/>
              </a:ext>
            </a:extLst>
          </p:cNvPr>
          <p:cNvSpPr/>
          <p:nvPr/>
        </p:nvSpPr>
        <p:spPr>
          <a:xfrm>
            <a:off x="3966212" y="4178968"/>
            <a:ext cx="2085340" cy="7042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ClientFinal</a:t>
            </a:r>
            <a:endParaRPr lang="en-US" sz="2800" dirty="0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6F377371-5894-D3E8-F7C2-8264A36AA8FB}"/>
              </a:ext>
            </a:extLst>
          </p:cNvPr>
          <p:cNvGrpSpPr/>
          <p:nvPr/>
        </p:nvGrpSpPr>
        <p:grpSpPr>
          <a:xfrm>
            <a:off x="3958592" y="1876660"/>
            <a:ext cx="2085340" cy="1604645"/>
            <a:chOff x="596900" y="3637915"/>
            <a:chExt cx="2085340" cy="1604645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1CAE34A-F156-255F-2CCB-BCBEDF6DF789}"/>
                </a:ext>
              </a:extLst>
            </p:cNvPr>
            <p:cNvSpPr/>
            <p:nvPr/>
          </p:nvSpPr>
          <p:spPr>
            <a:xfrm>
              <a:off x="596900" y="4538345"/>
              <a:ext cx="2085340" cy="70421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/>
                <a:t>ClientQuery</a:t>
              </a:r>
              <a:endParaRPr lang="en-US" sz="2800" dirty="0"/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C7A78229-5297-A495-0EEE-0BC9E63B17E4}"/>
                </a:ext>
              </a:extLst>
            </p:cNvPr>
            <p:cNvCxnSpPr>
              <a:cxnSpLocks/>
            </p:cNvCxnSpPr>
            <p:nvPr/>
          </p:nvCxnSpPr>
          <p:spPr>
            <a:xfrm>
              <a:off x="1173480" y="4114800"/>
              <a:ext cx="0" cy="42354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08A7D338-995B-8C0F-AB11-BA3103057599}"/>
                </a:ext>
              </a:extLst>
            </p:cNvPr>
            <p:cNvSpPr txBox="1"/>
            <p:nvPr/>
          </p:nvSpPr>
          <p:spPr>
            <a:xfrm>
              <a:off x="903921" y="3637915"/>
              <a:ext cx="624841" cy="5273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pp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1796FDB9-F8CB-D0BB-09DD-29048171752E}"/>
              </a:ext>
            </a:extLst>
          </p:cNvPr>
          <p:cNvGrpSpPr/>
          <p:nvPr/>
        </p:nvGrpSpPr>
        <p:grpSpPr>
          <a:xfrm>
            <a:off x="5008882" y="3474753"/>
            <a:ext cx="651511" cy="647700"/>
            <a:chOff x="1668780" y="5242560"/>
            <a:chExt cx="651511" cy="647700"/>
          </a:xfrm>
        </p:grpSpPr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FB19A087-B03A-2B28-DC66-76BABC24C95E}"/>
                </a:ext>
              </a:extLst>
            </p:cNvPr>
            <p:cNvCxnSpPr>
              <a:cxnSpLocks/>
            </p:cNvCxnSpPr>
            <p:nvPr/>
          </p:nvCxnSpPr>
          <p:spPr>
            <a:xfrm>
              <a:off x="1668780" y="5242560"/>
              <a:ext cx="0" cy="6477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A6F73BC-85B4-8262-3A24-2D9E1620764D}"/>
                </a:ext>
              </a:extLst>
            </p:cNvPr>
            <p:cNvSpPr txBox="1"/>
            <p:nvPr/>
          </p:nvSpPr>
          <p:spPr>
            <a:xfrm>
              <a:off x="1695450" y="5298578"/>
              <a:ext cx="624841" cy="5273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/>
                <a:t>st</a:t>
              </a:r>
              <a:endParaRPr lang="en-US" sz="2800" dirty="0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9C4834FA-DFED-455C-83F8-319B126F4C64}"/>
              </a:ext>
            </a:extLst>
          </p:cNvPr>
          <p:cNvGrpSpPr/>
          <p:nvPr/>
        </p:nvGrpSpPr>
        <p:grpSpPr>
          <a:xfrm>
            <a:off x="6052822" y="2745475"/>
            <a:ext cx="1844040" cy="729278"/>
            <a:chOff x="2682240" y="4513282"/>
            <a:chExt cx="1844040" cy="729278"/>
          </a:xfrm>
        </p:grpSpPr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48990265-685F-3D78-FF86-EC81D93E5FD3}"/>
                </a:ext>
              </a:extLst>
            </p:cNvPr>
            <p:cNvCxnSpPr>
              <a:cxnSpLocks/>
            </p:cNvCxnSpPr>
            <p:nvPr/>
          </p:nvCxnSpPr>
          <p:spPr>
            <a:xfrm>
              <a:off x="2682240" y="4890452"/>
              <a:ext cx="1844040" cy="35210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CD0FC46B-E7C0-F8D9-182F-40C6B7146CB1}"/>
                </a:ext>
              </a:extLst>
            </p:cNvPr>
            <p:cNvSpPr txBox="1"/>
            <p:nvPr/>
          </p:nvSpPr>
          <p:spPr>
            <a:xfrm>
              <a:off x="3119119" y="4513282"/>
              <a:ext cx="11518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query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5A32799E-B00D-EC4D-0750-5742C149943F}"/>
              </a:ext>
            </a:extLst>
          </p:cNvPr>
          <p:cNvGrpSpPr/>
          <p:nvPr/>
        </p:nvGrpSpPr>
        <p:grpSpPr>
          <a:xfrm>
            <a:off x="6054092" y="3879157"/>
            <a:ext cx="1814830" cy="733635"/>
            <a:chOff x="5187952" y="3055977"/>
            <a:chExt cx="1814830" cy="733635"/>
          </a:xfrm>
        </p:grpSpPr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BBF6B1D0-04F1-1365-A818-7AA1DECE866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87952" y="3055977"/>
              <a:ext cx="1814830" cy="62968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46DB0315-E3E8-2AE5-4E4E-025FAECCAD78}"/>
                </a:ext>
              </a:extLst>
            </p:cNvPr>
            <p:cNvSpPr txBox="1"/>
            <p:nvPr/>
          </p:nvSpPr>
          <p:spPr>
            <a:xfrm>
              <a:off x="5922649" y="3266392"/>
              <a:ext cx="101409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resp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5DFA898B-DB0E-CC2F-79C7-4B229EB1E287}"/>
              </a:ext>
            </a:extLst>
          </p:cNvPr>
          <p:cNvGrpSpPr/>
          <p:nvPr/>
        </p:nvGrpSpPr>
        <p:grpSpPr>
          <a:xfrm>
            <a:off x="7896862" y="2259203"/>
            <a:ext cx="2085340" cy="1632586"/>
            <a:chOff x="11643360" y="1259860"/>
            <a:chExt cx="2085340" cy="1632586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C147E280-B049-8350-3CF6-19722F39DEFA}"/>
                </a:ext>
              </a:extLst>
            </p:cNvPr>
            <p:cNvSpPr/>
            <p:nvPr/>
          </p:nvSpPr>
          <p:spPr>
            <a:xfrm>
              <a:off x="11643360" y="2188231"/>
              <a:ext cx="2085340" cy="70421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/>
                <a:t>IssueToken</a:t>
              </a:r>
              <a:endParaRPr lang="en-US" sz="2800" dirty="0"/>
            </a:p>
          </p:txBody>
        </p: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5B6732F8-2EDE-69AB-175C-044AA4C15722}"/>
                </a:ext>
              </a:extLst>
            </p:cNvPr>
            <p:cNvGrpSpPr/>
            <p:nvPr/>
          </p:nvGrpSpPr>
          <p:grpSpPr>
            <a:xfrm>
              <a:off x="12011024" y="1259860"/>
              <a:ext cx="624841" cy="916782"/>
              <a:chOff x="4893944" y="4027010"/>
              <a:chExt cx="624841" cy="916782"/>
            </a:xfrm>
          </p:grpSpPr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26D3083-448E-BC41-D202-D2500AD7B6D1}"/>
                  </a:ext>
                </a:extLst>
              </p:cNvPr>
              <p:cNvSpPr txBox="1"/>
              <p:nvPr/>
            </p:nvSpPr>
            <p:spPr>
              <a:xfrm>
                <a:off x="4893944" y="4027010"/>
                <a:ext cx="624841" cy="5273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err="1"/>
                  <a:t>sk</a:t>
                </a:r>
                <a:endParaRPr lang="en-US" sz="2800" dirty="0"/>
              </a:p>
            </p:txBody>
          </p:sp>
          <p:cxnSp>
            <p:nvCxnSpPr>
              <p:cNvPr id="38" name="Straight Arrow Connector 37">
                <a:extLst>
                  <a:ext uri="{FF2B5EF4-FFF2-40B4-BE49-F238E27FC236}">
                    <a16:creationId xmlns:a16="http://schemas.microsoft.com/office/drawing/2014/main" id="{7C903CB2-7857-F520-DE0C-9A1764092FE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43500" y="4520247"/>
                <a:ext cx="0" cy="423545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01AB31E1-63F6-474F-225A-6E8C8B03D0E3}"/>
                </a:ext>
              </a:extLst>
            </p:cNvPr>
            <p:cNvGrpSpPr/>
            <p:nvPr/>
          </p:nvGrpSpPr>
          <p:grpSpPr>
            <a:xfrm>
              <a:off x="13062583" y="1295738"/>
              <a:ext cx="434340" cy="880904"/>
              <a:chOff x="5945503" y="4062888"/>
              <a:chExt cx="434340" cy="880904"/>
            </a:xfrm>
          </p:grpSpPr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0A0EA20B-D7DE-1535-31F3-0E660151538C}"/>
                  </a:ext>
                </a:extLst>
              </p:cNvPr>
              <p:cNvSpPr txBox="1"/>
              <p:nvPr/>
            </p:nvSpPr>
            <p:spPr>
              <a:xfrm>
                <a:off x="5945503" y="4062888"/>
                <a:ext cx="434340" cy="5273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b</a:t>
                </a:r>
              </a:p>
            </p:txBody>
          </p:sp>
          <p:cxnSp>
            <p:nvCxnSpPr>
              <p:cNvPr id="39" name="Straight Arrow Connector 38">
                <a:extLst>
                  <a:ext uri="{FF2B5EF4-FFF2-40B4-BE49-F238E27FC236}">
                    <a16:creationId xmlns:a16="http://schemas.microsoft.com/office/drawing/2014/main" id="{8D565754-0519-5171-6C88-618D49B5E3B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96000" y="4520247"/>
                <a:ext cx="0" cy="423545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CA73B9BC-738A-6B73-6D4A-44C66B315A7D}"/>
              </a:ext>
            </a:extLst>
          </p:cNvPr>
          <p:cNvGrpSpPr/>
          <p:nvPr/>
        </p:nvGrpSpPr>
        <p:grpSpPr>
          <a:xfrm>
            <a:off x="4373880" y="4883183"/>
            <a:ext cx="1559561" cy="887233"/>
            <a:chOff x="8150858" y="3883840"/>
            <a:chExt cx="1559561" cy="88723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B87D59CF-5CAE-BC9F-282C-DA8DC237EFBC}"/>
                    </a:ext>
                  </a:extLst>
                </p:cNvPr>
                <p:cNvSpPr txBox="1"/>
                <p:nvPr/>
              </p:nvSpPr>
              <p:spPr>
                <a:xfrm>
                  <a:off x="8801097" y="4243705"/>
                  <a:ext cx="909322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sz="2800" i="1" dirty="0" smtClean="0">
                            <a:latin typeface="Cambria Math" panose="02040503050406030204" pitchFamily="18" charset="0"/>
                          </a:rPr>
                          <m:t>σ</m:t>
                        </m:r>
                      </m:oMath>
                    </m:oMathPara>
                  </a14:m>
                  <a:endParaRPr lang="en-US" sz="2800" b="0" dirty="0"/>
                </a:p>
              </p:txBody>
            </p:sp>
          </mc:Choice>
          <mc:Fallback xmlns=""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B87D59CF-5CAE-BC9F-282C-DA8DC237EFB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801097" y="4243705"/>
                  <a:ext cx="909322" cy="523220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FE95755F-DEAC-7FD3-18C4-CAE5C06B0F4E}"/>
                </a:ext>
              </a:extLst>
            </p:cNvPr>
            <p:cNvCxnSpPr>
              <a:cxnSpLocks/>
            </p:cNvCxnSpPr>
            <p:nvPr/>
          </p:nvCxnSpPr>
          <p:spPr>
            <a:xfrm>
              <a:off x="8290560" y="3883840"/>
              <a:ext cx="0" cy="42354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41ECE234-75AD-C037-042F-9BEAE33D6508}"/>
                </a:ext>
              </a:extLst>
            </p:cNvPr>
            <p:cNvCxnSpPr>
              <a:cxnSpLocks/>
            </p:cNvCxnSpPr>
            <p:nvPr/>
          </p:nvCxnSpPr>
          <p:spPr>
            <a:xfrm>
              <a:off x="9250680" y="3883840"/>
              <a:ext cx="0" cy="42354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06452AED-F4B8-DF2C-ED22-9E3109CF729F}"/>
                </a:ext>
              </a:extLst>
            </p:cNvPr>
            <p:cNvSpPr txBox="1"/>
            <p:nvPr/>
          </p:nvSpPr>
          <p:spPr>
            <a:xfrm>
              <a:off x="8150858" y="4243705"/>
              <a:ext cx="624841" cy="5273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389789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1FC3E-2D3A-8F78-F70A-3BAF569A3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Privacy of the Metadata Bit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4EDD09D-1CBD-B4C9-EF2D-F73D9762B328}"/>
                  </a:ext>
                </a:extLst>
              </p:cNvPr>
              <p:cNvSpPr txBox="1"/>
              <p:nvPr/>
            </p:nvSpPr>
            <p:spPr>
              <a:xfrm>
                <a:off x="1371600" y="2286000"/>
                <a:ext cx="2420856" cy="34740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000" b="0" dirty="0"/>
                  <a:t>SetUp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𝜆</m:t>
                            </m:r>
                          </m:sup>
                        </m:sSup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→(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𝑐𝑟𝑠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𝑡𝑑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4EDD09D-1CBD-B4C9-EF2D-F73D9762B3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2286000"/>
                <a:ext cx="2420856" cy="347403"/>
              </a:xfrm>
              <a:prstGeom prst="rect">
                <a:avLst/>
              </a:prstGeom>
              <a:blipFill>
                <a:blip r:embed="rId3"/>
                <a:stretch>
                  <a:fillRect l="-6297" t="-15789" r="-4030" b="-385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0460857-F810-33F5-A6DF-64EF1E92D1D8}"/>
                  </a:ext>
                </a:extLst>
              </p:cNvPr>
              <p:cNvSpPr txBox="1"/>
              <p:nvPr/>
            </p:nvSpPr>
            <p:spPr>
              <a:xfrm>
                <a:off x="1371600" y="2651760"/>
                <a:ext cx="259269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000" dirty="0"/>
                  <a:t>K</a:t>
                </a:r>
                <a:r>
                  <a:rPr lang="en-US" sz="2000" dirty="0" err="1"/>
                  <a:t>eyGen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𝑐𝑟𝑠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→(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𝑝𝑝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𝑠𝑘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0460857-F810-33F5-A6DF-64EF1E92D1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2651760"/>
                <a:ext cx="2592697" cy="307777"/>
              </a:xfrm>
              <a:prstGeom prst="rect">
                <a:avLst/>
              </a:prstGeom>
              <a:blipFill>
                <a:blip r:embed="rId4"/>
                <a:stretch>
                  <a:fillRect l="-5882" t="-26000" r="-4235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2DEB635-686C-B541-6B2F-885FE46C1622}"/>
                  </a:ext>
                </a:extLst>
              </p:cNvPr>
              <p:cNvSpPr txBox="1"/>
              <p:nvPr/>
            </p:nvSpPr>
            <p:spPr>
              <a:xfrm>
                <a:off x="1371600" y="2977894"/>
                <a:ext cx="119725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000" dirty="0"/>
                  <a:t>f</a:t>
                </a:r>
                <a:r>
                  <a:rPr lang="en-US" sz="2000" b="0" dirty="0"/>
                  <a:t>lag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←</m:t>
                    </m:r>
                  </m:oMath>
                </a14:m>
                <a:r>
                  <a:rPr lang="en-US" sz="2000" dirty="0"/>
                  <a:t> false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2DEB635-686C-B541-6B2F-885FE46C16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2977894"/>
                <a:ext cx="1197251" cy="307777"/>
              </a:xfrm>
              <a:prstGeom prst="rect">
                <a:avLst/>
              </a:prstGeom>
              <a:blipFill>
                <a:blip r:embed="rId5"/>
                <a:stretch>
                  <a:fillRect l="-12755" t="-23529" r="-12245" b="-490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EC4505C-2D9A-9236-F802-02C1EA15DC07}"/>
                  </a:ext>
                </a:extLst>
              </p:cNvPr>
              <p:cNvSpPr txBox="1"/>
              <p:nvPr/>
            </p:nvSpPr>
            <p:spPr>
              <a:xfrm>
                <a:off x="1371600" y="3383280"/>
                <a:ext cx="4265335" cy="3225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000" b="1" dirty="0"/>
                  <a:t>return</a:t>
                </a:r>
                <a:r>
                  <a:rPr lang="en-US" sz="2000" b="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 i="1" smtClean="0"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𝑠𝑖𝑔𝑛</m:t>
                                </m:r>
                              </m:sub>
                            </m:s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,   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𝑂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𝑣𝑎𝑙𝑖𝑑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𝑂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𝑟𝑒𝑎𝑑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𝑂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𝑐h𝑎𝑙</m:t>
                            </m:r>
                          </m:sub>
                        </m:sSub>
                      </m:sup>
                    </m:sSup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𝑐𝑟𝑠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𝑝𝑝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EC4505C-2D9A-9236-F802-02C1EA15DC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383280"/>
                <a:ext cx="4265335" cy="322524"/>
              </a:xfrm>
              <a:prstGeom prst="rect">
                <a:avLst/>
              </a:prstGeom>
              <a:blipFill>
                <a:blip r:embed="rId6"/>
                <a:stretch>
                  <a:fillRect l="-3571" t="-20755" b="-452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>
            <a:extLst>
              <a:ext uri="{FF2B5EF4-FFF2-40B4-BE49-F238E27FC236}">
                <a16:creationId xmlns:a16="http://schemas.microsoft.com/office/drawing/2014/main" id="{CDE309D5-08D1-FBA4-F7A5-9A096B0232AF}"/>
              </a:ext>
            </a:extLst>
          </p:cNvPr>
          <p:cNvGrpSpPr/>
          <p:nvPr/>
        </p:nvGrpSpPr>
        <p:grpSpPr>
          <a:xfrm>
            <a:off x="6061801" y="1409841"/>
            <a:ext cx="6069717" cy="1489938"/>
            <a:chOff x="6314091" y="1409841"/>
            <a:chExt cx="6069717" cy="148993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7AB57A9A-8267-F623-B33B-26ACB4A6197E}"/>
                    </a:ext>
                  </a:extLst>
                </p:cNvPr>
                <p:cNvSpPr txBox="1"/>
                <p:nvPr/>
              </p:nvSpPr>
              <p:spPr>
                <a:xfrm>
                  <a:off x="8573135" y="2139213"/>
                  <a:ext cx="3810673" cy="400110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en-US" sz="2000" b="0" dirty="0"/>
                    <a:t>IssueToken</a:t>
                  </a:r>
                  <a14:m>
                    <m:oMath xmlns:m="http://schemas.openxmlformats.org/officeDocument/2006/math"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𝑠𝑘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𝑞𝑢𝑒𝑟𝑦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𝑟𝑒𝑠𝑝</m:t>
                      </m:r>
                    </m:oMath>
                  </a14:m>
                  <a:endParaRPr lang="en-US" sz="2000" b="0" dirty="0"/>
                </a:p>
              </p:txBody>
            </p:sp>
          </mc:Choice>
          <mc:Fallback xmlns="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7AB57A9A-8267-F623-B33B-26ACB4A6197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73135" y="2139213"/>
                  <a:ext cx="3810673" cy="400110"/>
                </a:xfrm>
                <a:prstGeom prst="rect">
                  <a:avLst/>
                </a:prstGeom>
                <a:blipFill>
                  <a:blip r:embed="rId7"/>
                  <a:stretch>
                    <a:fillRect l="-1760" t="-9091" b="-2575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6ACB2DEF-C909-7F21-C632-961C75E318AB}"/>
                    </a:ext>
                  </a:extLst>
                </p:cNvPr>
                <p:cNvSpPr txBox="1"/>
                <p:nvPr/>
              </p:nvSpPr>
              <p:spPr>
                <a:xfrm>
                  <a:off x="7521143" y="2195286"/>
                  <a:ext cx="570605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𝑟𝑒𝑠𝑝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6ACB2DEF-C909-7F21-C632-961C75E318A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21143" y="2195286"/>
                  <a:ext cx="570605" cy="307777"/>
                </a:xfrm>
                <a:prstGeom prst="rect">
                  <a:avLst/>
                </a:prstGeom>
                <a:blipFill>
                  <a:blip r:embed="rId8"/>
                  <a:stretch>
                    <a:fillRect l="-10638" r="-9574" b="-2352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154EBDCF-650A-C024-C41A-C06D420846AE}"/>
                    </a:ext>
                  </a:extLst>
                </p:cNvPr>
                <p:cNvSpPr txBox="1"/>
                <p:nvPr/>
              </p:nvSpPr>
              <p:spPr>
                <a:xfrm>
                  <a:off x="7305285" y="1839656"/>
                  <a:ext cx="1190903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𝑞𝑢𝑒𝑟𝑦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154EBDCF-650A-C024-C41A-C06D420846A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05285" y="1839656"/>
                  <a:ext cx="1190903" cy="307777"/>
                </a:xfrm>
                <a:prstGeom prst="rect">
                  <a:avLst/>
                </a:prstGeom>
                <a:blipFill>
                  <a:blip r:embed="rId13"/>
                  <a:stretch>
                    <a:fillRect l="-7143" t="-2000" r="-7143" b="-36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2" name="Rectangle: Rounded Corners 31">
              <a:extLst>
                <a:ext uri="{FF2B5EF4-FFF2-40B4-BE49-F238E27FC236}">
                  <a16:creationId xmlns:a16="http://schemas.microsoft.com/office/drawing/2014/main" id="{95AC2106-4715-B79D-0E10-7B7CD00888D3}"/>
                </a:ext>
              </a:extLst>
            </p:cNvPr>
            <p:cNvSpPr/>
            <p:nvPr/>
          </p:nvSpPr>
          <p:spPr>
            <a:xfrm>
              <a:off x="8641031" y="1929027"/>
              <a:ext cx="3540225" cy="770403"/>
            </a:xfrm>
            <a:prstGeom prst="roundRect">
              <a:avLst/>
            </a:prstGeom>
            <a:noFill/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79C0FE89-20F7-EFF4-1F4B-0869D21FC4DA}"/>
                    </a:ext>
                  </a:extLst>
                </p:cNvPr>
                <p:cNvSpPr txBox="1"/>
                <p:nvPr/>
              </p:nvSpPr>
              <p:spPr>
                <a:xfrm>
                  <a:off x="10830908" y="1409841"/>
                  <a:ext cx="1123950" cy="564001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𝑶</m:t>
                            </m:r>
                          </m:e>
                          <m:sub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𝒔𝒊𝒈𝒏</m:t>
                            </m:r>
                          </m:sub>
                        </m:sSub>
                      </m:oMath>
                    </m:oMathPara>
                  </a14:m>
                  <a:endParaRPr lang="en-US" sz="2800" b="1" dirty="0"/>
                </a:p>
              </p:txBody>
            </p:sp>
          </mc:Choice>
          <mc:Fallback xmlns=""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79C0FE89-20F7-EFF4-1F4B-0869D21FC4D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830908" y="1409841"/>
                  <a:ext cx="1123950" cy="564001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0E2AB619-BFB0-592E-6F40-A587C30FB29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240618" y="2211214"/>
              <a:ext cx="1371600" cy="0"/>
            </a:xfrm>
            <a:prstGeom prst="straightConnector1">
              <a:avLst/>
            </a:prstGeom>
            <a:ln w="19050">
              <a:headEnd type="triangle"/>
              <a:tailEnd type="non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C2575AB7-6E6C-B0AF-61A3-7643A4BBC763}"/>
                </a:ext>
              </a:extLst>
            </p:cNvPr>
            <p:cNvCxnSpPr>
              <a:cxnSpLocks/>
            </p:cNvCxnSpPr>
            <p:nvPr/>
          </p:nvCxnSpPr>
          <p:spPr>
            <a:xfrm>
              <a:off x="7240618" y="2545500"/>
              <a:ext cx="1371600" cy="0"/>
            </a:xfrm>
            <a:prstGeom prst="straightConnector1">
              <a:avLst/>
            </a:prstGeom>
            <a:ln w="19050">
              <a:headEnd type="triangle"/>
              <a:tailEnd type="non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pic>
          <p:nvPicPr>
            <p:cNvPr id="36" name="Graphic 35" descr="Devil face outline with solid fill">
              <a:extLst>
                <a:ext uri="{FF2B5EF4-FFF2-40B4-BE49-F238E27FC236}">
                  <a16:creationId xmlns:a16="http://schemas.microsoft.com/office/drawing/2014/main" id="{FC773734-0598-3C94-7D86-1C00A969AE9A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6314091" y="1956870"/>
              <a:ext cx="905512" cy="942909"/>
            </a:xfrm>
            <a:prstGeom prst="rect">
              <a:avLst/>
            </a:prstGeom>
          </p:spPr>
        </p:pic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D433130D-FFA5-D6DA-94DD-6DEE0858D6C0}"/>
              </a:ext>
            </a:extLst>
          </p:cNvPr>
          <p:cNvGrpSpPr/>
          <p:nvPr/>
        </p:nvGrpSpPr>
        <p:grpSpPr>
          <a:xfrm>
            <a:off x="6061801" y="3195474"/>
            <a:ext cx="5832031" cy="1404191"/>
            <a:chOff x="6314091" y="3195474"/>
            <a:chExt cx="5832031" cy="140419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51F79CC5-DAF7-597A-4A87-05CB64AEDCF4}"/>
                    </a:ext>
                  </a:extLst>
                </p:cNvPr>
                <p:cNvSpPr txBox="1"/>
                <p:nvPr/>
              </p:nvSpPr>
              <p:spPr>
                <a:xfrm>
                  <a:off x="8676163" y="3861538"/>
                  <a:ext cx="3469959" cy="400110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𝑏𝑜𝑜𝑙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←</m:t>
                      </m:r>
                    </m:oMath>
                  </a14:m>
                  <a:r>
                    <a:rPr lang="en-US" sz="2000" b="0" dirty="0" err="1"/>
                    <a:t>ReadBit</a:t>
                  </a:r>
                  <a14:m>
                    <m:oMath xmlns:m="http://schemas.openxmlformats.org/officeDocument/2006/math"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𝑠𝑘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=?⊥</m:t>
                      </m:r>
                    </m:oMath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51F79CC5-DAF7-597A-4A87-05CB64AEDCF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76163" y="3861538"/>
                  <a:ext cx="3469959" cy="400110"/>
                </a:xfrm>
                <a:prstGeom prst="rect">
                  <a:avLst/>
                </a:prstGeom>
                <a:blipFill>
                  <a:blip r:embed="rId17"/>
                  <a:stretch>
                    <a:fillRect t="-7576" b="-2575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TextBox 37">
                  <a:extLst>
                    <a:ext uri="{FF2B5EF4-FFF2-40B4-BE49-F238E27FC236}">
                      <a16:creationId xmlns:a16="http://schemas.microsoft.com/office/drawing/2014/main" id="{171277A4-16BC-1287-6927-0039C631F0EF}"/>
                    </a:ext>
                  </a:extLst>
                </p:cNvPr>
                <p:cNvSpPr txBox="1"/>
                <p:nvPr/>
              </p:nvSpPr>
              <p:spPr>
                <a:xfrm>
                  <a:off x="7669641" y="3945874"/>
                  <a:ext cx="283878" cy="307777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𝑏𝑜𝑜𝑙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38" name="TextBox 37">
                  <a:extLst>
                    <a:ext uri="{FF2B5EF4-FFF2-40B4-BE49-F238E27FC236}">
                      <a16:creationId xmlns:a16="http://schemas.microsoft.com/office/drawing/2014/main" id="{171277A4-16BC-1287-6927-0039C631F0E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69641" y="3945874"/>
                  <a:ext cx="283878" cy="307777"/>
                </a:xfrm>
                <a:prstGeom prst="rect">
                  <a:avLst/>
                </a:prstGeom>
                <a:blipFill>
                  <a:blip r:embed="rId18"/>
                  <a:stretch>
                    <a:fillRect l="-32609" r="-106522" b="-588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TextBox 38">
                  <a:extLst>
                    <a:ext uri="{FF2B5EF4-FFF2-40B4-BE49-F238E27FC236}">
                      <a16:creationId xmlns:a16="http://schemas.microsoft.com/office/drawing/2014/main" id="{5F8DA2F9-A8D4-62BE-4F10-2BC0009FAED3}"/>
                    </a:ext>
                  </a:extLst>
                </p:cNvPr>
                <p:cNvSpPr txBox="1"/>
                <p:nvPr/>
              </p:nvSpPr>
              <p:spPr>
                <a:xfrm>
                  <a:off x="7517642" y="3573773"/>
                  <a:ext cx="634276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39" name="TextBox 38">
                  <a:extLst>
                    <a:ext uri="{FF2B5EF4-FFF2-40B4-BE49-F238E27FC236}">
                      <a16:creationId xmlns:a16="http://schemas.microsoft.com/office/drawing/2014/main" id="{5F8DA2F9-A8D4-62BE-4F10-2BC0009FAED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17642" y="3573773"/>
                  <a:ext cx="634276" cy="307777"/>
                </a:xfrm>
                <a:prstGeom prst="rect">
                  <a:avLst/>
                </a:prstGeom>
                <a:blipFill>
                  <a:blip r:embed="rId19"/>
                  <a:stretch>
                    <a:fillRect l="-13462" t="-1961" r="-13462" b="-33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529CE15C-4FC7-41B4-7FA1-87EE8FDC2A37}"/>
                </a:ext>
              </a:extLst>
            </p:cNvPr>
            <p:cNvSpPr/>
            <p:nvPr/>
          </p:nvSpPr>
          <p:spPr>
            <a:xfrm>
              <a:off x="8573135" y="3752615"/>
              <a:ext cx="3540225" cy="662053"/>
            </a:xfrm>
            <a:prstGeom prst="roundRect">
              <a:avLst/>
            </a:prstGeom>
            <a:noFill/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35E3EAD0-071D-7E4F-08C2-ABEC346FF629}"/>
                    </a:ext>
                  </a:extLst>
                </p:cNvPr>
                <p:cNvSpPr txBox="1"/>
                <p:nvPr/>
              </p:nvSpPr>
              <p:spPr>
                <a:xfrm>
                  <a:off x="10763012" y="3195474"/>
                  <a:ext cx="1123950" cy="523220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𝑶</m:t>
                            </m:r>
                          </m:e>
                          <m:sub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𝒗𝒂𝒍𝒊𝒅</m:t>
                            </m:r>
                          </m:sub>
                        </m:sSub>
                      </m:oMath>
                    </m:oMathPara>
                  </a14:m>
                  <a:endParaRPr lang="en-US" sz="2800" b="1" dirty="0"/>
                </a:p>
              </p:txBody>
            </p:sp>
          </mc:Choice>
          <mc:Fallback xmlns=""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35E3EAD0-071D-7E4F-08C2-ABEC346FF62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763012" y="3195474"/>
                  <a:ext cx="1123950" cy="523220"/>
                </a:xfrm>
                <a:prstGeom prst="rect">
                  <a:avLst/>
                </a:prstGeom>
                <a:blipFill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9F1F84E9-7930-DD63-6FFB-EC727587B15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172722" y="3917202"/>
              <a:ext cx="1371600" cy="0"/>
            </a:xfrm>
            <a:prstGeom prst="straightConnector1">
              <a:avLst/>
            </a:prstGeom>
            <a:ln w="19050">
              <a:headEnd type="triangle"/>
              <a:tailEnd type="non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6174D58A-F8DB-D0D0-AD5B-4EDE8874F633}"/>
                </a:ext>
              </a:extLst>
            </p:cNvPr>
            <p:cNvCxnSpPr>
              <a:cxnSpLocks/>
            </p:cNvCxnSpPr>
            <p:nvPr/>
          </p:nvCxnSpPr>
          <p:spPr>
            <a:xfrm>
              <a:off x="7172722" y="4261648"/>
              <a:ext cx="1371600" cy="0"/>
            </a:xfrm>
            <a:prstGeom prst="straightConnector1">
              <a:avLst/>
            </a:prstGeom>
            <a:ln w="19050">
              <a:headEnd type="triangle"/>
              <a:tailEnd type="non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pic>
          <p:nvPicPr>
            <p:cNvPr id="44" name="Graphic 43" descr="Devil face outline with solid fill">
              <a:extLst>
                <a:ext uri="{FF2B5EF4-FFF2-40B4-BE49-F238E27FC236}">
                  <a16:creationId xmlns:a16="http://schemas.microsoft.com/office/drawing/2014/main" id="{D9435A9C-6EF9-53C1-A2EF-43E551BE228D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6314091" y="3656756"/>
              <a:ext cx="905512" cy="942909"/>
            </a:xfrm>
            <a:prstGeom prst="rect">
              <a:avLst/>
            </a:prstGeom>
          </p:spPr>
        </p:pic>
      </p:grpSp>
      <p:sp>
        <p:nvSpPr>
          <p:cNvPr id="64" name="Rectangle: Rounded Corners 63">
            <a:extLst>
              <a:ext uri="{FF2B5EF4-FFF2-40B4-BE49-F238E27FC236}">
                <a16:creationId xmlns:a16="http://schemas.microsoft.com/office/drawing/2014/main" id="{0E01B854-760C-D85B-ACE9-A954CB23B692}"/>
              </a:ext>
            </a:extLst>
          </p:cNvPr>
          <p:cNvSpPr/>
          <p:nvPr/>
        </p:nvSpPr>
        <p:spPr>
          <a:xfrm>
            <a:off x="1185100" y="2124033"/>
            <a:ext cx="4370946" cy="1781945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DB256127-671F-155F-C8AA-A4895375D02C}"/>
              </a:ext>
            </a:extLst>
          </p:cNvPr>
          <p:cNvSpPr/>
          <p:nvPr/>
        </p:nvSpPr>
        <p:spPr>
          <a:xfrm>
            <a:off x="1325719" y="2964813"/>
            <a:ext cx="1476048" cy="367861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2CD0376-48FA-BE25-0582-66AF8D3B3EF5}"/>
              </a:ext>
            </a:extLst>
          </p:cNvPr>
          <p:cNvGrpSpPr/>
          <p:nvPr/>
        </p:nvGrpSpPr>
        <p:grpSpPr>
          <a:xfrm>
            <a:off x="-2518" y="4729889"/>
            <a:ext cx="6723869" cy="1690750"/>
            <a:chOff x="-2518" y="4729889"/>
            <a:chExt cx="6723869" cy="169075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B671827C-A612-F9ED-D0D3-057B61CF1C68}"/>
                    </a:ext>
                  </a:extLst>
                </p:cNvPr>
                <p:cNvSpPr txBox="1"/>
                <p:nvPr/>
              </p:nvSpPr>
              <p:spPr>
                <a:xfrm>
                  <a:off x="2271624" y="5272424"/>
                  <a:ext cx="4449727" cy="400110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en-US" sz="2000" dirty="0"/>
                    <a:t>If flag, then </a:t>
                  </a:r>
                  <a:r>
                    <a:rPr lang="en-US" sz="2000" b="1" dirty="0"/>
                    <a:t>return</a:t>
                  </a:r>
                  <a:r>
                    <a:rPr lang="en-US" sz="2000" dirty="0"/>
                    <a:t> </a:t>
                  </a:r>
                  <a14:m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⊥</m:t>
                      </m:r>
                    </m:oMath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B671827C-A612-F9ED-D0D3-057B61CF1C6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71624" y="5272424"/>
                  <a:ext cx="4449727" cy="400110"/>
                </a:xfrm>
                <a:prstGeom prst="rect">
                  <a:avLst/>
                </a:prstGeom>
                <a:blipFill>
                  <a:blip r:embed="rId21"/>
                  <a:stretch>
                    <a:fillRect l="-1507" t="-9091" b="-2575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986A1248-C527-9BA9-BDDE-CDDA5280030E}"/>
                    </a:ext>
                  </a:extLst>
                </p:cNvPr>
                <p:cNvSpPr txBox="1"/>
                <p:nvPr/>
              </p:nvSpPr>
              <p:spPr>
                <a:xfrm>
                  <a:off x="2260763" y="6009441"/>
                  <a:ext cx="4332768" cy="400110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en-US" sz="2000" dirty="0"/>
                    <a:t>IssueToken </a:t>
                  </a:r>
                  <a14:m>
                    <m:oMath xmlns:m="http://schemas.openxmlformats.org/officeDocument/2006/math"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𝑠𝑘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sSup>
                            <m:sSupPr>
                              <m:ctrlPr>
                                <a:rPr lang="en-US" sz="20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e>
                            <m:sup>
                              <m:r>
                                <a:rPr lang="en-US" sz="20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𝑞𝑢𝑒𝑟𝑦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𝑟𝑒𝑠𝑝</m:t>
                      </m:r>
                    </m:oMath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986A1248-C527-9BA9-BDDE-CDDA5280030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60763" y="6009441"/>
                  <a:ext cx="4332768" cy="400110"/>
                </a:xfrm>
                <a:prstGeom prst="rect">
                  <a:avLst/>
                </a:prstGeom>
                <a:blipFill>
                  <a:blip r:embed="rId22"/>
                  <a:stretch>
                    <a:fillRect l="-1547" t="-9231" b="-2769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63" name="Graphic 62" descr="Devil face outline with solid fill">
              <a:extLst>
                <a:ext uri="{FF2B5EF4-FFF2-40B4-BE49-F238E27FC236}">
                  <a16:creationId xmlns:a16="http://schemas.microsoft.com/office/drawing/2014/main" id="{BB3A5422-1F69-9414-92B0-7C4A0B0DCDFD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-2518" y="5316321"/>
              <a:ext cx="905512" cy="942909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CA8931EC-50F7-B0B5-A2C9-995F24FC63FD}"/>
                    </a:ext>
                  </a:extLst>
                </p:cNvPr>
                <p:cNvSpPr txBox="1"/>
                <p:nvPr/>
              </p:nvSpPr>
              <p:spPr>
                <a:xfrm>
                  <a:off x="2260764" y="5646761"/>
                  <a:ext cx="2922625" cy="400110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en-US" sz="2000" dirty="0"/>
                    <a:t>flag </a:t>
                  </a:r>
                  <a14:m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←</m:t>
                      </m:r>
                    </m:oMath>
                  </a14:m>
                  <a:r>
                    <a:rPr lang="en-US" sz="2000" dirty="0"/>
                    <a:t> true </a:t>
                  </a:r>
                </a:p>
              </p:txBody>
            </p:sp>
          </mc:Choice>
          <mc:Fallback xmlns="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CA8931EC-50F7-B0B5-A2C9-995F24FC63F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60764" y="5646761"/>
                  <a:ext cx="2922625" cy="400110"/>
                </a:xfrm>
                <a:prstGeom prst="rect">
                  <a:avLst/>
                </a:prstGeom>
                <a:blipFill>
                  <a:blip r:embed="rId23"/>
                  <a:stretch>
                    <a:fillRect l="-2296" t="-7576" b="-2575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TextBox 56">
                  <a:extLst>
                    <a:ext uri="{FF2B5EF4-FFF2-40B4-BE49-F238E27FC236}">
                      <a16:creationId xmlns:a16="http://schemas.microsoft.com/office/drawing/2014/main" id="{3609BD95-DFC6-C68B-763B-213EA9408399}"/>
                    </a:ext>
                  </a:extLst>
                </p:cNvPr>
                <p:cNvSpPr txBox="1"/>
                <p:nvPr/>
              </p:nvSpPr>
              <p:spPr>
                <a:xfrm>
                  <a:off x="1287226" y="5739094"/>
                  <a:ext cx="570605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𝑟𝑒𝑠𝑝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57" name="TextBox 56">
                  <a:extLst>
                    <a:ext uri="{FF2B5EF4-FFF2-40B4-BE49-F238E27FC236}">
                      <a16:creationId xmlns:a16="http://schemas.microsoft.com/office/drawing/2014/main" id="{3609BD95-DFC6-C68B-763B-213EA940839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87226" y="5739094"/>
                  <a:ext cx="570605" cy="307777"/>
                </a:xfrm>
                <a:prstGeom prst="rect">
                  <a:avLst/>
                </a:prstGeom>
                <a:blipFill>
                  <a:blip r:embed="rId24"/>
                  <a:stretch>
                    <a:fillRect l="-10638" r="-9574" b="-2352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TextBox 57">
                  <a:extLst>
                    <a:ext uri="{FF2B5EF4-FFF2-40B4-BE49-F238E27FC236}">
                      <a16:creationId xmlns:a16="http://schemas.microsoft.com/office/drawing/2014/main" id="{AC247248-B84F-A20F-B770-F13AF43652E8}"/>
                    </a:ext>
                  </a:extLst>
                </p:cNvPr>
                <p:cNvSpPr txBox="1"/>
                <p:nvPr/>
              </p:nvSpPr>
              <p:spPr>
                <a:xfrm>
                  <a:off x="1179631" y="5253109"/>
                  <a:ext cx="740138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𝑞𝑢𝑒𝑟𝑦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58" name="TextBox 57">
                  <a:extLst>
                    <a:ext uri="{FF2B5EF4-FFF2-40B4-BE49-F238E27FC236}">
                      <a16:creationId xmlns:a16="http://schemas.microsoft.com/office/drawing/2014/main" id="{AC247248-B84F-A20F-B770-F13AF43652E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79631" y="5253109"/>
                  <a:ext cx="740138" cy="307777"/>
                </a:xfrm>
                <a:prstGeom prst="rect">
                  <a:avLst/>
                </a:prstGeom>
                <a:blipFill>
                  <a:blip r:embed="rId25"/>
                  <a:stretch>
                    <a:fillRect l="-8264" r="-8264" b="-26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9" name="Rectangle: Rounded Corners 58">
              <a:extLst>
                <a:ext uri="{FF2B5EF4-FFF2-40B4-BE49-F238E27FC236}">
                  <a16:creationId xmlns:a16="http://schemas.microsoft.com/office/drawing/2014/main" id="{B2F3DCD2-B41C-8220-53E7-3D07A4EA6A1B}"/>
                </a:ext>
              </a:extLst>
            </p:cNvPr>
            <p:cNvSpPr/>
            <p:nvPr/>
          </p:nvSpPr>
          <p:spPr>
            <a:xfrm>
              <a:off x="2311722" y="5276562"/>
              <a:ext cx="3755298" cy="1144077"/>
            </a:xfrm>
            <a:prstGeom prst="roundRect">
              <a:avLst/>
            </a:prstGeom>
            <a:noFill/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0" name="TextBox 59">
                  <a:extLst>
                    <a:ext uri="{FF2B5EF4-FFF2-40B4-BE49-F238E27FC236}">
                      <a16:creationId xmlns:a16="http://schemas.microsoft.com/office/drawing/2014/main" id="{0F10333E-8857-18A4-9961-937F4D439776}"/>
                    </a:ext>
                  </a:extLst>
                </p:cNvPr>
                <p:cNvSpPr txBox="1"/>
                <p:nvPr/>
              </p:nvSpPr>
              <p:spPr>
                <a:xfrm>
                  <a:off x="5020329" y="4729889"/>
                  <a:ext cx="1123950" cy="523220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𝑶</m:t>
                            </m:r>
                          </m:e>
                          <m:sub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𝒄𝒉𝒂𝒍</m:t>
                            </m:r>
                          </m:sub>
                        </m:sSub>
                      </m:oMath>
                    </m:oMathPara>
                  </a14:m>
                  <a:endParaRPr lang="en-US" sz="2800" b="1" dirty="0"/>
                </a:p>
              </p:txBody>
            </p:sp>
          </mc:Choice>
          <mc:Fallback xmlns="">
            <p:sp>
              <p:nvSpPr>
                <p:cNvPr id="60" name="TextBox 59">
                  <a:extLst>
                    <a:ext uri="{FF2B5EF4-FFF2-40B4-BE49-F238E27FC236}">
                      <a16:creationId xmlns:a16="http://schemas.microsoft.com/office/drawing/2014/main" id="{0F10333E-8857-18A4-9961-937F4D43977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20329" y="4729889"/>
                  <a:ext cx="1123950" cy="523220"/>
                </a:xfrm>
                <a:prstGeom prst="rect">
                  <a:avLst/>
                </a:prstGeom>
                <a:blipFill>
                  <a:blip r:embed="rId2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1" name="Straight Arrow Connector 60">
              <a:extLst>
                <a:ext uri="{FF2B5EF4-FFF2-40B4-BE49-F238E27FC236}">
                  <a16:creationId xmlns:a16="http://schemas.microsoft.com/office/drawing/2014/main" id="{2E8C6CA1-5957-A702-A428-0EC5876E788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24009" y="5624005"/>
              <a:ext cx="1371600" cy="0"/>
            </a:xfrm>
            <a:prstGeom prst="straightConnector1">
              <a:avLst/>
            </a:prstGeom>
            <a:ln w="19050">
              <a:headEnd type="triangle"/>
              <a:tailEnd type="non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id="{4B8FB572-34F2-A238-678D-A618EB8AEEEC}"/>
                </a:ext>
              </a:extLst>
            </p:cNvPr>
            <p:cNvCxnSpPr>
              <a:cxnSpLocks/>
            </p:cNvCxnSpPr>
            <p:nvPr/>
          </p:nvCxnSpPr>
          <p:spPr>
            <a:xfrm>
              <a:off x="924009" y="6057351"/>
              <a:ext cx="1371600" cy="0"/>
            </a:xfrm>
            <a:prstGeom prst="straightConnector1">
              <a:avLst/>
            </a:prstGeom>
            <a:ln w="19050">
              <a:headEnd type="triangle"/>
              <a:tailEnd type="non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B5F2874C-4C53-6B41-61A6-78D2FF0ECAA8}"/>
                </a:ext>
              </a:extLst>
            </p:cNvPr>
            <p:cNvSpPr/>
            <p:nvPr/>
          </p:nvSpPr>
          <p:spPr>
            <a:xfrm>
              <a:off x="2311721" y="5295459"/>
              <a:ext cx="2202578" cy="713982"/>
            </a:xfrm>
            <a:prstGeom prst="rect">
              <a:avLst/>
            </a:prstGeom>
            <a:solidFill>
              <a:srgbClr val="FFFF0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BA7B959-3BA8-9FBB-2E96-0A9A196792CB}"/>
              </a:ext>
            </a:extLst>
          </p:cNvPr>
          <p:cNvGrpSpPr/>
          <p:nvPr/>
        </p:nvGrpSpPr>
        <p:grpSpPr>
          <a:xfrm>
            <a:off x="6061801" y="4724858"/>
            <a:ext cx="5821292" cy="1517694"/>
            <a:chOff x="6320881" y="4724858"/>
            <a:chExt cx="5821292" cy="151769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TextBox 45">
                  <a:extLst>
                    <a:ext uri="{FF2B5EF4-FFF2-40B4-BE49-F238E27FC236}">
                      <a16:creationId xmlns:a16="http://schemas.microsoft.com/office/drawing/2014/main" id="{9C6AFFB9-0A6E-DE65-1FE5-3C01F76EDCC1}"/>
                    </a:ext>
                  </a:extLst>
                </p:cNvPr>
                <p:cNvSpPr txBox="1"/>
                <p:nvPr/>
              </p:nvSpPr>
              <p:spPr>
                <a:xfrm>
                  <a:off x="7424951" y="5696812"/>
                  <a:ext cx="1069993" cy="307777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{0, 1, ⊥}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46" name="TextBox 45">
                  <a:extLst>
                    <a:ext uri="{FF2B5EF4-FFF2-40B4-BE49-F238E27FC236}">
                      <a16:creationId xmlns:a16="http://schemas.microsoft.com/office/drawing/2014/main" id="{9C6AFFB9-0A6E-DE65-1FE5-3C01F76EDCC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24951" y="5696812"/>
                  <a:ext cx="1069993" cy="307777"/>
                </a:xfrm>
                <a:prstGeom prst="rect">
                  <a:avLst/>
                </a:prstGeom>
                <a:blipFill>
                  <a:blip r:embed="rId27"/>
                  <a:stretch>
                    <a:fillRect l="-568" t="-4000" r="-568" b="-36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TextBox 46">
                  <a:extLst>
                    <a:ext uri="{FF2B5EF4-FFF2-40B4-BE49-F238E27FC236}">
                      <a16:creationId xmlns:a16="http://schemas.microsoft.com/office/drawing/2014/main" id="{07D706DF-0255-0F07-4CA9-CDAF566BC772}"/>
                    </a:ext>
                  </a:extLst>
                </p:cNvPr>
                <p:cNvSpPr txBox="1"/>
                <p:nvPr/>
              </p:nvSpPr>
              <p:spPr>
                <a:xfrm>
                  <a:off x="7550715" y="5235710"/>
                  <a:ext cx="634276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47" name="TextBox 46">
                  <a:extLst>
                    <a:ext uri="{FF2B5EF4-FFF2-40B4-BE49-F238E27FC236}">
                      <a16:creationId xmlns:a16="http://schemas.microsoft.com/office/drawing/2014/main" id="{07D706DF-0255-0F07-4CA9-CDAF566BC77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50715" y="5235710"/>
                  <a:ext cx="634276" cy="307777"/>
                </a:xfrm>
                <a:prstGeom prst="rect">
                  <a:avLst/>
                </a:prstGeom>
                <a:blipFill>
                  <a:blip r:embed="rId28"/>
                  <a:stretch>
                    <a:fillRect l="-13462" t="-2000" r="-13462" b="-36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8" name="Rectangle: Rounded Corners 47">
              <a:extLst>
                <a:ext uri="{FF2B5EF4-FFF2-40B4-BE49-F238E27FC236}">
                  <a16:creationId xmlns:a16="http://schemas.microsoft.com/office/drawing/2014/main" id="{B7292272-1A94-08A7-90C1-3DE0F708C977}"/>
                </a:ext>
              </a:extLst>
            </p:cNvPr>
            <p:cNvSpPr/>
            <p:nvPr/>
          </p:nvSpPr>
          <p:spPr>
            <a:xfrm>
              <a:off x="8601948" y="5231696"/>
              <a:ext cx="3540225" cy="1003297"/>
            </a:xfrm>
            <a:prstGeom prst="roundRect">
              <a:avLst/>
            </a:prstGeom>
            <a:noFill/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64D17689-BB4E-B4FE-5B38-8ACE55621AAE}"/>
                    </a:ext>
                  </a:extLst>
                </p:cNvPr>
                <p:cNvSpPr txBox="1"/>
                <p:nvPr/>
              </p:nvSpPr>
              <p:spPr>
                <a:xfrm>
                  <a:off x="10879979" y="4724858"/>
                  <a:ext cx="1123950" cy="523220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𝑶</m:t>
                            </m:r>
                          </m:e>
                          <m:sub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𝒓𝒆𝒂𝒅</m:t>
                            </m:r>
                          </m:sub>
                        </m:sSub>
                      </m:oMath>
                    </m:oMathPara>
                  </a14:m>
                  <a:endParaRPr lang="en-US" sz="2800" b="1" dirty="0"/>
                </a:p>
              </p:txBody>
            </p:sp>
          </mc:Choice>
          <mc:Fallback xmlns=""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64D17689-BB4E-B4FE-5B38-8ACE55621AA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879979" y="4724858"/>
                  <a:ext cx="1123950" cy="523220"/>
                </a:xfrm>
                <a:prstGeom prst="rect">
                  <a:avLst/>
                </a:prstGeom>
                <a:blipFill>
                  <a:blip r:embed="rId2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41409CB6-E33D-8E42-E475-47B20B4334B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201535" y="5579139"/>
              <a:ext cx="1371600" cy="0"/>
            </a:xfrm>
            <a:prstGeom prst="straightConnector1">
              <a:avLst/>
            </a:prstGeom>
            <a:ln w="19050">
              <a:headEnd type="triangle"/>
              <a:tailEnd type="non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69078674-E991-FF06-0E33-7253E4D4FBE1}"/>
                </a:ext>
              </a:extLst>
            </p:cNvPr>
            <p:cNvCxnSpPr>
              <a:cxnSpLocks/>
            </p:cNvCxnSpPr>
            <p:nvPr/>
          </p:nvCxnSpPr>
          <p:spPr>
            <a:xfrm>
              <a:off x="7201535" y="6012485"/>
              <a:ext cx="1371600" cy="0"/>
            </a:xfrm>
            <a:prstGeom prst="straightConnector1">
              <a:avLst/>
            </a:prstGeom>
            <a:ln w="19050">
              <a:headEnd type="triangle"/>
              <a:tailEnd type="non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pic>
          <p:nvPicPr>
            <p:cNvPr id="52" name="Graphic 51" descr="Devil face outline with solid fill">
              <a:extLst>
                <a:ext uri="{FF2B5EF4-FFF2-40B4-BE49-F238E27FC236}">
                  <a16:creationId xmlns:a16="http://schemas.microsoft.com/office/drawing/2014/main" id="{BB3AB87D-5DA0-B0FC-74AF-35446A436CFF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6320881" y="5299643"/>
              <a:ext cx="905512" cy="942909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C0C1FC15-A0F0-3A5E-5079-F60B323334F8}"/>
                    </a:ext>
                  </a:extLst>
                </p:cNvPr>
                <p:cNvSpPr txBox="1"/>
                <p:nvPr/>
              </p:nvSpPr>
              <p:spPr>
                <a:xfrm>
                  <a:off x="8659459" y="5692568"/>
                  <a:ext cx="3220635" cy="400110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en-US" sz="2000" b="0" dirty="0"/>
                    <a:t>ReadBit</a:t>
                  </a:r>
                  <a14:m>
                    <m:oMath xmlns:m="http://schemas.openxmlformats.org/officeDocument/2006/math"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𝑠𝑘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→{0, 1,⊥}</m:t>
                      </m:r>
                    </m:oMath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C0C1FC15-A0F0-3A5E-5079-F60B323334F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59459" y="5692568"/>
                  <a:ext cx="3220635" cy="400110"/>
                </a:xfrm>
                <a:prstGeom prst="rect">
                  <a:avLst/>
                </a:prstGeom>
                <a:blipFill>
                  <a:blip r:embed="rId30"/>
                  <a:stretch>
                    <a:fillRect l="-2083" t="-9231" b="-2769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8D55E8A1-D1B5-8ABD-2618-B868FFEB56B9}"/>
                </a:ext>
              </a:extLst>
            </p:cNvPr>
            <p:cNvSpPr txBox="1"/>
            <p:nvPr/>
          </p:nvSpPr>
          <p:spPr>
            <a:xfrm>
              <a:off x="8659459" y="5326808"/>
              <a:ext cx="3068246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000" dirty="0"/>
                <a:t>If flag, then abort</a:t>
              </a: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70122917-6D0F-02AD-2B11-5EBA4ADC50A3}"/>
                </a:ext>
              </a:extLst>
            </p:cNvPr>
            <p:cNvSpPr/>
            <p:nvPr/>
          </p:nvSpPr>
          <p:spPr>
            <a:xfrm>
              <a:off x="8659458" y="5355288"/>
              <a:ext cx="1918895" cy="290655"/>
            </a:xfrm>
            <a:prstGeom prst="rect">
              <a:avLst/>
            </a:prstGeom>
            <a:solidFill>
              <a:srgbClr val="FFFF0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4430DC65-FE19-E79B-76B1-7B6CCF1941A1}"/>
                  </a:ext>
                </a:extLst>
              </p:cNvPr>
              <p:cNvSpPr txBox="1"/>
              <p:nvPr/>
            </p:nvSpPr>
            <p:spPr>
              <a:xfrm>
                <a:off x="4363824" y="1567067"/>
                <a:ext cx="1123950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𝑃𝑀𝐵</m:t>
                          </m:r>
                        </m:e>
                        <m:sub>
                          <m:sSup>
                            <m:sSupPr>
                              <m:ctrlPr>
                                <a:rPr lang="en-US" sz="28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e>
                            <m:sup>
                              <m:r>
                                <a:rPr lang="en-US" sz="28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sub>
                      </m:sSub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4430DC65-FE19-E79B-76B1-7B6CCF1941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3824" y="1567067"/>
                <a:ext cx="1123950" cy="523220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9D1DC617-C4E6-A92B-4037-091528B92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762D-3C9D-4EF2-8860-04F96AF3BD8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872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0E05E-CEB0-32E8-814F-FFF89C7EE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Algebraic MAC </a:t>
            </a:r>
            <a:r>
              <a:rPr lang="en-US" sz="3600" dirty="0"/>
              <a:t>[CPZ’18]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74CA38B-A19B-24B5-E4C2-2A2731A4AAC9}"/>
              </a:ext>
            </a:extLst>
          </p:cNvPr>
          <p:cNvCxnSpPr>
            <a:cxnSpLocks/>
          </p:cNvCxnSpPr>
          <p:nvPr/>
        </p:nvCxnSpPr>
        <p:spPr>
          <a:xfrm>
            <a:off x="2171700" y="3476723"/>
            <a:ext cx="16510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D4879E27-EC81-DE35-974A-E258AC3EA08D}"/>
              </a:ext>
            </a:extLst>
          </p:cNvPr>
          <p:cNvSpPr/>
          <p:nvPr/>
        </p:nvSpPr>
        <p:spPr>
          <a:xfrm>
            <a:off x="3822700" y="2673448"/>
            <a:ext cx="4267200" cy="1619250"/>
          </a:xfrm>
          <a:custGeom>
            <a:avLst/>
            <a:gdLst>
              <a:gd name="connsiteX0" fmla="*/ 0 w 4267200"/>
              <a:gd name="connsiteY0" fmla="*/ 0 h 1619250"/>
              <a:gd name="connsiteX1" fmla="*/ 618744 w 4267200"/>
              <a:gd name="connsiteY1" fmla="*/ 0 h 1619250"/>
              <a:gd name="connsiteX2" fmla="*/ 1194816 w 4267200"/>
              <a:gd name="connsiteY2" fmla="*/ 0 h 1619250"/>
              <a:gd name="connsiteX3" fmla="*/ 1642872 w 4267200"/>
              <a:gd name="connsiteY3" fmla="*/ 0 h 1619250"/>
              <a:gd name="connsiteX4" fmla="*/ 2176272 w 4267200"/>
              <a:gd name="connsiteY4" fmla="*/ 0 h 1619250"/>
              <a:gd name="connsiteX5" fmla="*/ 2795016 w 4267200"/>
              <a:gd name="connsiteY5" fmla="*/ 0 h 1619250"/>
              <a:gd name="connsiteX6" fmla="*/ 3243072 w 4267200"/>
              <a:gd name="connsiteY6" fmla="*/ 0 h 1619250"/>
              <a:gd name="connsiteX7" fmla="*/ 3733800 w 4267200"/>
              <a:gd name="connsiteY7" fmla="*/ 0 h 1619250"/>
              <a:gd name="connsiteX8" fmla="*/ 4267200 w 4267200"/>
              <a:gd name="connsiteY8" fmla="*/ 0 h 1619250"/>
              <a:gd name="connsiteX9" fmla="*/ 4267200 w 4267200"/>
              <a:gd name="connsiteY9" fmla="*/ 523557 h 1619250"/>
              <a:gd name="connsiteX10" fmla="*/ 4267200 w 4267200"/>
              <a:gd name="connsiteY10" fmla="*/ 1014730 h 1619250"/>
              <a:gd name="connsiteX11" fmla="*/ 4267200 w 4267200"/>
              <a:gd name="connsiteY11" fmla="*/ 1619250 h 1619250"/>
              <a:gd name="connsiteX12" fmla="*/ 3861816 w 4267200"/>
              <a:gd name="connsiteY12" fmla="*/ 1619250 h 1619250"/>
              <a:gd name="connsiteX13" fmla="*/ 3456432 w 4267200"/>
              <a:gd name="connsiteY13" fmla="*/ 1619250 h 1619250"/>
              <a:gd name="connsiteX14" fmla="*/ 3051048 w 4267200"/>
              <a:gd name="connsiteY14" fmla="*/ 1619250 h 1619250"/>
              <a:gd name="connsiteX15" fmla="*/ 2474976 w 4267200"/>
              <a:gd name="connsiteY15" fmla="*/ 1619250 h 1619250"/>
              <a:gd name="connsiteX16" fmla="*/ 1856232 w 4267200"/>
              <a:gd name="connsiteY16" fmla="*/ 1619250 h 1619250"/>
              <a:gd name="connsiteX17" fmla="*/ 1408176 w 4267200"/>
              <a:gd name="connsiteY17" fmla="*/ 1619250 h 1619250"/>
              <a:gd name="connsiteX18" fmla="*/ 960120 w 4267200"/>
              <a:gd name="connsiteY18" fmla="*/ 1619250 h 1619250"/>
              <a:gd name="connsiteX19" fmla="*/ 0 w 4267200"/>
              <a:gd name="connsiteY19" fmla="*/ 1619250 h 1619250"/>
              <a:gd name="connsiteX20" fmla="*/ 0 w 4267200"/>
              <a:gd name="connsiteY20" fmla="*/ 1079500 h 1619250"/>
              <a:gd name="connsiteX21" fmla="*/ 0 w 4267200"/>
              <a:gd name="connsiteY21" fmla="*/ 588327 h 1619250"/>
              <a:gd name="connsiteX22" fmla="*/ 0 w 4267200"/>
              <a:gd name="connsiteY22" fmla="*/ 0 h 1619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267200" h="1619250" extrusionOk="0">
                <a:moveTo>
                  <a:pt x="0" y="0"/>
                </a:moveTo>
                <a:cubicBezTo>
                  <a:pt x="179889" y="-18780"/>
                  <a:pt x="439770" y="70205"/>
                  <a:pt x="618744" y="0"/>
                </a:cubicBezTo>
                <a:cubicBezTo>
                  <a:pt x="797718" y="-70205"/>
                  <a:pt x="961788" y="29"/>
                  <a:pt x="1194816" y="0"/>
                </a:cubicBezTo>
                <a:cubicBezTo>
                  <a:pt x="1427844" y="-29"/>
                  <a:pt x="1446092" y="48421"/>
                  <a:pt x="1642872" y="0"/>
                </a:cubicBezTo>
                <a:cubicBezTo>
                  <a:pt x="1839652" y="-48421"/>
                  <a:pt x="1980651" y="35170"/>
                  <a:pt x="2176272" y="0"/>
                </a:cubicBezTo>
                <a:cubicBezTo>
                  <a:pt x="2371893" y="-35170"/>
                  <a:pt x="2654105" y="37040"/>
                  <a:pt x="2795016" y="0"/>
                </a:cubicBezTo>
                <a:cubicBezTo>
                  <a:pt x="2935927" y="-37040"/>
                  <a:pt x="3099444" y="51999"/>
                  <a:pt x="3243072" y="0"/>
                </a:cubicBezTo>
                <a:cubicBezTo>
                  <a:pt x="3386700" y="-51999"/>
                  <a:pt x="3512789" y="29494"/>
                  <a:pt x="3733800" y="0"/>
                </a:cubicBezTo>
                <a:cubicBezTo>
                  <a:pt x="3954811" y="-29494"/>
                  <a:pt x="4038439" y="49711"/>
                  <a:pt x="4267200" y="0"/>
                </a:cubicBezTo>
                <a:cubicBezTo>
                  <a:pt x="4280620" y="250831"/>
                  <a:pt x="4209745" y="350846"/>
                  <a:pt x="4267200" y="523557"/>
                </a:cubicBezTo>
                <a:cubicBezTo>
                  <a:pt x="4324655" y="696268"/>
                  <a:pt x="4258452" y="897480"/>
                  <a:pt x="4267200" y="1014730"/>
                </a:cubicBezTo>
                <a:cubicBezTo>
                  <a:pt x="4275948" y="1131980"/>
                  <a:pt x="4217994" y="1460590"/>
                  <a:pt x="4267200" y="1619250"/>
                </a:cubicBezTo>
                <a:cubicBezTo>
                  <a:pt x="4153189" y="1637367"/>
                  <a:pt x="3976782" y="1608482"/>
                  <a:pt x="3861816" y="1619250"/>
                </a:cubicBezTo>
                <a:cubicBezTo>
                  <a:pt x="3746850" y="1630018"/>
                  <a:pt x="3635534" y="1610268"/>
                  <a:pt x="3456432" y="1619250"/>
                </a:cubicBezTo>
                <a:cubicBezTo>
                  <a:pt x="3277330" y="1628232"/>
                  <a:pt x="3238972" y="1613676"/>
                  <a:pt x="3051048" y="1619250"/>
                </a:cubicBezTo>
                <a:cubicBezTo>
                  <a:pt x="2863124" y="1624824"/>
                  <a:pt x="2730261" y="1596155"/>
                  <a:pt x="2474976" y="1619250"/>
                </a:cubicBezTo>
                <a:cubicBezTo>
                  <a:pt x="2219691" y="1642345"/>
                  <a:pt x="2035045" y="1608286"/>
                  <a:pt x="1856232" y="1619250"/>
                </a:cubicBezTo>
                <a:cubicBezTo>
                  <a:pt x="1677419" y="1630214"/>
                  <a:pt x="1528068" y="1613456"/>
                  <a:pt x="1408176" y="1619250"/>
                </a:cubicBezTo>
                <a:cubicBezTo>
                  <a:pt x="1288284" y="1625044"/>
                  <a:pt x="1178030" y="1591631"/>
                  <a:pt x="960120" y="1619250"/>
                </a:cubicBezTo>
                <a:cubicBezTo>
                  <a:pt x="742210" y="1646869"/>
                  <a:pt x="214865" y="1557026"/>
                  <a:pt x="0" y="1619250"/>
                </a:cubicBezTo>
                <a:cubicBezTo>
                  <a:pt x="-60392" y="1466779"/>
                  <a:pt x="22365" y="1315078"/>
                  <a:pt x="0" y="1079500"/>
                </a:cubicBezTo>
                <a:cubicBezTo>
                  <a:pt x="-22365" y="843922"/>
                  <a:pt x="14457" y="811538"/>
                  <a:pt x="0" y="588327"/>
                </a:cubicBezTo>
                <a:cubicBezTo>
                  <a:pt x="-14457" y="365116"/>
                  <a:pt x="45544" y="265939"/>
                  <a:pt x="0" y="0"/>
                </a:cubicBezTo>
                <a:close/>
              </a:path>
            </a:pathLst>
          </a:custGeom>
          <a:noFill/>
          <a:ln>
            <a:solidFill>
              <a:schemeClr val="accent5"/>
            </a:solidFill>
            <a:prstDash val="lgDash"/>
            <a:extLst>
              <a:ext uri="{C807C97D-BFC1-408E-A445-0C87EB9F89A2}">
                <ask:lineSketchStyleProps xmlns:ask="http://schemas.microsoft.com/office/drawing/2018/sketchyshapes" sd="3167353065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140BC8E-0CA5-52DD-3F6A-11386DDEA531}"/>
                  </a:ext>
                </a:extLst>
              </p:cNvPr>
              <p:cNvSpPr txBox="1"/>
              <p:nvPr/>
            </p:nvSpPr>
            <p:spPr>
              <a:xfrm>
                <a:off x="2416969" y="2836643"/>
                <a:ext cx="1079500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32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140BC8E-0CA5-52DD-3F6A-11386DDEA5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6969" y="2836643"/>
                <a:ext cx="1079500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E325E76-F43A-89AA-6284-24AA2E74DCF9}"/>
                  </a:ext>
                </a:extLst>
              </p:cNvPr>
              <p:cNvSpPr txBox="1"/>
              <p:nvPr/>
            </p:nvSpPr>
            <p:spPr>
              <a:xfrm>
                <a:off x="6240463" y="1956185"/>
                <a:ext cx="2230437" cy="112229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𝑀𝐴</m:t>
                      </m:r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  <a:p>
                <a:endParaRPr lang="en-US" sz="3200" b="1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E325E76-F43A-89AA-6284-24AA2E74DC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0463" y="1956185"/>
                <a:ext cx="2230437" cy="112229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>
            <a:extLst>
              <a:ext uri="{FF2B5EF4-FFF2-40B4-BE49-F238E27FC236}">
                <a16:creationId xmlns:a16="http://schemas.microsoft.com/office/drawing/2014/main" id="{F3720408-D6A2-B4D9-326B-EA0906D69B32}"/>
              </a:ext>
            </a:extLst>
          </p:cNvPr>
          <p:cNvGrpSpPr/>
          <p:nvPr/>
        </p:nvGrpSpPr>
        <p:grpSpPr>
          <a:xfrm>
            <a:off x="3409950" y="2838836"/>
            <a:ext cx="6353810" cy="1108363"/>
            <a:chOff x="3409950" y="3189356"/>
            <a:chExt cx="6353810" cy="1108363"/>
          </a:xfrm>
        </p:grpSpPr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9E651E41-B092-291A-580C-C6B49BDB35AD}"/>
                </a:ext>
              </a:extLst>
            </p:cNvPr>
            <p:cNvCxnSpPr>
              <a:cxnSpLocks/>
            </p:cNvCxnSpPr>
            <p:nvPr/>
          </p:nvCxnSpPr>
          <p:spPr>
            <a:xfrm>
              <a:off x="8112760" y="3827243"/>
              <a:ext cx="1651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0B2B639E-36AD-C1CE-C45A-96BDFDE82259}"/>
                    </a:ext>
                  </a:extLst>
                </p:cNvPr>
                <p:cNvSpPr txBox="1"/>
                <p:nvPr/>
              </p:nvSpPr>
              <p:spPr>
                <a:xfrm>
                  <a:off x="4051300" y="3230646"/>
                  <a:ext cx="2514600" cy="52674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/>
                    <a:t>Pick </a:t>
                  </a:r>
                  <a14:m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𝑈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←</m:t>
                          </m:r>
                        </m:e>
                        <m:sub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$</m:t>
                          </m:r>
                        </m:sub>
                      </m:sSub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𝔾</m:t>
                      </m:r>
                    </m:oMath>
                  </a14:m>
                  <a:endParaRPr lang="en-US" sz="2800" b="0" dirty="0"/>
                </a:p>
              </p:txBody>
            </p:sp>
          </mc:Choice>
          <mc:Fallback xmlns="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0B2B639E-36AD-C1CE-C45A-96BDFDE8225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51300" y="3230646"/>
                  <a:ext cx="2514600" cy="526747"/>
                </a:xfrm>
                <a:prstGeom prst="rect">
                  <a:avLst/>
                </a:prstGeom>
                <a:blipFill>
                  <a:blip r:embed="rId5"/>
                  <a:stretch>
                    <a:fillRect l="-5097" t="-11628" b="-3255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70123BC5-A02D-8195-C8BB-3FC218BBA962}"/>
                    </a:ext>
                  </a:extLst>
                </p:cNvPr>
                <p:cNvSpPr txBox="1"/>
                <p:nvPr/>
              </p:nvSpPr>
              <p:spPr>
                <a:xfrm>
                  <a:off x="3409950" y="3774499"/>
                  <a:ext cx="5238750" cy="523220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←</m:t>
                        </m:r>
                        <m:d>
                          <m:d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800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  <m: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800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  <m:r>
                              <a:rPr lang="en-US" sz="28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</m:d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70123BC5-A02D-8195-C8BB-3FC218BBA96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09950" y="3774499"/>
                  <a:ext cx="5238750" cy="523220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7F1B279E-CD13-4620-BC8B-A1AE5EE8138B}"/>
                    </a:ext>
                  </a:extLst>
                </p:cNvPr>
                <p:cNvSpPr txBox="1"/>
                <p:nvPr/>
              </p:nvSpPr>
              <p:spPr>
                <a:xfrm>
                  <a:off x="8347869" y="3189356"/>
                  <a:ext cx="1079500" cy="584775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𝑈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</m:d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7F1B279E-CD13-4620-BC8B-A1AE5EE8138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47869" y="3189356"/>
                  <a:ext cx="1079500" cy="584775"/>
                </a:xfrm>
                <a:prstGeom prst="rect">
                  <a:avLst/>
                </a:prstGeom>
                <a:blipFill>
                  <a:blip r:embed="rId7"/>
                  <a:stretch>
                    <a:fillRect r="-282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51A3E55-66CA-5BC8-6D47-23F5E0C1433C}"/>
                  </a:ext>
                </a:extLst>
              </p:cNvPr>
              <p:cNvSpPr txBox="1"/>
              <p:nvPr/>
            </p:nvSpPr>
            <p:spPr>
              <a:xfrm>
                <a:off x="-169466" y="5395512"/>
                <a:ext cx="12198350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1"/>
                <a14:m>
                  <m:oMath xmlns:m="http://schemas.openxmlformats.org/officeDocument/2006/math"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sz="2800" dirty="0"/>
                  <a:t> are the attributes (in ATHM) added by both the client and issuer.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51A3E55-66CA-5BC8-6D47-23F5E0C143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69466" y="5395512"/>
                <a:ext cx="12198350" cy="523220"/>
              </a:xfrm>
              <a:prstGeom prst="rect">
                <a:avLst/>
              </a:prstGeom>
              <a:blipFill>
                <a:blip r:embed="rId8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F9A63FF-C1EE-5625-AD61-79577285D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762D-3C9D-4EF2-8860-04F96AF3BD8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06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61A8C-C1A1-25F9-75E3-2AD789CE7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ATHM Protocol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256337-D2E2-B654-F746-51EBBFE66230}"/>
              </a:ext>
            </a:extLst>
          </p:cNvPr>
          <p:cNvSpPr txBox="1"/>
          <p:nvPr/>
        </p:nvSpPr>
        <p:spPr>
          <a:xfrm>
            <a:off x="1371600" y="1690688"/>
            <a:ext cx="30728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Client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FE8CB7D-34C4-767B-CA6A-8EA768DD2C54}"/>
              </a:ext>
            </a:extLst>
          </p:cNvPr>
          <p:cNvSpPr txBox="1"/>
          <p:nvPr/>
        </p:nvSpPr>
        <p:spPr>
          <a:xfrm>
            <a:off x="7772400" y="1681794"/>
            <a:ext cx="30728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Server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32C5CD8-5E43-E279-C1B8-BFAF4BA39D85}"/>
                  </a:ext>
                </a:extLst>
              </p:cNvPr>
              <p:cNvSpPr txBox="1"/>
              <p:nvPr/>
            </p:nvSpPr>
            <p:spPr>
              <a:xfrm>
                <a:off x="1371600" y="2194560"/>
                <a:ext cx="132004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𝑝𝑝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32C5CD8-5E43-E279-C1B8-BFAF4BA39D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2194560"/>
                <a:ext cx="1320041" cy="307777"/>
              </a:xfrm>
              <a:prstGeom prst="rect">
                <a:avLst/>
              </a:prstGeom>
              <a:blipFill>
                <a:blip r:embed="rId3"/>
                <a:stretch>
                  <a:fillRect l="-6452" t="-2000" r="-6452" b="-3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Group 14">
            <a:extLst>
              <a:ext uri="{FF2B5EF4-FFF2-40B4-BE49-F238E27FC236}">
                <a16:creationId xmlns:a16="http://schemas.microsoft.com/office/drawing/2014/main" id="{0A2391E1-1860-83E3-679A-AFB71B2EBAD9}"/>
              </a:ext>
            </a:extLst>
          </p:cNvPr>
          <p:cNvGrpSpPr/>
          <p:nvPr/>
        </p:nvGrpSpPr>
        <p:grpSpPr>
          <a:xfrm>
            <a:off x="1371600" y="2819400"/>
            <a:ext cx="1541256" cy="582097"/>
            <a:chOff x="1371600" y="2468880"/>
            <a:chExt cx="1541256" cy="58209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A78880B3-1B56-AC4E-0DA1-DB64F64E70A9}"/>
                    </a:ext>
                  </a:extLst>
                </p:cNvPr>
                <p:cNvSpPr txBox="1"/>
                <p:nvPr/>
              </p:nvSpPr>
              <p:spPr>
                <a:xfrm>
                  <a:off x="1371600" y="2468880"/>
                  <a:ext cx="1228092" cy="33143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←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$</m:t>
                            </m:r>
                          </m:sub>
                        </m:sSub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sub>
                        </m:sSub>
                      </m:oMath>
                    </m:oMathPara>
                  </a14:m>
                  <a:endParaRPr lang="en-US" sz="2000" b="0" dirty="0"/>
                </a:p>
              </p:txBody>
            </p:sp>
          </mc:Choice>
          <mc:Fallback xmlns=""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A78880B3-1B56-AC4E-0DA1-DB64F64E70A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71600" y="2468880"/>
                  <a:ext cx="1228092" cy="331437"/>
                </a:xfrm>
                <a:prstGeom prst="rect">
                  <a:avLst/>
                </a:prstGeom>
                <a:blipFill>
                  <a:blip r:embed="rId4"/>
                  <a:stretch>
                    <a:fillRect l="-1990" r="-2488" b="-2222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D74615DC-0755-7A1D-A943-328210C9764A}"/>
                    </a:ext>
                  </a:extLst>
                </p:cNvPr>
                <p:cNvSpPr txBox="1"/>
                <p:nvPr/>
              </p:nvSpPr>
              <p:spPr>
                <a:xfrm>
                  <a:off x="1371600" y="2743200"/>
                  <a:ext cx="1541256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←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𝑟𝐺</m:t>
                        </m:r>
                      </m:oMath>
                    </m:oMathPara>
                  </a14:m>
                  <a:endParaRPr lang="en-US" sz="2000" b="0" dirty="0"/>
                </a:p>
              </p:txBody>
            </p:sp>
          </mc:Choice>
          <mc:Fallback xmlns=""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D74615DC-0755-7A1D-A943-328210C9764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71600" y="2743200"/>
                  <a:ext cx="1541256" cy="307777"/>
                </a:xfrm>
                <a:prstGeom prst="rect">
                  <a:avLst/>
                </a:prstGeom>
                <a:blipFill>
                  <a:blip r:embed="rId5"/>
                  <a:stretch>
                    <a:fillRect l="-3162" r="-2372" b="-1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F10681F4-83B7-5BC3-CB87-D8DDF12F5337}"/>
              </a:ext>
            </a:extLst>
          </p:cNvPr>
          <p:cNvGrpSpPr/>
          <p:nvPr/>
        </p:nvGrpSpPr>
        <p:grpSpPr>
          <a:xfrm>
            <a:off x="4332767" y="3023175"/>
            <a:ext cx="2099931" cy="360105"/>
            <a:chOff x="4332767" y="3023175"/>
            <a:chExt cx="2099931" cy="360105"/>
          </a:xfrm>
        </p:grpSpPr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DD2165E0-5E06-AC56-2A94-4FC9C09E853B}"/>
                </a:ext>
              </a:extLst>
            </p:cNvPr>
            <p:cNvCxnSpPr>
              <a:cxnSpLocks/>
            </p:cNvCxnSpPr>
            <p:nvPr/>
          </p:nvCxnSpPr>
          <p:spPr>
            <a:xfrm>
              <a:off x="4332767" y="3383280"/>
              <a:ext cx="209993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CB8809C7-EFA1-EBEE-BD38-331714D2AA60}"/>
                    </a:ext>
                  </a:extLst>
                </p:cNvPr>
                <p:cNvSpPr txBox="1"/>
                <p:nvPr/>
              </p:nvSpPr>
              <p:spPr>
                <a:xfrm>
                  <a:off x="5272727" y="3023175"/>
                  <a:ext cx="215635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oMath>
                    </m:oMathPara>
                  </a14:m>
                  <a:endParaRPr lang="en-US" sz="2000" b="0" dirty="0"/>
                </a:p>
              </p:txBody>
            </p:sp>
          </mc:Choice>
          <mc:Fallback xmlns="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CB8809C7-EFA1-EBEE-BD38-331714D2AA6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72727" y="3023175"/>
                  <a:ext cx="215635" cy="307777"/>
                </a:xfrm>
                <a:prstGeom prst="rect">
                  <a:avLst/>
                </a:prstGeom>
                <a:blipFill>
                  <a:blip r:embed="rId6"/>
                  <a:stretch>
                    <a:fillRect l="-28571" r="-25714" b="-6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C4678C7-49A6-98E1-EDFD-89A80E2CA9CE}"/>
                  </a:ext>
                </a:extLst>
              </p:cNvPr>
              <p:cNvSpPr txBox="1"/>
              <p:nvPr/>
            </p:nvSpPr>
            <p:spPr>
              <a:xfrm>
                <a:off x="7772400" y="2194560"/>
                <a:ext cx="267663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𝑠𝑘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;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∈{0, 1}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C4678C7-49A6-98E1-EDFD-89A80E2CA9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400" y="2194560"/>
                <a:ext cx="2676630" cy="307777"/>
              </a:xfrm>
              <a:prstGeom prst="rect">
                <a:avLst/>
              </a:prstGeom>
              <a:blipFill>
                <a:blip r:embed="rId12"/>
                <a:stretch>
                  <a:fillRect l="-1822" t="-2000" r="-2961" b="-3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66EAECE-4A62-11EE-537A-1F51D3FCF859}"/>
                  </a:ext>
                </a:extLst>
              </p:cNvPr>
              <p:cNvSpPr txBox="1"/>
              <p:nvPr/>
            </p:nvSpPr>
            <p:spPr>
              <a:xfrm>
                <a:off x="7772400" y="2468880"/>
                <a:ext cx="84946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panose="02040503050406030204" pitchFamily="18" charset="0"/>
                        </a:rPr>
                        <m:t>Z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←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𝑧𝐺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66EAECE-4A62-11EE-537A-1F51D3FCF8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400" y="2468880"/>
                <a:ext cx="849463" cy="307777"/>
              </a:xfrm>
              <a:prstGeom prst="rect">
                <a:avLst/>
              </a:prstGeom>
              <a:blipFill>
                <a:blip r:embed="rId13"/>
                <a:stretch>
                  <a:fillRect l="-6475" r="-5036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9" name="Group 28">
            <a:extLst>
              <a:ext uri="{FF2B5EF4-FFF2-40B4-BE49-F238E27FC236}">
                <a16:creationId xmlns:a16="http://schemas.microsoft.com/office/drawing/2014/main" id="{28C34EB0-52AD-F7A0-BFF9-72DC094B1EDB}"/>
              </a:ext>
            </a:extLst>
          </p:cNvPr>
          <p:cNvGrpSpPr/>
          <p:nvPr/>
        </p:nvGrpSpPr>
        <p:grpSpPr>
          <a:xfrm>
            <a:off x="4332767" y="4111912"/>
            <a:ext cx="2099931" cy="348466"/>
            <a:chOff x="4332767" y="4112267"/>
            <a:chExt cx="2099931" cy="348466"/>
          </a:xfrm>
        </p:grpSpPr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3F6D39CF-793E-4FD5-7F7D-AD53FFE6887B}"/>
                </a:ext>
              </a:extLst>
            </p:cNvPr>
            <p:cNvCxnSpPr>
              <a:cxnSpLocks/>
            </p:cNvCxnSpPr>
            <p:nvPr/>
          </p:nvCxnSpPr>
          <p:spPr>
            <a:xfrm>
              <a:off x="4332767" y="4460733"/>
              <a:ext cx="2099931" cy="0"/>
            </a:xfrm>
            <a:prstGeom prst="straightConnector1">
              <a:avLst/>
            </a:prstGeom>
            <a:ln>
              <a:headEnd type="triangle"/>
              <a:tailEnd type="non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46B10D42-9E24-AB36-94AE-14E1FDED0B78}"/>
                    </a:ext>
                  </a:extLst>
                </p:cNvPr>
                <p:cNvSpPr txBox="1"/>
                <p:nvPr/>
              </p:nvSpPr>
              <p:spPr>
                <a:xfrm>
                  <a:off x="4894620" y="4112267"/>
                  <a:ext cx="1266949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𝑈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2000" b="0" dirty="0"/>
                </a:p>
              </p:txBody>
            </p:sp>
          </mc:Choice>
          <mc:Fallback xmlns="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46B10D42-9E24-AB36-94AE-14E1FDED0B7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94620" y="4112267"/>
                  <a:ext cx="1266949" cy="307777"/>
                </a:xfrm>
                <a:prstGeom prst="rect">
                  <a:avLst/>
                </a:prstGeom>
                <a:blipFill>
                  <a:blip r:embed="rId14"/>
                  <a:stretch>
                    <a:fillRect l="-6731" t="-4000" r="-6731" b="-36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DBB72E8E-2426-3EAE-EC8E-9996242A628F}"/>
              </a:ext>
            </a:extLst>
          </p:cNvPr>
          <p:cNvGrpSpPr/>
          <p:nvPr/>
        </p:nvGrpSpPr>
        <p:grpSpPr>
          <a:xfrm>
            <a:off x="1371600" y="4114800"/>
            <a:ext cx="2793457" cy="1679377"/>
            <a:chOff x="1371600" y="4114800"/>
            <a:chExt cx="2793457" cy="167937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D527DA8D-FC43-7851-7677-B5924FA033DA}"/>
                    </a:ext>
                  </a:extLst>
                </p:cNvPr>
                <p:cNvSpPr txBox="1"/>
                <p:nvPr/>
              </p:nvSpPr>
              <p:spPr>
                <a:xfrm>
                  <a:off x="1371600" y="4114800"/>
                  <a:ext cx="821187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r>
                    <a:rPr lang="en-US" sz="2000" b="0" dirty="0"/>
                    <a:t>Verify </a:t>
                  </a:r>
                  <a14:m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a14:m>
                  <a:endParaRPr lang="en-US" sz="2000" b="0" dirty="0"/>
                </a:p>
              </p:txBody>
            </p:sp>
          </mc:Choice>
          <mc:Fallback xmlns=""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D527DA8D-FC43-7851-7677-B5924FA033D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71600" y="4114800"/>
                  <a:ext cx="821187" cy="307777"/>
                </a:xfrm>
                <a:prstGeom prst="rect">
                  <a:avLst/>
                </a:prstGeom>
                <a:blipFill>
                  <a:blip r:embed="rId15"/>
                  <a:stretch>
                    <a:fillRect l="-18519" t="-26000" r="-5926" b="-5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F6D2644A-6195-C40E-8B6A-E6BAD8ABDB94}"/>
                    </a:ext>
                  </a:extLst>
                </p:cNvPr>
                <p:cNvSpPr txBox="1"/>
                <p:nvPr/>
              </p:nvSpPr>
              <p:spPr>
                <a:xfrm>
                  <a:off x="1371600" y="4389120"/>
                  <a:ext cx="923330" cy="33143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←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$</m:t>
                            </m:r>
                          </m:sub>
                        </m:sSub>
                        <m:sSubSup>
                          <m:sSub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sub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bSup>
                      </m:oMath>
                    </m:oMathPara>
                  </a14:m>
                  <a:endParaRPr lang="en-US" sz="2000" b="0" dirty="0"/>
                </a:p>
              </p:txBody>
            </p:sp>
          </mc:Choice>
          <mc:Fallback xmlns=""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F6D2644A-6195-C40E-8B6A-E6BAD8ABDB9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71600" y="4389120"/>
                  <a:ext cx="923330" cy="331437"/>
                </a:xfrm>
                <a:prstGeom prst="rect">
                  <a:avLst/>
                </a:prstGeom>
                <a:blipFill>
                  <a:blip r:embed="rId16"/>
                  <a:stretch>
                    <a:fillRect l="-3311" r="-3311" b="-2222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EBA82D1E-1A0C-2791-A1CF-DCD5835C1F20}"/>
                    </a:ext>
                  </a:extLst>
                </p:cNvPr>
                <p:cNvSpPr txBox="1"/>
                <p:nvPr/>
              </p:nvSpPr>
              <p:spPr>
                <a:xfrm>
                  <a:off x="1371600" y="4663440"/>
                  <a:ext cx="2793457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sz="2000" smtClean="0">
                            <a:latin typeface="Cambria Math" panose="02040503050406030204" pitchFamily="18" charset="0"/>
                          </a:rPr>
                          <m:t>P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←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𝑐𝑈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;  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←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𝑟𝑈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2000" b="0" dirty="0"/>
                </a:p>
              </p:txBody>
            </p:sp>
          </mc:Choice>
          <mc:Fallback xmlns=""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EBA82D1E-1A0C-2791-A1CF-DCD5835C1F2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71600" y="4663440"/>
                  <a:ext cx="2793457" cy="307777"/>
                </a:xfrm>
                <a:prstGeom prst="rect">
                  <a:avLst/>
                </a:prstGeom>
                <a:blipFill>
                  <a:blip r:embed="rId17"/>
                  <a:stretch>
                    <a:fillRect l="-1528" t="-2000" r="-2838" b="-36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Box 31">
                  <a:extLst>
                    <a:ext uri="{FF2B5EF4-FFF2-40B4-BE49-F238E27FC236}">
                      <a16:creationId xmlns:a16="http://schemas.microsoft.com/office/drawing/2014/main" id="{A4C5DF44-4D9B-E6A5-9BB0-E858C0F8D6A9}"/>
                    </a:ext>
                  </a:extLst>
                </p:cNvPr>
                <p:cNvSpPr txBox="1"/>
                <p:nvPr/>
              </p:nvSpPr>
              <p:spPr>
                <a:xfrm>
                  <a:off x="1371600" y="4935265"/>
                  <a:ext cx="1240083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←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oMath>
                    </m:oMathPara>
                  </a14:m>
                  <a:endParaRPr lang="en-US" sz="2000" b="0" dirty="0"/>
                </a:p>
              </p:txBody>
            </p:sp>
          </mc:Choice>
          <mc:Fallback xmlns="">
            <p:sp>
              <p:nvSpPr>
                <p:cNvPr id="32" name="TextBox 31">
                  <a:extLst>
                    <a:ext uri="{FF2B5EF4-FFF2-40B4-BE49-F238E27FC236}">
                      <a16:creationId xmlns:a16="http://schemas.microsoft.com/office/drawing/2014/main" id="{A4C5DF44-4D9B-E6A5-9BB0-E858C0F8D6A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71600" y="4935265"/>
                  <a:ext cx="1240083" cy="307777"/>
                </a:xfrm>
                <a:prstGeom prst="rect">
                  <a:avLst/>
                </a:prstGeom>
                <a:blipFill>
                  <a:blip r:embed="rId18"/>
                  <a:stretch>
                    <a:fillRect l="-3448" r="-493" b="-12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3A38E2CB-AD18-4E0F-EB41-B511CA5BAB4A}"/>
                    </a:ext>
                  </a:extLst>
                </p:cNvPr>
                <p:cNvSpPr txBox="1"/>
                <p:nvPr/>
              </p:nvSpPr>
              <p:spPr>
                <a:xfrm>
                  <a:off x="1371600" y="5212080"/>
                  <a:ext cx="1224822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←(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2000" b="0" dirty="0"/>
                </a:p>
              </p:txBody>
            </p:sp>
          </mc:Choice>
          <mc:Fallback xmlns=""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3A38E2CB-AD18-4E0F-EB41-B511CA5BAB4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71600" y="5212080"/>
                  <a:ext cx="1224822" cy="307777"/>
                </a:xfrm>
                <a:prstGeom prst="rect">
                  <a:avLst/>
                </a:prstGeom>
                <a:blipFill>
                  <a:blip r:embed="rId19"/>
                  <a:stretch>
                    <a:fillRect l="-1990" t="-2000" r="-6965" b="-36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TextBox 33">
                  <a:extLst>
                    <a:ext uri="{FF2B5EF4-FFF2-40B4-BE49-F238E27FC236}">
                      <a16:creationId xmlns:a16="http://schemas.microsoft.com/office/drawing/2014/main" id="{75FF24D6-E25B-64AD-7FFC-30D8C2B91E21}"/>
                    </a:ext>
                  </a:extLst>
                </p:cNvPr>
                <p:cNvSpPr txBox="1"/>
                <p:nvPr/>
              </p:nvSpPr>
              <p:spPr>
                <a:xfrm>
                  <a:off x="1371600" y="5486400"/>
                  <a:ext cx="1427507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r>
                    <a:rPr lang="en-US" sz="2000" b="1" dirty="0"/>
                    <a:t>output:</a:t>
                  </a:r>
                  <a:r>
                    <a:rPr lang="en-US" sz="2000" b="0" dirty="0"/>
                    <a:t> </a:t>
                  </a:r>
                  <a14:m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US" sz="2000" b="0" dirty="0"/>
                </a:p>
              </p:txBody>
            </p:sp>
          </mc:Choice>
          <mc:Fallback xmlns="">
            <p:sp>
              <p:nvSpPr>
                <p:cNvPr id="34" name="TextBox 33">
                  <a:extLst>
                    <a:ext uri="{FF2B5EF4-FFF2-40B4-BE49-F238E27FC236}">
                      <a16:creationId xmlns:a16="http://schemas.microsoft.com/office/drawing/2014/main" id="{75FF24D6-E25B-64AD-7FFC-30D8C2B91E2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71600" y="5486400"/>
                  <a:ext cx="1427507" cy="307777"/>
                </a:xfrm>
                <a:prstGeom prst="rect">
                  <a:avLst/>
                </a:prstGeom>
                <a:blipFill>
                  <a:blip r:embed="rId20"/>
                  <a:stretch>
                    <a:fillRect l="-10684" t="-26000" r="-7692" b="-5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" name="Left Brace 2">
            <a:extLst>
              <a:ext uri="{FF2B5EF4-FFF2-40B4-BE49-F238E27FC236}">
                <a16:creationId xmlns:a16="http://schemas.microsoft.com/office/drawing/2014/main" id="{24F45F09-BAD9-D67C-8AFD-4A8F71792718}"/>
              </a:ext>
            </a:extLst>
          </p:cNvPr>
          <p:cNvSpPr/>
          <p:nvPr/>
        </p:nvSpPr>
        <p:spPr>
          <a:xfrm>
            <a:off x="7486003" y="2174465"/>
            <a:ext cx="241356" cy="671046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id="{26B58D62-B741-D03C-E02B-05549EDC796E}"/>
              </a:ext>
            </a:extLst>
          </p:cNvPr>
          <p:cNvSpPr/>
          <p:nvPr/>
        </p:nvSpPr>
        <p:spPr>
          <a:xfrm>
            <a:off x="10443259" y="2177024"/>
            <a:ext cx="364954" cy="668487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383818B-EF2D-8BB1-D137-1D5EAFE24987}"/>
                  </a:ext>
                </a:extLst>
              </p:cNvPr>
              <p:cNvSpPr txBox="1"/>
              <p:nvPr/>
            </p:nvSpPr>
            <p:spPr>
              <a:xfrm>
                <a:off x="6876634" y="4537347"/>
                <a:ext cx="5166825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/>
                  <a:t>ReadBit</a:t>
                </a:r>
                <a:r>
                  <a:rPr lang="en-US" sz="2400" dirty="0"/>
                  <a:t>: 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If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Q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𝑏𝑦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𝑡𝑧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2400" dirty="0"/>
                  <a:t>, return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2400" dirty="0"/>
                  <a:t>.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Else, return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⊥</m:t>
                    </m:r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383818B-EF2D-8BB1-D137-1D5EAFE249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6634" y="4537347"/>
                <a:ext cx="5166825" cy="1200329"/>
              </a:xfrm>
              <a:prstGeom prst="rect">
                <a:avLst/>
              </a:prstGeom>
              <a:blipFill>
                <a:blip r:embed="rId21"/>
                <a:stretch>
                  <a:fillRect l="-1769" t="-4061" b="-10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0F16F355-AFF6-0245-0400-3A9D5EA9DEE6}"/>
                  </a:ext>
                </a:extLst>
              </p:cNvPr>
              <p:cNvSpPr txBox="1"/>
              <p:nvPr/>
            </p:nvSpPr>
            <p:spPr>
              <a:xfrm>
                <a:off x="4301389" y="5258743"/>
                <a:ext cx="6851940" cy="18466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smtClean="0">
                          <a:latin typeface="Cambria Math" panose="02040503050406030204" pitchFamily="18" charset="0"/>
                        </a:rPr>
                        <m:t>P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𝑐𝑈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𝑐𝑑𝐺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4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𝑟𝑈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𝑐𝑑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𝑥𝐺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𝑏𝑦𝐺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𝑧𝐺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𝑐𝑑𝑟𝐺</m:t>
                      </m:r>
                    </m:oMath>
                  </m:oMathPara>
                </a14:m>
                <a:endParaRPr lang="en-US" sz="2400" b="0" dirty="0"/>
              </a:p>
              <a:p>
                <a:r>
                  <a:rPr lang="en-US" sz="2400" b="0" dirty="0"/>
                  <a:t>		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𝑐𝑑𝑥𝐺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𝑐𝑑𝑏𝑦𝐺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𝑐𝑑𝑧𝐺</m:t>
                    </m:r>
                  </m:oMath>
                </a14:m>
                <a:br>
                  <a:rPr lang="en-US" sz="2400" b="0" i="1" dirty="0">
                    <a:latin typeface="Cambria Math" panose="02040503050406030204" pitchFamily="18" charset="0"/>
                  </a:rPr>
                </a:br>
                <a:r>
                  <a:rPr lang="en-US" sz="2400" b="0" i="1" dirty="0">
                    <a:latin typeface="Cambria Math" panose="02040503050406030204" pitchFamily="18" charset="0"/>
                  </a:rPr>
                  <a:t>	      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𝑏𝑦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𝑡𝑧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br>
                  <a:rPr lang="en-US" sz="2400" b="0" dirty="0"/>
                </a:br>
                <a:endParaRPr lang="en-US" sz="2400" b="0" dirty="0"/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0F16F355-AFF6-0245-0400-3A9D5EA9DE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1389" y="5258743"/>
                <a:ext cx="6851940" cy="1846659"/>
              </a:xfrm>
              <a:prstGeom prst="rect">
                <a:avLst/>
              </a:prstGeom>
              <a:blipFill>
                <a:blip r:embed="rId23"/>
                <a:stretch>
                  <a:fillRect l="-19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042D4091-61CE-F214-7839-973B22430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762D-3C9D-4EF2-8860-04F96AF3BD84}" type="slidenum">
              <a:rPr lang="en-US" smtClean="0"/>
              <a:t>18</a:t>
            </a:fld>
            <a:endParaRPr lang="en-US" dirty="0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2C593172-3051-32B1-71A0-6B79CD16B165}"/>
              </a:ext>
            </a:extLst>
          </p:cNvPr>
          <p:cNvGrpSpPr/>
          <p:nvPr/>
        </p:nvGrpSpPr>
        <p:grpSpPr>
          <a:xfrm>
            <a:off x="7720874" y="2914336"/>
            <a:ext cx="3003682" cy="1327242"/>
            <a:chOff x="7720874" y="2914336"/>
            <a:chExt cx="3003682" cy="132724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886059CA-9CCE-A6A0-5655-70CA0CCFE1CA}"/>
                    </a:ext>
                  </a:extLst>
                </p:cNvPr>
                <p:cNvSpPr txBox="1"/>
                <p:nvPr/>
              </p:nvSpPr>
              <p:spPr>
                <a:xfrm>
                  <a:off x="9028413" y="2969264"/>
                  <a:ext cx="953787" cy="33143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←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$</m:t>
                            </m:r>
                          </m:sub>
                        </m:sSub>
                        <m:sSubSup>
                          <m:sSub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sub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bSup>
                      </m:oMath>
                    </m:oMathPara>
                  </a14:m>
                  <a:endParaRPr lang="en-US" sz="2000" b="0" dirty="0"/>
                </a:p>
              </p:txBody>
            </p:sp>
          </mc:Choice>
          <mc:Fallback xmlns="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886059CA-9CCE-A6A0-5655-70CA0CCFE1C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028413" y="2969264"/>
                  <a:ext cx="953787" cy="331437"/>
                </a:xfrm>
                <a:prstGeom prst="rect">
                  <a:avLst/>
                </a:prstGeom>
                <a:blipFill>
                  <a:blip r:embed="rId24"/>
                  <a:stretch>
                    <a:fillRect l="-9554" b="-2222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502FF9D0-9C4F-98A4-A1B7-6FE468A311D6}"/>
                    </a:ext>
                  </a:extLst>
                </p:cNvPr>
                <p:cNvSpPr txBox="1"/>
                <p:nvPr/>
              </p:nvSpPr>
              <p:spPr>
                <a:xfrm>
                  <a:off x="7772401" y="3385161"/>
                  <a:ext cx="918585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←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𝑑𝐺</m:t>
                        </m:r>
                      </m:oMath>
                    </m:oMathPara>
                  </a14:m>
                  <a:endParaRPr lang="en-US" sz="2000" b="0" dirty="0"/>
                </a:p>
              </p:txBody>
            </p:sp>
          </mc:Choice>
          <mc:Fallback xmlns="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502FF9D0-9C4F-98A4-A1B7-6FE468A311D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72401" y="3385161"/>
                  <a:ext cx="918585" cy="307777"/>
                </a:xfrm>
                <a:prstGeom prst="rect">
                  <a:avLst/>
                </a:prstGeom>
                <a:blipFill>
                  <a:blip r:embed="rId25"/>
                  <a:stretch>
                    <a:fillRect l="-9272" r="-1325" b="-588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7DFC04A9-38F8-7F99-B3B1-46EC7A14EA37}"/>
                    </a:ext>
                  </a:extLst>
                </p:cNvPr>
                <p:cNvSpPr txBox="1"/>
                <p:nvPr/>
              </p:nvSpPr>
              <p:spPr>
                <a:xfrm>
                  <a:off x="7772401" y="3659481"/>
                  <a:ext cx="2952155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V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←</m:t>
                        </m:r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𝑏𝑦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</m:d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𝑑𝑇</m:t>
                        </m:r>
                      </m:oMath>
                    </m:oMathPara>
                  </a14:m>
                  <a:endParaRPr lang="en-US" sz="2000" b="0" dirty="0"/>
                </a:p>
              </p:txBody>
            </p:sp>
          </mc:Choice>
          <mc:Fallback xmlns="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7DFC04A9-38F8-7F99-B3B1-46EC7A14EA3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72401" y="3659481"/>
                  <a:ext cx="2952155" cy="307777"/>
                </a:xfrm>
                <a:prstGeom prst="rect">
                  <a:avLst/>
                </a:prstGeom>
                <a:blipFill>
                  <a:blip r:embed="rId26"/>
                  <a:stretch>
                    <a:fillRect l="-2893" b="-33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95B19A5B-236E-262E-15B3-4CBDC8DD9E2D}"/>
                    </a:ext>
                  </a:extLst>
                </p:cNvPr>
                <p:cNvSpPr txBox="1"/>
                <p:nvPr/>
              </p:nvSpPr>
              <p:spPr>
                <a:xfrm>
                  <a:off x="7772400" y="3933801"/>
                  <a:ext cx="1012008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←</m:t>
                      </m:r>
                    </m:oMath>
                  </a14:m>
                  <a:r>
                    <a:rPr lang="en-US" sz="2000" b="0" dirty="0"/>
                    <a:t>proof</a:t>
                  </a:r>
                </a:p>
              </p:txBody>
            </p:sp>
          </mc:Choice>
          <mc:Fallback xmlns="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95B19A5B-236E-262E-15B3-4CBDC8DD9E2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72400" y="3933801"/>
                  <a:ext cx="1012008" cy="307777"/>
                </a:xfrm>
                <a:prstGeom prst="rect">
                  <a:avLst/>
                </a:prstGeom>
                <a:blipFill>
                  <a:blip r:embed="rId27"/>
                  <a:stretch>
                    <a:fillRect l="-6024" t="-25490" r="-14458" b="-4902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60C957CB-E045-F407-BB5F-B299260FCE8C}"/>
                    </a:ext>
                  </a:extLst>
                </p:cNvPr>
                <p:cNvSpPr txBox="1"/>
                <p:nvPr/>
              </p:nvSpPr>
              <p:spPr>
                <a:xfrm>
                  <a:off x="7720874" y="2914336"/>
                  <a:ext cx="1601821" cy="423770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←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$</m:t>
                            </m:r>
                          </m:sub>
                        </m:sSub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sub>
                        </m:sSub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60C957CB-E045-F407-BB5F-B299260FCE8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20874" y="2914336"/>
                  <a:ext cx="1601821" cy="423770"/>
                </a:xfrm>
                <a:prstGeom prst="rect">
                  <a:avLst/>
                </a:prstGeom>
                <a:blipFill>
                  <a:blip r:embed="rId28"/>
                  <a:stretch>
                    <a:fillRect b="-571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E1C42585-933E-15B7-92F9-0A05CDA88F64}"/>
              </a:ext>
            </a:extLst>
          </p:cNvPr>
          <p:cNvGrpSpPr/>
          <p:nvPr/>
        </p:nvGrpSpPr>
        <p:grpSpPr>
          <a:xfrm>
            <a:off x="2353538" y="2638366"/>
            <a:ext cx="2206761" cy="811647"/>
            <a:chOff x="2353538" y="2638366"/>
            <a:chExt cx="2206761" cy="811647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FB48F0E8-7F37-D5B1-15CA-4482EEA81243}"/>
                </a:ext>
              </a:extLst>
            </p:cNvPr>
            <p:cNvSpPr/>
            <p:nvPr/>
          </p:nvSpPr>
          <p:spPr>
            <a:xfrm>
              <a:off x="2353538" y="3124200"/>
              <a:ext cx="795303" cy="325813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77B2A109-00F8-CF5B-BA3E-709CD8A242E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013043" y="2987659"/>
              <a:ext cx="294037" cy="15894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B972CAEB-9006-5BC7-4868-04B9790ECD28}"/>
                </a:ext>
              </a:extLst>
            </p:cNvPr>
            <p:cNvSpPr txBox="1"/>
            <p:nvPr/>
          </p:nvSpPr>
          <p:spPr>
            <a:xfrm>
              <a:off x="2982779" y="2638366"/>
              <a:ext cx="15775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accent1">
                      <a:lumMod val="75000"/>
                    </a:schemeClr>
                  </a:solidFill>
                </a:rPr>
                <a:t>mask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345D0AC8-12EE-A053-5161-6E76D56B4950}"/>
              </a:ext>
            </a:extLst>
          </p:cNvPr>
          <p:cNvGrpSpPr/>
          <p:nvPr/>
        </p:nvGrpSpPr>
        <p:grpSpPr>
          <a:xfrm>
            <a:off x="2784563" y="3990096"/>
            <a:ext cx="1577520" cy="1051235"/>
            <a:chOff x="2784563" y="3990096"/>
            <a:chExt cx="1577520" cy="1051235"/>
          </a:xfrm>
        </p:grpSpPr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83DFBD7B-F2AE-EB85-6619-6ED2289296C9}"/>
                </a:ext>
              </a:extLst>
            </p:cNvPr>
            <p:cNvSpPr/>
            <p:nvPr/>
          </p:nvSpPr>
          <p:spPr>
            <a:xfrm>
              <a:off x="3203217" y="4593325"/>
              <a:ext cx="975360" cy="448006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B2F9AD68-3F83-A836-CBBE-C01791B9A9F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253740" y="4313133"/>
              <a:ext cx="169412" cy="319213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A7D8F2D2-117C-30A8-0A76-65F462C59BD6}"/>
                </a:ext>
              </a:extLst>
            </p:cNvPr>
            <p:cNvSpPr txBox="1"/>
            <p:nvPr/>
          </p:nvSpPr>
          <p:spPr>
            <a:xfrm>
              <a:off x="2784563" y="3990096"/>
              <a:ext cx="15775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accent1">
                      <a:lumMod val="75000"/>
                    </a:schemeClr>
                  </a:solidFill>
                </a:rPr>
                <a:t>unmask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457E0306-FE03-A3CE-D097-9BD925BC8737}"/>
              </a:ext>
            </a:extLst>
          </p:cNvPr>
          <p:cNvGrpSpPr/>
          <p:nvPr/>
        </p:nvGrpSpPr>
        <p:grpSpPr>
          <a:xfrm>
            <a:off x="-79201" y="4326330"/>
            <a:ext cx="1576141" cy="635090"/>
            <a:chOff x="-79201" y="4326330"/>
            <a:chExt cx="1576141" cy="635090"/>
          </a:xfrm>
        </p:grpSpPr>
        <p:sp>
          <p:nvSpPr>
            <p:cNvPr id="51" name="Left Brace 50">
              <a:extLst>
                <a:ext uri="{FF2B5EF4-FFF2-40B4-BE49-F238E27FC236}">
                  <a16:creationId xmlns:a16="http://schemas.microsoft.com/office/drawing/2014/main" id="{E414A0B6-70C9-29B6-984E-4B0FB0DB707C}"/>
                </a:ext>
              </a:extLst>
            </p:cNvPr>
            <p:cNvSpPr/>
            <p:nvPr/>
          </p:nvSpPr>
          <p:spPr>
            <a:xfrm>
              <a:off x="1177441" y="4419689"/>
              <a:ext cx="289559" cy="541731"/>
            </a:xfrm>
            <a:prstGeom prst="leftBrac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AA353334-B881-036B-9030-ABA9335C5F62}"/>
                </a:ext>
              </a:extLst>
            </p:cNvPr>
            <p:cNvSpPr txBox="1"/>
            <p:nvPr/>
          </p:nvSpPr>
          <p:spPr>
            <a:xfrm>
              <a:off x="-79201" y="4326330"/>
              <a:ext cx="15761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accent1">
                      <a:lumMod val="75000"/>
                    </a:schemeClr>
                  </a:solidFill>
                </a:rPr>
                <a:t>Re-randomize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71187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9" grpId="0"/>
      <p:bldP spid="49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1FC3E-2D3A-8F78-F70A-3BAF569A3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</a:t>
            </a:r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4E11D809-4C20-8145-DF36-680AFD2DB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762D-3C9D-4EF2-8860-04F96AF3BD84}" type="slidenum">
              <a:rPr lang="en-US" smtClean="0"/>
              <a:t>19</a:t>
            </a:fld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5CFF8D0-0C4D-3A9B-8740-277964C02336}"/>
              </a:ext>
            </a:extLst>
          </p:cNvPr>
          <p:cNvSpPr txBox="1"/>
          <p:nvPr/>
        </p:nvSpPr>
        <p:spPr>
          <a:xfrm>
            <a:off x="640080" y="2026920"/>
            <a:ext cx="103936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We have formally proven </a:t>
            </a:r>
            <a:r>
              <a:rPr lang="en-US" sz="2800" u="sng" dirty="0"/>
              <a:t>under GGM and ROM</a:t>
            </a:r>
            <a:r>
              <a:rPr lang="en-US" sz="2800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One-More Unforgeability (OMUF).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UNLINK security.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PMB security.</a:t>
            </a:r>
          </a:p>
        </p:txBody>
      </p:sp>
    </p:spTree>
    <p:extLst>
      <p:ext uri="{BB962C8B-B14F-4D97-AF65-F5344CB8AC3E}">
        <p14:creationId xmlns:p14="http://schemas.microsoft.com/office/powerpoint/2010/main" val="430349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65313-7644-931A-97FF-306FCBCF0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 and Applications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5F876E-BD4F-2E61-EB4A-E29B35488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762D-3C9D-4EF2-8860-04F96AF3BD8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2467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0E05E-CEB0-32E8-814F-FFF89C7EE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1872"/>
            <a:ext cx="10515600" cy="1325563"/>
          </a:xfrm>
        </p:spPr>
        <p:txBody>
          <a:bodyPr/>
          <a:lstStyle/>
          <a:p>
            <a:r>
              <a:rPr lang="en-US" dirty="0"/>
              <a:t>Implementation Results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F4FA9AE-5D2A-4E6E-C7F5-873F21EC87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7590102"/>
              </p:ext>
            </p:extLst>
          </p:nvPr>
        </p:nvGraphicFramePr>
        <p:xfrm>
          <a:off x="3447223" y="1454645"/>
          <a:ext cx="5504544" cy="23410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9003">
                  <a:extLst>
                    <a:ext uri="{9D8B030D-6E8A-4147-A177-3AD203B41FA5}">
                      <a16:colId xmlns:a16="http://schemas.microsoft.com/office/drawing/2014/main" val="220716880"/>
                    </a:ext>
                  </a:extLst>
                </a:gridCol>
                <a:gridCol w="1537252">
                  <a:extLst>
                    <a:ext uri="{9D8B030D-6E8A-4147-A177-3AD203B41FA5}">
                      <a16:colId xmlns:a16="http://schemas.microsoft.com/office/drawing/2014/main" val="1435902747"/>
                    </a:ext>
                  </a:extLst>
                </a:gridCol>
                <a:gridCol w="1782418">
                  <a:extLst>
                    <a:ext uri="{9D8B030D-6E8A-4147-A177-3AD203B41FA5}">
                      <a16:colId xmlns:a16="http://schemas.microsoft.com/office/drawing/2014/main" val="253846606"/>
                    </a:ext>
                  </a:extLst>
                </a:gridCol>
                <a:gridCol w="1205871">
                  <a:extLst>
                    <a:ext uri="{9D8B030D-6E8A-4147-A177-3AD203B41FA5}">
                      <a16:colId xmlns:a16="http://schemas.microsoft.com/office/drawing/2014/main" val="185396384"/>
                    </a:ext>
                  </a:extLst>
                </a:gridCol>
              </a:tblGrid>
              <a:tr h="585259"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Issuance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Redemption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6175839"/>
                  </a:ext>
                </a:extLst>
              </a:tr>
              <a:tr h="585259">
                <a:tc>
                  <a:txBody>
                    <a:bodyPr/>
                    <a:lstStyle/>
                    <a:p>
                      <a:r>
                        <a:rPr lang="en-US" sz="2400" b="1" dirty="0"/>
                        <a:t>PP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9x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10x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5151654"/>
                  </a:ext>
                </a:extLst>
              </a:tr>
              <a:tr h="585259">
                <a:tc>
                  <a:txBody>
                    <a:bodyPr/>
                    <a:lstStyle/>
                    <a:p>
                      <a:r>
                        <a:rPr lang="en-US" sz="2400" b="1" dirty="0"/>
                        <a:t>PMBT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27x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4x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31x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841560"/>
                  </a:ext>
                </a:extLst>
              </a:tr>
              <a:tr h="585259">
                <a:tc>
                  <a:txBody>
                    <a:bodyPr/>
                    <a:lstStyle/>
                    <a:p>
                      <a:r>
                        <a:rPr lang="en-US" sz="2400" b="1" dirty="0"/>
                        <a:t>ATHM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28x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30x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0997560"/>
                  </a:ext>
                </a:extLst>
              </a:tr>
            </a:tbl>
          </a:graphicData>
        </a:graphic>
      </p:graphicFrame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E5FC427F-4C4D-3CA8-2A18-345D571BE3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6082123"/>
              </p:ext>
            </p:extLst>
          </p:nvPr>
        </p:nvGraphicFramePr>
        <p:xfrm>
          <a:off x="838200" y="4232837"/>
          <a:ext cx="10959547" cy="2103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2432">
                  <a:extLst>
                    <a:ext uri="{9D8B030D-6E8A-4147-A177-3AD203B41FA5}">
                      <a16:colId xmlns:a16="http://schemas.microsoft.com/office/drawing/2014/main" val="410898908"/>
                    </a:ext>
                  </a:extLst>
                </a:gridCol>
                <a:gridCol w="5328551">
                  <a:extLst>
                    <a:ext uri="{9D8B030D-6E8A-4147-A177-3AD203B41FA5}">
                      <a16:colId xmlns:a16="http://schemas.microsoft.com/office/drawing/2014/main" val="1010478145"/>
                    </a:ext>
                  </a:extLst>
                </a:gridCol>
                <a:gridCol w="4588564">
                  <a:extLst>
                    <a:ext uri="{9D8B030D-6E8A-4147-A177-3AD203B41FA5}">
                      <a16:colId xmlns:a16="http://schemas.microsoft.com/office/drawing/2014/main" val="39735999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Machine spec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Running 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48922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PMBT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/>
                        <a:t>Intel(R) i7-1185G7 3.00GHz CPU</a:t>
                      </a:r>
                      <a:endParaRPr lang="en-US" sz="2400" dirty="0"/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1.6 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</a:rPr>
                        <a:t>ms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dirty="0"/>
                        <a:t>(no hardware acceleration)</a:t>
                      </a:r>
                      <a:br>
                        <a:rPr lang="en-US" sz="2400" dirty="0"/>
                      </a:br>
                      <a:r>
                        <a:rPr lang="en-US" sz="2400" dirty="0"/>
                        <a:t>NA           (with acceleration)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6122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ATHM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/>
                        <a:t>Intel(R) i7-1185G7 3.00GHz CPU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1.3 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</a:rPr>
                        <a:t>ms</a:t>
                      </a:r>
                      <a:r>
                        <a:rPr lang="en-US" sz="2400" dirty="0"/>
                        <a:t> (no hardware acceleration)</a:t>
                      </a:r>
                    </a:p>
                    <a:p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0.9 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</a:rPr>
                        <a:t>ms</a:t>
                      </a:r>
                      <a:r>
                        <a:rPr lang="en-US" sz="2400" dirty="0"/>
                        <a:t> (with acceleration)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0269984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9501E7-C009-D13E-8B0A-DAEC05354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762D-3C9D-4EF2-8860-04F96AF3BD8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765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675CD-BA18-F9F6-97EC-B3030D9D9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 Version and Open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10CBA0-9A9F-A5F3-7641-B01121DA9C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21340" cy="4351338"/>
          </a:xfrm>
        </p:spPr>
        <p:txBody>
          <a:bodyPr>
            <a:normAutofit/>
          </a:bodyPr>
          <a:lstStyle/>
          <a:p>
            <a:r>
              <a:rPr lang="en-US" dirty="0"/>
              <a:t>The extended paper is available at </a:t>
            </a:r>
            <a:r>
              <a:rPr lang="en-US" dirty="0">
                <a:hlinkClick r:id="rId3"/>
              </a:rPr>
              <a:t>2022/1622.pdf (iacr.org)</a:t>
            </a:r>
            <a:endParaRPr lang="en-US" dirty="0"/>
          </a:p>
          <a:p>
            <a:pPr lvl="1"/>
            <a:r>
              <a:rPr lang="en-US" dirty="0"/>
              <a:t>Extension of protocols with other algebraic MACs.</a:t>
            </a:r>
          </a:p>
          <a:p>
            <a:pPr lvl="1"/>
            <a:r>
              <a:rPr lang="en-US" dirty="0"/>
              <a:t>Variant with security proofs in DDH (without GGM).</a:t>
            </a:r>
          </a:p>
          <a:p>
            <a:pPr lvl="1"/>
            <a:r>
              <a:rPr lang="en-US" dirty="0"/>
              <a:t>Public metadata integration.</a:t>
            </a:r>
          </a:p>
          <a:p>
            <a:pPr lvl="1"/>
            <a:endParaRPr lang="en-US" dirty="0"/>
          </a:p>
          <a:p>
            <a:r>
              <a:rPr lang="en-US" dirty="0"/>
              <a:t>The implementation: </a:t>
            </a:r>
            <a:r>
              <a:rPr lang="en-US" dirty="0">
                <a:hlinkClick r:id="rId4"/>
              </a:rPr>
              <a:t>https://github.com/microsoft/MacTok</a:t>
            </a:r>
            <a:endParaRPr lang="en-US" dirty="0"/>
          </a:p>
          <a:p>
            <a:r>
              <a:rPr lang="en-US" dirty="0"/>
              <a:t>Future Research:</a:t>
            </a:r>
          </a:p>
          <a:p>
            <a:pPr lvl="1"/>
            <a:r>
              <a:rPr lang="en-US"/>
              <a:t>Can the security </a:t>
            </a:r>
            <a:r>
              <a:rPr lang="en-US" dirty="0"/>
              <a:t>of ATHM be proven without GGM assumption?</a:t>
            </a:r>
          </a:p>
          <a:p>
            <a:pPr lvl="1"/>
            <a:r>
              <a:rPr lang="en-US" dirty="0"/>
              <a:t>Can algebraic MAC-based protocols be turned into publicly verifiable form without pairings?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F36517-5402-45AC-2D9B-E756BE25F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762D-3C9D-4EF2-8860-04F96AF3BD8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623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0E05E-CEB0-32E8-814F-FFF89C7EE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B4F341-FB15-2968-414F-A878171FC0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KLOR’20</a:t>
            </a:r>
            <a:r>
              <a:rPr lang="en-US" dirty="0"/>
              <a:t>, </a:t>
            </a:r>
            <a:r>
              <a:rPr lang="fr-FR" dirty="0"/>
              <a:t>Ben </a:t>
            </a:r>
            <a:r>
              <a:rPr lang="fr-FR" dirty="0" err="1"/>
              <a:t>Kreuter</a:t>
            </a:r>
            <a:r>
              <a:rPr lang="fr-FR" dirty="0"/>
              <a:t>, Tancrède </a:t>
            </a:r>
            <a:r>
              <a:rPr lang="fr-FR" dirty="0" err="1"/>
              <a:t>Lepoint</a:t>
            </a:r>
            <a:r>
              <a:rPr lang="fr-FR" dirty="0"/>
              <a:t>, Michele Orrù, and Mariana Raykova. </a:t>
            </a:r>
            <a:r>
              <a:rPr lang="en-US" dirty="0"/>
              <a:t>Anonymous Tokens with Private Metadata Bit, Crypto 2020.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CPZ’18</a:t>
            </a:r>
            <a:r>
              <a:rPr lang="en-US" dirty="0"/>
              <a:t>, Melissa Chase, Trevor Perrin, and Greg Zaverucha. Algebraic MACs and Keyed-Verification Anonymous Credentials, CCS 2018.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87297D-BA2A-5845-8401-08742FD26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762D-3C9D-4EF2-8860-04F96AF3BD8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2302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1FC3E-2D3A-8F78-F70A-3BAF569A3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OMUF Security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55711A9-C541-FF2B-4889-84AE123E2479}"/>
                  </a:ext>
                </a:extLst>
              </p:cNvPr>
              <p:cNvSpPr txBox="1"/>
              <p:nvPr/>
            </p:nvSpPr>
            <p:spPr>
              <a:xfrm>
                <a:off x="1123950" y="2641600"/>
                <a:ext cx="2420856" cy="34740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000" b="0" dirty="0"/>
                  <a:t>SetUp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𝜆</m:t>
                            </m:r>
                          </m:sup>
                        </m:sSup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→(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𝑐𝑟𝑠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𝑡𝑑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55711A9-C541-FF2B-4889-84AE123E24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3950" y="2641600"/>
                <a:ext cx="2420856" cy="347403"/>
              </a:xfrm>
              <a:prstGeom prst="rect">
                <a:avLst/>
              </a:prstGeom>
              <a:blipFill>
                <a:blip r:embed="rId3"/>
                <a:stretch>
                  <a:fillRect l="-6297" t="-15789" r="-4030" b="-403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A581067-51A5-7014-DDB4-43283C9544F6}"/>
                  </a:ext>
                </a:extLst>
              </p:cNvPr>
              <p:cNvSpPr txBox="1"/>
              <p:nvPr/>
            </p:nvSpPr>
            <p:spPr>
              <a:xfrm>
                <a:off x="1123950" y="3007360"/>
                <a:ext cx="259269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000" dirty="0"/>
                  <a:t>K</a:t>
                </a:r>
                <a:r>
                  <a:rPr lang="en-US" sz="2000" dirty="0" err="1"/>
                  <a:t>eyGen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𝑐𝑟𝑠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→(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𝑝𝑝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𝑠𝑘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A581067-51A5-7014-DDB4-43283C9544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3950" y="3007360"/>
                <a:ext cx="2592697" cy="307777"/>
              </a:xfrm>
              <a:prstGeom prst="rect">
                <a:avLst/>
              </a:prstGeom>
              <a:blipFill>
                <a:blip r:embed="rId4"/>
                <a:stretch>
                  <a:fillRect l="-5869" t="-25490" r="-3991" b="-490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79AB93B-1871-5202-7BC7-C8898F1A498B}"/>
                  </a:ext>
                </a:extLst>
              </p:cNvPr>
              <p:cNvSpPr txBox="1"/>
              <p:nvPr/>
            </p:nvSpPr>
            <p:spPr>
              <a:xfrm>
                <a:off x="1123950" y="3373120"/>
                <a:ext cx="256544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000" b="0" dirty="0"/>
                  <a:t>Initialize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←0;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←0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79AB93B-1871-5202-7BC7-C8898F1A49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3950" y="3373120"/>
                <a:ext cx="2565446" cy="307777"/>
              </a:xfrm>
              <a:prstGeom prst="rect">
                <a:avLst/>
              </a:prstGeom>
              <a:blipFill>
                <a:blip r:embed="rId5"/>
                <a:stretch>
                  <a:fillRect l="-5938" t="-25490" r="-2613" b="-490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" name="Group 16">
            <a:extLst>
              <a:ext uri="{FF2B5EF4-FFF2-40B4-BE49-F238E27FC236}">
                <a16:creationId xmlns:a16="http://schemas.microsoft.com/office/drawing/2014/main" id="{C0DF52D6-3388-E5D9-7094-F21DF1E7E1DF}"/>
              </a:ext>
            </a:extLst>
          </p:cNvPr>
          <p:cNvGrpSpPr/>
          <p:nvPr/>
        </p:nvGrpSpPr>
        <p:grpSpPr>
          <a:xfrm>
            <a:off x="1123950" y="4104640"/>
            <a:ext cx="3811621" cy="673537"/>
            <a:chOff x="1123950" y="4104640"/>
            <a:chExt cx="3811621" cy="67353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EDB52342-125C-C449-F535-56219B624E19}"/>
                    </a:ext>
                  </a:extLst>
                </p:cNvPr>
                <p:cNvSpPr txBox="1"/>
                <p:nvPr/>
              </p:nvSpPr>
              <p:spPr>
                <a:xfrm>
                  <a:off x="1123950" y="4104640"/>
                  <a:ext cx="2574166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r>
                    <a:rPr lang="en-US" sz="2000" dirty="0"/>
                    <a:t>i</a:t>
                  </a:r>
                  <a:r>
                    <a:rPr lang="en-US" sz="2000" b="0" dirty="0"/>
                    <a:t>f</a:t>
                  </a:r>
                  <a14:m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#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</m:oMath>
                  </a14:m>
                  <a:r>
                    <a:rPr lang="en-US" sz="2000" dirty="0"/>
                    <a:t>, then abort</a:t>
                  </a:r>
                </a:p>
              </p:txBody>
            </p:sp>
          </mc:Choice>
          <mc:Fallback xmlns="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EDB52342-125C-C449-F535-56219B624E1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23950" y="4104640"/>
                  <a:ext cx="2574166" cy="307777"/>
                </a:xfrm>
                <a:prstGeom prst="rect">
                  <a:avLst/>
                </a:prstGeom>
                <a:blipFill>
                  <a:blip r:embed="rId6"/>
                  <a:stretch>
                    <a:fillRect l="-5910" t="-25490" r="-5201" b="-4902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F7693083-2F22-8DD3-CB3E-521D10438D8B}"/>
                    </a:ext>
                  </a:extLst>
                </p:cNvPr>
                <p:cNvSpPr txBox="1"/>
                <p:nvPr/>
              </p:nvSpPr>
              <p:spPr>
                <a:xfrm>
                  <a:off x="1123950" y="4470400"/>
                  <a:ext cx="3811621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r>
                    <a:rPr lang="en-US" sz="2000" dirty="0"/>
                    <a:t>win if ReadBit</a:t>
                  </a:r>
                  <a14:m>
                    <m:oMath xmlns:m="http://schemas.openxmlformats.org/officeDocument/2006/math"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𝑠𝑘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a14:m>
                  <a:r>
                    <a:rPr lang="en-US" sz="2000" dirty="0"/>
                    <a:t>, </a:t>
                  </a:r>
                  <a:r>
                    <a:rPr lang="en-US" sz="2000" dirty="0" err="1"/>
                    <a:t>forall</a:t>
                  </a:r>
                  <a:r>
                    <a:rPr lang="en-US" sz="2000" dirty="0"/>
                    <a:t> </a:t>
                  </a:r>
                  <a:r>
                    <a:rPr lang="en-US" sz="2000" dirty="0" err="1"/>
                    <a:t>i</a:t>
                  </a:r>
                  <a:endParaRPr lang="en-US" sz="2000" dirty="0"/>
                </a:p>
              </p:txBody>
            </p:sp>
          </mc:Choice>
          <mc:Fallback xmlns=""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F7693083-2F22-8DD3-CB3E-521D10438D8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23950" y="4470400"/>
                  <a:ext cx="3811621" cy="307777"/>
                </a:xfrm>
                <a:prstGeom prst="rect">
                  <a:avLst/>
                </a:prstGeom>
                <a:blipFill>
                  <a:blip r:embed="rId7"/>
                  <a:stretch>
                    <a:fillRect l="-3994" t="-25490" r="-1597" b="-4902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BE2F3FFD-5AFE-C910-0B0C-7E0205FE99F9}"/>
              </a:ext>
            </a:extLst>
          </p:cNvPr>
          <p:cNvSpPr/>
          <p:nvPr/>
        </p:nvSpPr>
        <p:spPr>
          <a:xfrm>
            <a:off x="791604" y="2451971"/>
            <a:ext cx="4370946" cy="2515746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D44BDC2-EB91-085C-A421-CFD8212AF034}"/>
              </a:ext>
            </a:extLst>
          </p:cNvPr>
          <p:cNvGrpSpPr/>
          <p:nvPr/>
        </p:nvGrpSpPr>
        <p:grpSpPr>
          <a:xfrm>
            <a:off x="1123950" y="1945630"/>
            <a:ext cx="10544175" cy="2111671"/>
            <a:chOff x="1123950" y="1945630"/>
            <a:chExt cx="10544175" cy="211167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C23A7355-7BD9-2BA5-FF04-195F95ABD458}"/>
                    </a:ext>
                  </a:extLst>
                </p:cNvPr>
                <p:cNvSpPr txBox="1"/>
                <p:nvPr/>
              </p:nvSpPr>
              <p:spPr>
                <a:xfrm>
                  <a:off x="1123950" y="3738880"/>
                  <a:ext cx="3978012" cy="31842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000" i="1" smtClean="0">
                                <a:latin typeface="Cambria Math" panose="02040503050406030204" pitchFamily="18" charset="0"/>
                              </a:rPr>
                              <m:t>A</m:t>
                            </m:r>
                          </m:e>
                          <m:sup>
                            <m:sSub>
                              <m:sSub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𝑠𝑖𝑔𝑛</m:t>
                                </m:r>
                              </m:sub>
                            </m:s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sSub>
                              <m:sSub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𝑟𝑒𝑎𝑑</m:t>
                                </m:r>
                              </m:sub>
                            </m:sSub>
                          </m:sup>
                        </m:sSup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𝑐𝑟𝑠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𝑝𝑝</m:t>
                            </m:r>
                          </m:e>
                        </m:d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→(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d>
                          </m:e>
                        </m:d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C23A7355-7BD9-2BA5-FF04-195F95ABD45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23950" y="3738880"/>
                  <a:ext cx="3978012" cy="318421"/>
                </a:xfrm>
                <a:prstGeom prst="rect">
                  <a:avLst/>
                </a:prstGeom>
                <a:blipFill>
                  <a:blip r:embed="rId8"/>
                  <a:stretch>
                    <a:fillRect l="-1072" t="-1887" r="-1991" b="-3207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EC3D5CFE-0284-7587-E16C-3D88C0EDB9A3}"/>
                    </a:ext>
                  </a:extLst>
                </p:cNvPr>
                <p:cNvSpPr txBox="1"/>
                <p:nvPr/>
              </p:nvSpPr>
              <p:spPr>
                <a:xfrm>
                  <a:off x="7961354" y="2593064"/>
                  <a:ext cx="1402885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r>
                    <a:rPr lang="en-US" sz="2000" b="0" dirty="0"/>
                    <a:t>Increment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</m:oMath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EC3D5CFE-0284-7587-E16C-3D88C0EDB9A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61354" y="2593064"/>
                  <a:ext cx="1402885" cy="307777"/>
                </a:xfrm>
                <a:prstGeom prst="rect">
                  <a:avLst/>
                </a:prstGeom>
                <a:blipFill>
                  <a:blip r:embed="rId9"/>
                  <a:stretch>
                    <a:fillRect l="-11304" t="-25490" r="-3478" b="-4902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118CCF6B-7745-4925-89A5-7A26BA78E83C}"/>
                    </a:ext>
                  </a:extLst>
                </p:cNvPr>
                <p:cNvSpPr txBox="1"/>
                <p:nvPr/>
              </p:nvSpPr>
              <p:spPr>
                <a:xfrm>
                  <a:off x="7857452" y="2912657"/>
                  <a:ext cx="3810673" cy="400110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en-US" sz="2000" b="0" dirty="0"/>
                    <a:t>IssueToken</a:t>
                  </a:r>
                  <a14:m>
                    <m:oMath xmlns:m="http://schemas.openxmlformats.org/officeDocument/2006/math"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𝑠𝑘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𝑞𝑢𝑒𝑟𝑦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𝑟𝑒𝑠𝑝</m:t>
                      </m:r>
                    </m:oMath>
                  </a14:m>
                  <a:endParaRPr lang="en-US" sz="2000" b="0" dirty="0"/>
                </a:p>
              </p:txBody>
            </p:sp>
          </mc:Choice>
          <mc:Fallback xmlns="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118CCF6B-7745-4925-89A5-7A26BA78E83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57452" y="2912657"/>
                  <a:ext cx="3810673" cy="400110"/>
                </a:xfrm>
                <a:prstGeom prst="rect">
                  <a:avLst/>
                </a:prstGeom>
                <a:blipFill>
                  <a:blip r:embed="rId10"/>
                  <a:stretch>
                    <a:fillRect l="-1760" t="-9231" b="-2769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8FE309B8-C648-0AD7-CF0E-70B1FC05DE88}"/>
                    </a:ext>
                  </a:extLst>
                </p:cNvPr>
                <p:cNvSpPr txBox="1"/>
                <p:nvPr/>
              </p:nvSpPr>
              <p:spPr>
                <a:xfrm>
                  <a:off x="6799435" y="2921575"/>
                  <a:ext cx="570605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𝑟𝑒𝑠𝑝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8FE309B8-C648-0AD7-CF0E-70B1FC05DE8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99435" y="2921575"/>
                  <a:ext cx="570605" cy="307777"/>
                </a:xfrm>
                <a:prstGeom prst="rect">
                  <a:avLst/>
                </a:prstGeom>
                <a:blipFill>
                  <a:blip r:embed="rId11"/>
                  <a:stretch>
                    <a:fillRect l="-10638" r="-9574" b="-2352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68F2BC0F-E1C2-277A-A684-E716D6C05B49}"/>
                    </a:ext>
                  </a:extLst>
                </p:cNvPr>
                <p:cNvSpPr txBox="1"/>
                <p:nvPr/>
              </p:nvSpPr>
              <p:spPr>
                <a:xfrm>
                  <a:off x="6583577" y="2466885"/>
                  <a:ext cx="1190903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𝑞𝑢𝑒𝑟𝑦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68F2BC0F-E1C2-277A-A684-E716D6C05B4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83577" y="2466885"/>
                  <a:ext cx="1190903" cy="307777"/>
                </a:xfrm>
                <a:prstGeom prst="rect">
                  <a:avLst/>
                </a:prstGeom>
                <a:blipFill>
                  <a:blip r:embed="rId12"/>
                  <a:stretch>
                    <a:fillRect l="-7179" t="-4000" r="-7692" b="-36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E24D07F4-C587-4A8F-81D1-4767A232AD33}"/>
                </a:ext>
              </a:extLst>
            </p:cNvPr>
            <p:cNvSpPr/>
            <p:nvPr/>
          </p:nvSpPr>
          <p:spPr>
            <a:xfrm>
              <a:off x="7919323" y="2491000"/>
              <a:ext cx="3540225" cy="1003297"/>
            </a:xfrm>
            <a:prstGeom prst="roundRect">
              <a:avLst/>
            </a:prstGeom>
            <a:noFill/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3D4A506D-1FBA-DB71-102B-9D49F9100243}"/>
                    </a:ext>
                  </a:extLst>
                </p:cNvPr>
                <p:cNvSpPr txBox="1"/>
                <p:nvPr/>
              </p:nvSpPr>
              <p:spPr>
                <a:xfrm>
                  <a:off x="10109200" y="1945630"/>
                  <a:ext cx="1123950" cy="564001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𝑶</m:t>
                            </m:r>
                          </m:e>
                          <m:sub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𝒔𝒊𝒈𝒏</m:t>
                            </m:r>
                          </m:sub>
                        </m:sSub>
                      </m:oMath>
                    </m:oMathPara>
                  </a14:m>
                  <a:endParaRPr lang="en-US" sz="2800" b="1" dirty="0"/>
                </a:p>
              </p:txBody>
            </p:sp>
          </mc:Choice>
          <mc:Fallback xmlns=""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3D4A506D-1FBA-DB71-102B-9D49F910024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109200" y="1945630"/>
                  <a:ext cx="1123950" cy="564001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82466F5A-53B0-44C9-4F68-3D0B8A12FFF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518910" y="2838443"/>
              <a:ext cx="1371600" cy="0"/>
            </a:xfrm>
            <a:prstGeom prst="straightConnector1">
              <a:avLst/>
            </a:prstGeom>
            <a:ln w="19050">
              <a:headEnd type="triangle"/>
              <a:tailEnd type="non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33D10E8A-FBC5-38EE-BCAA-FB94E6D258FC}"/>
                </a:ext>
              </a:extLst>
            </p:cNvPr>
            <p:cNvCxnSpPr>
              <a:cxnSpLocks/>
            </p:cNvCxnSpPr>
            <p:nvPr/>
          </p:nvCxnSpPr>
          <p:spPr>
            <a:xfrm>
              <a:off x="6518910" y="3271789"/>
              <a:ext cx="1371600" cy="0"/>
            </a:xfrm>
            <a:prstGeom prst="straightConnector1">
              <a:avLst/>
            </a:prstGeom>
            <a:ln w="19050">
              <a:headEnd type="triangle"/>
              <a:tailEnd type="non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pic>
          <p:nvPicPr>
            <p:cNvPr id="40" name="Graphic 39" descr="Devil face outline with solid fill">
              <a:extLst>
                <a:ext uri="{FF2B5EF4-FFF2-40B4-BE49-F238E27FC236}">
                  <a16:creationId xmlns:a16="http://schemas.microsoft.com/office/drawing/2014/main" id="{27F52637-9545-6850-05C6-65A869F33F39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5470462" y="2584098"/>
              <a:ext cx="1124011" cy="1170432"/>
            </a:xfrm>
            <a:prstGeom prst="rect">
              <a:avLst/>
            </a:prstGeom>
          </p:spPr>
        </p:pic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C24B7D3-D010-03BE-8330-ECEEF5473EFE}"/>
              </a:ext>
            </a:extLst>
          </p:cNvPr>
          <p:cNvGrpSpPr/>
          <p:nvPr/>
        </p:nvGrpSpPr>
        <p:grpSpPr>
          <a:xfrm>
            <a:off x="5443844" y="4074904"/>
            <a:ext cx="6015704" cy="1781600"/>
            <a:chOff x="5443844" y="4074904"/>
            <a:chExt cx="6015704" cy="178160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DE488DF3-5C88-5796-38C0-F98B924AD392}"/>
                    </a:ext>
                  </a:extLst>
                </p:cNvPr>
                <p:cNvSpPr txBox="1"/>
                <p:nvPr/>
              </p:nvSpPr>
              <p:spPr>
                <a:xfrm>
                  <a:off x="6741955" y="5093286"/>
                  <a:ext cx="925510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{0, 1, ⊥}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DE488DF3-5C88-5796-38C0-F98B924AD39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41955" y="5093286"/>
                  <a:ext cx="925510" cy="307777"/>
                </a:xfrm>
                <a:prstGeom prst="rect">
                  <a:avLst/>
                </a:prstGeom>
                <a:blipFill>
                  <a:blip r:embed="rId16"/>
                  <a:stretch>
                    <a:fillRect l="-8553" t="-4000" r="-8553" b="-36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10FBDD11-DC8E-4B39-FA0F-97389F6FC9B5}"/>
                    </a:ext>
                  </a:extLst>
                </p:cNvPr>
                <p:cNvSpPr txBox="1"/>
                <p:nvPr/>
              </p:nvSpPr>
              <p:spPr>
                <a:xfrm>
                  <a:off x="7891835" y="4856390"/>
                  <a:ext cx="3263900" cy="400110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en-US" sz="2000" b="0" dirty="0"/>
                    <a:t>ReadBit</a:t>
                  </a:r>
                  <a14:m>
                    <m:oMath xmlns:m="http://schemas.openxmlformats.org/officeDocument/2006/math"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𝑠𝑘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→{0,1,⊥}</m:t>
                      </m:r>
                    </m:oMath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10FBDD11-DC8E-4B39-FA0F-97389F6FC9B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91835" y="4856390"/>
                  <a:ext cx="3263900" cy="400110"/>
                </a:xfrm>
                <a:prstGeom prst="rect">
                  <a:avLst/>
                </a:prstGeom>
                <a:blipFill>
                  <a:blip r:embed="rId17"/>
                  <a:stretch>
                    <a:fillRect l="-2056" t="-9231" b="-2769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713791FC-2BB2-D068-5A66-42DAD46CD5E0}"/>
                    </a:ext>
                  </a:extLst>
                </p:cNvPr>
                <p:cNvSpPr txBox="1"/>
                <p:nvPr/>
              </p:nvSpPr>
              <p:spPr>
                <a:xfrm>
                  <a:off x="6712226" y="4624288"/>
                  <a:ext cx="785880" cy="307777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713791FC-2BB2-D068-5A66-42DAD46CD5E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12226" y="4624288"/>
                  <a:ext cx="785880" cy="307777"/>
                </a:xfrm>
                <a:prstGeom prst="rect">
                  <a:avLst/>
                </a:prstGeom>
                <a:blipFill>
                  <a:blip r:embed="rId18"/>
                  <a:stretch>
                    <a:fillRect l="-1550" t="-4000" r="-1550" b="-36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1" name="Rectangle: Rounded Corners 30">
              <a:extLst>
                <a:ext uri="{FF2B5EF4-FFF2-40B4-BE49-F238E27FC236}">
                  <a16:creationId xmlns:a16="http://schemas.microsoft.com/office/drawing/2014/main" id="{891E53DA-2265-D47F-F2D0-22A682C2D649}"/>
                </a:ext>
              </a:extLst>
            </p:cNvPr>
            <p:cNvSpPr/>
            <p:nvPr/>
          </p:nvSpPr>
          <p:spPr>
            <a:xfrm>
              <a:off x="7919323" y="4620274"/>
              <a:ext cx="3540225" cy="1003297"/>
            </a:xfrm>
            <a:prstGeom prst="roundRect">
              <a:avLst/>
            </a:prstGeom>
            <a:noFill/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Box 31">
                  <a:extLst>
                    <a:ext uri="{FF2B5EF4-FFF2-40B4-BE49-F238E27FC236}">
                      <a16:creationId xmlns:a16="http://schemas.microsoft.com/office/drawing/2014/main" id="{3B7598DF-B039-0124-FB40-F73F6509975D}"/>
                    </a:ext>
                  </a:extLst>
                </p:cNvPr>
                <p:cNvSpPr txBox="1"/>
                <p:nvPr/>
              </p:nvSpPr>
              <p:spPr>
                <a:xfrm>
                  <a:off x="10109200" y="4074904"/>
                  <a:ext cx="1123950" cy="523220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𝑶</m:t>
                            </m:r>
                          </m:e>
                          <m:sub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𝒓𝒆𝒂𝒅</m:t>
                            </m:r>
                          </m:sub>
                        </m:sSub>
                      </m:oMath>
                    </m:oMathPara>
                  </a14:m>
                  <a:endParaRPr lang="en-US" sz="2800" b="1" dirty="0"/>
                </a:p>
              </p:txBody>
            </p:sp>
          </mc:Choice>
          <mc:Fallback xmlns="">
            <p:sp>
              <p:nvSpPr>
                <p:cNvPr id="32" name="TextBox 31">
                  <a:extLst>
                    <a:ext uri="{FF2B5EF4-FFF2-40B4-BE49-F238E27FC236}">
                      <a16:creationId xmlns:a16="http://schemas.microsoft.com/office/drawing/2014/main" id="{3B7598DF-B039-0124-FB40-F73F6509975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109200" y="4074904"/>
                  <a:ext cx="1123950" cy="523220"/>
                </a:xfrm>
                <a:prstGeom prst="rect">
                  <a:avLst/>
                </a:prstGeom>
                <a:blipFill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D1F619B6-89D8-C1B0-6F33-0C64EE69FF2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518910" y="4967717"/>
              <a:ext cx="1371600" cy="0"/>
            </a:xfrm>
            <a:prstGeom prst="straightConnector1">
              <a:avLst/>
            </a:prstGeom>
            <a:ln w="19050">
              <a:headEnd type="triangle"/>
              <a:tailEnd type="non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0067A5A5-28C2-145F-E8A5-67D1A3C7F48E}"/>
                </a:ext>
              </a:extLst>
            </p:cNvPr>
            <p:cNvCxnSpPr>
              <a:cxnSpLocks/>
            </p:cNvCxnSpPr>
            <p:nvPr/>
          </p:nvCxnSpPr>
          <p:spPr>
            <a:xfrm>
              <a:off x="6518910" y="5401063"/>
              <a:ext cx="1371600" cy="0"/>
            </a:xfrm>
            <a:prstGeom prst="straightConnector1">
              <a:avLst/>
            </a:prstGeom>
            <a:ln w="19050">
              <a:headEnd type="triangle"/>
              <a:tailEnd type="non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pic>
          <p:nvPicPr>
            <p:cNvPr id="41" name="Graphic 40" descr="Devil face outline with solid fill">
              <a:extLst>
                <a:ext uri="{FF2B5EF4-FFF2-40B4-BE49-F238E27FC236}">
                  <a16:creationId xmlns:a16="http://schemas.microsoft.com/office/drawing/2014/main" id="{431858E2-D424-A6E0-D1C4-E39A3F68919A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5443844" y="4688221"/>
              <a:ext cx="1121947" cy="1168283"/>
            </a:xfrm>
            <a:prstGeom prst="rect">
              <a:avLst/>
            </a:prstGeom>
          </p:spPr>
        </p:pic>
      </p:grp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4E11D809-4C20-8145-DF36-680AFD2DB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762D-3C9D-4EF2-8860-04F96AF3BD8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323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1FC3E-2D3A-8F78-F70A-3BAF569A3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UNLINK Security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527D0A4F-1D41-0928-6E00-E724FD0C4B38}"/>
                  </a:ext>
                </a:extLst>
              </p:cNvPr>
              <p:cNvSpPr txBox="1"/>
              <p:nvPr/>
            </p:nvSpPr>
            <p:spPr>
              <a:xfrm>
                <a:off x="605382" y="1624033"/>
                <a:ext cx="2420856" cy="34740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000" b="0" dirty="0"/>
                  <a:t>SetUp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𝜆</m:t>
                            </m:r>
                          </m:sup>
                        </m:sSup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→(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𝑐𝑟𝑠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𝑡𝑑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527D0A4F-1D41-0928-6E00-E724FD0C4B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382" y="1624033"/>
                <a:ext cx="2420856" cy="347403"/>
              </a:xfrm>
              <a:prstGeom prst="rect">
                <a:avLst/>
              </a:prstGeom>
              <a:blipFill>
                <a:blip r:embed="rId4"/>
                <a:stretch>
                  <a:fillRect l="-6297" t="-15789" r="-4030" b="-403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A383E415-3E28-A749-9F61-87B5D4C4FBD0}"/>
                  </a:ext>
                </a:extLst>
              </p:cNvPr>
              <p:cNvSpPr txBox="1"/>
              <p:nvPr/>
            </p:nvSpPr>
            <p:spPr>
              <a:xfrm>
                <a:off x="605382" y="1989793"/>
                <a:ext cx="2853986" cy="33598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000" dirty="0"/>
                  <a:t>initialize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Q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query</m:t>
                        </m:r>
                      </m:sub>
                    </m:sSub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Q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final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←∅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A383E415-3E28-A749-9F61-87B5D4C4FB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382" y="1989793"/>
                <a:ext cx="2853986" cy="335989"/>
              </a:xfrm>
              <a:prstGeom prst="rect">
                <a:avLst/>
              </a:prstGeom>
              <a:blipFill>
                <a:blip r:embed="rId5"/>
                <a:stretch>
                  <a:fillRect l="-5342" t="-21429" r="-2564" b="-3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BA80975E-C682-AFBA-DD54-1D941272D1C1}"/>
                  </a:ext>
                </a:extLst>
              </p:cNvPr>
              <p:cNvSpPr txBox="1"/>
              <p:nvPr/>
            </p:nvSpPr>
            <p:spPr>
              <a:xfrm>
                <a:off x="605382" y="2355553"/>
                <a:ext cx="256486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𝑐𝑟𝑠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→(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𝑝𝑝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𝑠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𝑡𝑎𝑡𝑒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 </a:t>
                </a: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BA80975E-C682-AFBA-DD54-1D941272D1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382" y="2355553"/>
                <a:ext cx="2564869" cy="307777"/>
              </a:xfrm>
              <a:prstGeom prst="rect">
                <a:avLst/>
              </a:prstGeom>
              <a:blipFill>
                <a:blip r:embed="rId6"/>
                <a:stretch>
                  <a:fillRect l="-3325" t="-1961" r="-1663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B5104D52-C5B6-5488-4067-6463043BBE86}"/>
                  </a:ext>
                </a:extLst>
              </p:cNvPr>
              <p:cNvSpPr txBox="1"/>
              <p:nvPr/>
            </p:nvSpPr>
            <p:spPr>
              <a:xfrm>
                <a:off x="605382" y="2721313"/>
                <a:ext cx="5241050" cy="4154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sz="2000" i="1" smtClean="0"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𝑂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𝑞𝑢𝑒𝑟𝑦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𝑂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𝑓𝑖𝑛𝑎𝑙</m:t>
                            </m:r>
                          </m:sub>
                        </m:sSub>
                      </m:sup>
                    </m:sSubSup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𝑡𝑎𝑡𝑒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→(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𝑟𝑒𝑠</m:t>
                            </m:r>
                            <m:sSub>
                              <m:sSub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m:rPr>
                            <m:sty m:val="p"/>
                          </m:rPr>
                          <a:rPr lang="en-US" sz="2000" b="0" i="1" smtClean="0">
                            <a:latin typeface="Cambria Math" panose="02040503050406030204" pitchFamily="18" charset="0"/>
                          </a:rPr>
                          <m:t>Q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𝑠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𝑡𝑎𝑡𝑒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  </a:t>
                </a: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B5104D52-C5B6-5488-4067-6463043B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382" y="2721313"/>
                <a:ext cx="5241050" cy="4154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>
            <a:extLst>
              <a:ext uri="{FF2B5EF4-FFF2-40B4-BE49-F238E27FC236}">
                <a16:creationId xmlns:a16="http://schemas.microsoft.com/office/drawing/2014/main" id="{F412275A-C8A9-A387-A161-F768BC1D673D}"/>
              </a:ext>
            </a:extLst>
          </p:cNvPr>
          <p:cNvGrpSpPr/>
          <p:nvPr/>
        </p:nvGrpSpPr>
        <p:grpSpPr>
          <a:xfrm>
            <a:off x="605382" y="3087073"/>
            <a:ext cx="3758465" cy="673537"/>
            <a:chOff x="605382" y="3087073"/>
            <a:chExt cx="3758465" cy="67353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6BC57F78-0D06-7379-C25D-78871FD86A96}"/>
                    </a:ext>
                  </a:extLst>
                </p:cNvPr>
                <p:cNvSpPr txBox="1"/>
                <p:nvPr/>
              </p:nvSpPr>
              <p:spPr>
                <a:xfrm>
                  <a:off x="605382" y="3452833"/>
                  <a:ext cx="2252668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r>
                    <a:rPr lang="en-US" sz="2000" dirty="0"/>
                    <a:t>i</a:t>
                  </a:r>
                  <a:r>
                    <a:rPr lang="en-US" sz="2000" b="0" dirty="0"/>
                    <a:t>f</a:t>
                  </a:r>
                  <a14:m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#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a14:m>
                  <a:r>
                    <a:rPr lang="en-US" sz="2000" dirty="0"/>
                    <a:t>, then abort</a:t>
                  </a:r>
                </a:p>
              </p:txBody>
            </p:sp>
          </mc:Choice>
          <mc:Fallback xmlns=""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6BC57F78-0D06-7379-C25D-78871FD86A9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5382" y="3452833"/>
                  <a:ext cx="2252668" cy="307777"/>
                </a:xfrm>
                <a:prstGeom prst="rect">
                  <a:avLst/>
                </a:prstGeom>
                <a:blipFill>
                  <a:blip r:embed="rId8"/>
                  <a:stretch>
                    <a:fillRect l="-6757" t="-25490" r="-5946" b="-4902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TextBox 35">
                  <a:extLst>
                    <a:ext uri="{FF2B5EF4-FFF2-40B4-BE49-F238E27FC236}">
                      <a16:creationId xmlns:a16="http://schemas.microsoft.com/office/drawing/2014/main" id="{46B9991D-B124-67DC-9261-A4A15B9B0EAC}"/>
                    </a:ext>
                  </a:extLst>
                </p:cNvPr>
                <p:cNvSpPr txBox="1"/>
                <p:nvPr/>
              </p:nvSpPr>
              <p:spPr>
                <a:xfrm>
                  <a:off x="605382" y="3087073"/>
                  <a:ext cx="3758465" cy="3323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r>
                    <a:rPr lang="en-US" sz="2000" dirty="0"/>
                    <a:t>i</a:t>
                  </a:r>
                  <a:r>
                    <a:rPr lang="en-US" sz="2000" b="0" dirty="0"/>
                    <a:t>f</a:t>
                  </a:r>
                  <a14:m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⊈ 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𝑞𝑢𝑒𝑟𝑦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𝑓𝑖𝑛𝑎𝑙</m:t>
                          </m:r>
                        </m:sub>
                      </m:sSub>
                    </m:oMath>
                  </a14:m>
                  <a:r>
                    <a:rPr lang="en-US" sz="2000" dirty="0"/>
                    <a:t>, then abort</a:t>
                  </a:r>
                </a:p>
              </p:txBody>
            </p:sp>
          </mc:Choice>
          <mc:Fallback xmlns="">
            <p:sp>
              <p:nvSpPr>
                <p:cNvPr id="36" name="TextBox 35">
                  <a:extLst>
                    <a:ext uri="{FF2B5EF4-FFF2-40B4-BE49-F238E27FC236}">
                      <a16:creationId xmlns:a16="http://schemas.microsoft.com/office/drawing/2014/main" id="{46B9991D-B124-67DC-9261-A4A15B9B0EA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5382" y="3087073"/>
                  <a:ext cx="3758465" cy="332399"/>
                </a:xfrm>
                <a:prstGeom prst="rect">
                  <a:avLst/>
                </a:prstGeom>
                <a:blipFill>
                  <a:blip r:embed="rId9"/>
                  <a:stretch>
                    <a:fillRect l="-4052" t="-21818" r="-3241" b="-4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D2236E8-D1D9-63B9-08D4-7455B659A330}"/>
                  </a:ext>
                </a:extLst>
              </p:cNvPr>
              <p:cNvSpPr txBox="1"/>
              <p:nvPr/>
            </p:nvSpPr>
            <p:spPr>
              <a:xfrm>
                <a:off x="605382" y="5308691"/>
                <a:ext cx="386227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000" dirty="0"/>
                  <a:t>pick a random permutation of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sz="2000" dirty="0"/>
                  <a:t> of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D2236E8-D1D9-63B9-08D4-7455B659A3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382" y="5308691"/>
                <a:ext cx="3862276" cy="307777"/>
              </a:xfrm>
              <a:prstGeom prst="rect">
                <a:avLst/>
              </a:prstGeom>
              <a:blipFill>
                <a:blip r:embed="rId10"/>
                <a:stretch>
                  <a:fillRect l="-3943" t="-26000" r="-1577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>
            <a:extLst>
              <a:ext uri="{FF2B5EF4-FFF2-40B4-BE49-F238E27FC236}">
                <a16:creationId xmlns:a16="http://schemas.microsoft.com/office/drawing/2014/main" id="{66919739-7845-D5F1-B672-7F2FF15FC8B1}"/>
              </a:ext>
            </a:extLst>
          </p:cNvPr>
          <p:cNvGrpSpPr/>
          <p:nvPr/>
        </p:nvGrpSpPr>
        <p:grpSpPr>
          <a:xfrm>
            <a:off x="592525" y="5674451"/>
            <a:ext cx="4781232" cy="885408"/>
            <a:chOff x="592525" y="5674451"/>
            <a:chExt cx="4781232" cy="88540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99875EEF-21B0-E401-9E8E-BD22397446B4}"/>
                    </a:ext>
                  </a:extLst>
                </p:cNvPr>
                <p:cNvSpPr txBox="1"/>
                <p:nvPr/>
              </p:nvSpPr>
              <p:spPr>
                <a:xfrm>
                  <a:off x="605382" y="6252082"/>
                  <a:ext cx="1655261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r>
                    <a:rPr lang="en-US" sz="2000" dirty="0"/>
                    <a:t>win if </a:t>
                  </a:r>
                  <a14:m>
                    <m:oMath xmlns:m="http://schemas.openxmlformats.org/officeDocument/2006/math"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==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e>
                      </m:d>
                    </m:oMath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99875EEF-21B0-E401-9E8E-BD22397446B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5382" y="6252082"/>
                  <a:ext cx="1655261" cy="307777"/>
                </a:xfrm>
                <a:prstGeom prst="rect">
                  <a:avLst/>
                </a:prstGeom>
                <a:blipFill>
                  <a:blip r:embed="rId12"/>
                  <a:stretch>
                    <a:fillRect l="-9191" t="-26000" b="-5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TextBox 38">
                  <a:extLst>
                    <a:ext uri="{FF2B5EF4-FFF2-40B4-BE49-F238E27FC236}">
                      <a16:creationId xmlns:a16="http://schemas.microsoft.com/office/drawing/2014/main" id="{E47E94EC-A86A-469B-BC91-E98C7A506C05}"/>
                    </a:ext>
                  </a:extLst>
                </p:cNvPr>
                <p:cNvSpPr txBox="1"/>
                <p:nvPr/>
              </p:nvSpPr>
              <p:spPr>
                <a:xfrm>
                  <a:off x="592525" y="5674451"/>
                  <a:ext cx="4781232" cy="54425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𝑠𝑡𝑎𝑡</m:t>
                            </m:r>
                            <m:sSub>
                              <m:sSub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,(</m:t>
                            </m:r>
                            <m:sSub>
                              <m:sSub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sSup>
                                  <m:sSup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∗</m:t>
                                    </m:r>
                                  </m:sup>
                                </m:sSup>
                              </m:sub>
                            </m:s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sSub>
                              <m:sSub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  <m:sub>
                                <m:sSup>
                                  <m:sSup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∗</m:t>
                                    </m:r>
                                  </m:sup>
                                </m:sSup>
                              </m:sub>
                            </m:s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), </m:t>
                            </m:r>
                            <m:sSub>
                              <m:sSub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d>
                                  <m:d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sSub>
                                      <m:sSubPr>
                                        <m:ctrlP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  <m:sub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𝜙</m:t>
                                        </m:r>
                                        <m:d>
                                          <m:dPr>
                                            <m:ctrlPr>
                                              <a:rPr lang="en-US" sz="20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sz="20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</m:e>
                                        </m:d>
                                      </m:sub>
                                    </m:sSub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, </m:t>
                                    </m:r>
                                    <m:sSub>
                                      <m:sSubPr>
                                        <m:ctrlP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𝜎</m:t>
                                        </m:r>
                                      </m:e>
                                      <m:sub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𝜙</m:t>
                                        </m:r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)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∈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𝑄</m:t>
                                </m:r>
                              </m:sub>
                            </m:sSub>
                          </m:e>
                        </m:d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→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39" name="TextBox 38">
                  <a:extLst>
                    <a:ext uri="{FF2B5EF4-FFF2-40B4-BE49-F238E27FC236}">
                      <a16:creationId xmlns:a16="http://schemas.microsoft.com/office/drawing/2014/main" id="{E47E94EC-A86A-469B-BC91-E98C7A506C0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2525" y="5674451"/>
                  <a:ext cx="4781232" cy="544252"/>
                </a:xfrm>
                <a:prstGeom prst="rect">
                  <a:avLst/>
                </a:prstGeom>
                <a:blipFill>
                  <a:blip r:embed="rId13"/>
                  <a:stretch>
                    <a:fillRect l="-12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2C1F5A73-75C8-5255-1893-B42AC334C5CC}"/>
                  </a:ext>
                </a:extLst>
              </p:cNvPr>
              <p:cNvSpPr txBox="1"/>
              <p:nvPr/>
            </p:nvSpPr>
            <p:spPr>
              <a:xfrm>
                <a:off x="605382" y="4940495"/>
                <a:ext cx="896143" cy="3102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←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$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sz="2000" dirty="0"/>
                  <a:t> </a:t>
                </a: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2C1F5A73-75C8-5255-1893-B42AC334C5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382" y="4940495"/>
                <a:ext cx="896143" cy="310213"/>
              </a:xfrm>
              <a:prstGeom prst="rect">
                <a:avLst/>
              </a:prstGeom>
              <a:blipFill>
                <a:blip r:embed="rId14"/>
                <a:stretch>
                  <a:fillRect l="-9524" r="-4082" b="-274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>
            <a:extLst>
              <a:ext uri="{FF2B5EF4-FFF2-40B4-BE49-F238E27FC236}">
                <a16:creationId xmlns:a16="http://schemas.microsoft.com/office/drawing/2014/main" id="{30176047-49C4-03F4-942F-443E3FA80149}"/>
              </a:ext>
            </a:extLst>
          </p:cNvPr>
          <p:cNvGrpSpPr/>
          <p:nvPr/>
        </p:nvGrpSpPr>
        <p:grpSpPr>
          <a:xfrm>
            <a:off x="605382" y="3818593"/>
            <a:ext cx="3930563" cy="1039297"/>
            <a:chOff x="605382" y="3818593"/>
            <a:chExt cx="3930563" cy="103929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16D9CFCF-0703-4217-785F-90020133219B}"/>
                    </a:ext>
                  </a:extLst>
                </p:cNvPr>
                <p:cNvSpPr txBox="1"/>
                <p:nvPr/>
              </p:nvSpPr>
              <p:spPr>
                <a:xfrm>
                  <a:off x="605382" y="4550113"/>
                  <a:ext cx="3138873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lvl="1"/>
                  <a:r>
                    <a:rPr lang="en-US" sz="2000" dirty="0"/>
                    <a:t>if </a:t>
                  </a:r>
                  <a14:m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)= ⊥</m:t>
                      </m:r>
                    </m:oMath>
                  </a14:m>
                  <a:r>
                    <a:rPr lang="en-US" sz="2000" dirty="0"/>
                    <a:t>, then abort</a:t>
                  </a:r>
                </a:p>
              </p:txBody>
            </p:sp>
          </mc:Choice>
          <mc:Fallback xmlns=""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16D9CFCF-0703-4217-785F-90020133219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5382" y="4550113"/>
                  <a:ext cx="3138873" cy="307777"/>
                </a:xfrm>
                <a:prstGeom prst="rect">
                  <a:avLst/>
                </a:prstGeom>
                <a:blipFill>
                  <a:blip r:embed="rId15"/>
                  <a:stretch>
                    <a:fillRect t="-25490" r="-2524" b="-4902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59AA7A86-608F-32BC-C926-A7C538404F14}"/>
                    </a:ext>
                  </a:extLst>
                </p:cNvPr>
                <p:cNvSpPr txBox="1"/>
                <p:nvPr/>
              </p:nvSpPr>
              <p:spPr>
                <a:xfrm>
                  <a:off x="605382" y="3818593"/>
                  <a:ext cx="1286058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r>
                    <a:rPr lang="en-US" sz="2000" dirty="0"/>
                    <a:t>for all  </a:t>
                  </a:r>
                  <a14:m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𝑄</m:t>
                      </m:r>
                    </m:oMath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59AA7A86-608F-32BC-C926-A7C538404F1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5382" y="3818593"/>
                  <a:ext cx="1286058" cy="307777"/>
                </a:xfrm>
                <a:prstGeom prst="rect">
                  <a:avLst/>
                </a:prstGeom>
                <a:blipFill>
                  <a:blip r:embed="rId16"/>
                  <a:stretch>
                    <a:fillRect l="-11848" t="-25490" r="-7109" b="-4902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E61F6E51-A732-5A7B-19A7-4312F7AE63BC}"/>
                    </a:ext>
                  </a:extLst>
                </p:cNvPr>
                <p:cNvSpPr txBox="1"/>
                <p:nvPr/>
              </p:nvSpPr>
              <p:spPr>
                <a:xfrm>
                  <a:off x="605382" y="4184353"/>
                  <a:ext cx="3930563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lvl="1"/>
                  <a14:m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)← </m:t>
                      </m:r>
                    </m:oMath>
                  </a14:m>
                  <a:r>
                    <a:rPr lang="en-US" sz="2000" dirty="0"/>
                    <a:t>ClientFinal</a:t>
                  </a:r>
                  <a14:m>
                    <m:oMath xmlns:m="http://schemas.openxmlformats.org/officeDocument/2006/math"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𝑠</m:t>
                      </m:r>
                      <m:sSub>
                        <m:sSubPr>
                          <m:ctrlP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𝑟𝑒𝑠</m:t>
                      </m:r>
                      <m:sSub>
                        <m:sSubPr>
                          <m:ctrlP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E61F6E51-A732-5A7B-19A7-4312F7AE63B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5382" y="4184353"/>
                  <a:ext cx="3930563" cy="307777"/>
                </a:xfrm>
                <a:prstGeom prst="rect">
                  <a:avLst/>
                </a:prstGeom>
                <a:blipFill>
                  <a:blip r:embed="rId17"/>
                  <a:stretch>
                    <a:fillRect t="-25490" b="-4902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100C1C1B-E672-29BC-D37D-4AC2A165A34F}"/>
              </a:ext>
            </a:extLst>
          </p:cNvPr>
          <p:cNvGrpSpPr/>
          <p:nvPr/>
        </p:nvGrpSpPr>
        <p:grpSpPr>
          <a:xfrm>
            <a:off x="5743392" y="1553962"/>
            <a:ext cx="6347581" cy="1644308"/>
            <a:chOff x="5743392" y="1553962"/>
            <a:chExt cx="6347581" cy="164430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77FE6E96-A53B-5A91-0730-E3B87092BFD1}"/>
                    </a:ext>
                  </a:extLst>
                </p:cNvPr>
                <p:cNvSpPr txBox="1"/>
                <p:nvPr/>
              </p:nvSpPr>
              <p:spPr>
                <a:xfrm>
                  <a:off x="6996164" y="2529907"/>
                  <a:ext cx="816442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𝑞𝑢𝑒𝑟</m:t>
                        </m:r>
                        <m:sSub>
                          <m:sSub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77FE6E96-A53B-5A91-0730-E3B87092BFD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96164" y="2529907"/>
                  <a:ext cx="816442" cy="307777"/>
                </a:xfrm>
                <a:prstGeom prst="rect">
                  <a:avLst/>
                </a:prstGeom>
                <a:blipFill>
                  <a:blip r:embed="rId18"/>
                  <a:stretch>
                    <a:fillRect l="-7463" r="-2985" b="-26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16083DF2-1DA5-63D5-EDF1-46F31F739F83}"/>
                    </a:ext>
                  </a:extLst>
                </p:cNvPr>
                <p:cNvSpPr txBox="1"/>
                <p:nvPr/>
              </p:nvSpPr>
              <p:spPr>
                <a:xfrm>
                  <a:off x="7360983" y="2125125"/>
                  <a:ext cx="152286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16083DF2-1DA5-63D5-EDF1-46F31F739F8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60983" y="2125125"/>
                  <a:ext cx="152286" cy="307777"/>
                </a:xfrm>
                <a:prstGeom prst="rect">
                  <a:avLst/>
                </a:prstGeom>
                <a:blipFill>
                  <a:blip r:embed="rId19"/>
                  <a:stretch>
                    <a:fillRect l="-41667" r="-33333" b="-6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A77E8204-71B6-D9CC-355E-16EBDAF7E8AA}"/>
                </a:ext>
              </a:extLst>
            </p:cNvPr>
            <p:cNvSpPr/>
            <p:nvPr/>
          </p:nvSpPr>
          <p:spPr>
            <a:xfrm>
              <a:off x="8084302" y="2099332"/>
              <a:ext cx="3734318" cy="1079807"/>
            </a:xfrm>
            <a:prstGeom prst="roundRect">
              <a:avLst/>
            </a:prstGeom>
            <a:noFill/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8709EA62-26DC-418F-2FCF-0CC11AF95835}"/>
                    </a:ext>
                  </a:extLst>
                </p:cNvPr>
                <p:cNvSpPr txBox="1"/>
                <p:nvPr/>
              </p:nvSpPr>
              <p:spPr>
                <a:xfrm>
                  <a:off x="10305929" y="1553962"/>
                  <a:ext cx="1123950" cy="561949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𝑶</m:t>
                            </m:r>
                          </m:e>
                          <m:sub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𝒒𝒖𝒆𝒓𝒚</m:t>
                            </m:r>
                          </m:sub>
                        </m:sSub>
                      </m:oMath>
                    </m:oMathPara>
                  </a14:m>
                  <a:endParaRPr lang="en-US" sz="2800" b="1" dirty="0"/>
                </a:p>
              </p:txBody>
            </p:sp>
          </mc:Choice>
          <mc:Fallback xmlns="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8709EA62-26DC-418F-2FCF-0CC11AF9583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305929" y="1553962"/>
                  <a:ext cx="1123950" cy="561949"/>
                </a:xfrm>
                <a:prstGeom prst="rect">
                  <a:avLst/>
                </a:prstGeom>
                <a:blipFill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055EE870-0460-2B3B-923C-52A68582E23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696589" y="2446775"/>
              <a:ext cx="1371600" cy="0"/>
            </a:xfrm>
            <a:prstGeom prst="straightConnector1">
              <a:avLst/>
            </a:prstGeom>
            <a:ln w="19050">
              <a:headEnd type="triangle"/>
              <a:tailEnd type="non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4A907346-6F4A-F57A-4855-9B67DF935EEC}"/>
                </a:ext>
              </a:extLst>
            </p:cNvPr>
            <p:cNvCxnSpPr>
              <a:cxnSpLocks/>
            </p:cNvCxnSpPr>
            <p:nvPr/>
          </p:nvCxnSpPr>
          <p:spPr>
            <a:xfrm>
              <a:off x="6696589" y="2880121"/>
              <a:ext cx="1371600" cy="0"/>
            </a:xfrm>
            <a:prstGeom prst="straightConnector1">
              <a:avLst/>
            </a:prstGeom>
            <a:ln w="19050">
              <a:headEnd type="triangle"/>
              <a:tailEnd type="non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pic>
          <p:nvPicPr>
            <p:cNvPr id="16" name="Graphic 15" descr="Devil face outline with solid fill">
              <a:extLst>
                <a:ext uri="{FF2B5EF4-FFF2-40B4-BE49-F238E27FC236}">
                  <a16:creationId xmlns:a16="http://schemas.microsoft.com/office/drawing/2014/main" id="{50997EF8-997C-3A53-68F7-EF09F2BBCD96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2"/>
                </a:ext>
              </a:extLst>
            </a:blip>
            <a:stretch>
              <a:fillRect/>
            </a:stretch>
          </p:blipFill>
          <p:spPr>
            <a:xfrm>
              <a:off x="5743392" y="2192430"/>
              <a:ext cx="965946" cy="1005840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8C07366B-1EA8-B7E7-68D7-50C095624F4E}"/>
                    </a:ext>
                  </a:extLst>
                </p:cNvPr>
                <p:cNvSpPr txBox="1"/>
                <p:nvPr/>
              </p:nvSpPr>
              <p:spPr>
                <a:xfrm>
                  <a:off x="8248937" y="2083496"/>
                  <a:ext cx="2563779" cy="331950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2000" dirty="0"/>
                    <a:t>i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>
                          <a:latin typeface="Cambria Math" panose="02040503050406030204" pitchFamily="18" charset="0"/>
                        </a:rPr>
                        <m:t>f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∈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𝑞𝑢𝑒𝑟𝑦</m:t>
                          </m:r>
                        </m:sub>
                      </m:sSub>
                    </m:oMath>
                  </a14:m>
                  <a:r>
                    <a:rPr lang="en-US" sz="2000" dirty="0"/>
                    <a:t>, then abort</a:t>
                  </a:r>
                </a:p>
              </p:txBody>
            </p:sp>
          </mc:Choice>
          <mc:Fallback xmlns=""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8C07366B-1EA8-B7E7-68D7-50C095624F4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48937" y="2083496"/>
                  <a:ext cx="2563779" cy="331950"/>
                </a:xfrm>
                <a:prstGeom prst="rect">
                  <a:avLst/>
                </a:prstGeom>
                <a:blipFill>
                  <a:blip r:embed="rId23"/>
                  <a:stretch>
                    <a:fillRect l="-5938" t="-22222" r="-4751" b="-4074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15BF0D28-93D5-DA82-D6D8-E62A4A0D2B00}"/>
                    </a:ext>
                  </a:extLst>
                </p:cNvPr>
                <p:cNvSpPr txBox="1"/>
                <p:nvPr/>
              </p:nvSpPr>
              <p:spPr>
                <a:xfrm>
                  <a:off x="8143221" y="2418776"/>
                  <a:ext cx="2946754" cy="424283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en-US" sz="2000" dirty="0"/>
                    <a:t>insert </a:t>
                  </a:r>
                  <a14:m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a14:m>
                  <a:r>
                    <a:rPr lang="en-US" sz="2000" b="0" dirty="0"/>
                    <a:t> in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𝑞𝑢𝑒𝑟𝑦</m:t>
                          </m:r>
                        </m:sub>
                      </m:sSub>
                    </m:oMath>
                  </a14:m>
                  <a:endParaRPr lang="en-US" sz="2000" b="0" dirty="0"/>
                </a:p>
              </p:txBody>
            </p:sp>
          </mc:Choice>
          <mc:Fallback xmlns="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15BF0D28-93D5-DA82-D6D8-E62A4A0D2B0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43221" y="2418776"/>
                  <a:ext cx="2946754" cy="424283"/>
                </a:xfrm>
                <a:prstGeom prst="rect">
                  <a:avLst/>
                </a:prstGeom>
                <a:blipFill>
                  <a:blip r:embed="rId24"/>
                  <a:stretch>
                    <a:fillRect l="-2277" t="-7246" b="-2173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6C23DC3E-6344-E970-4C4C-22546006C9E4}"/>
                    </a:ext>
                  </a:extLst>
                </p:cNvPr>
                <p:cNvSpPr txBox="1"/>
                <p:nvPr/>
              </p:nvSpPr>
              <p:spPr>
                <a:xfrm>
                  <a:off x="8248937" y="2815016"/>
                  <a:ext cx="3842036" cy="307777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2000" dirty="0"/>
                    <a:t>ClientQuery</a:t>
                  </a:r>
                  <a14:m>
                    <m:oMath xmlns:m="http://schemas.openxmlformats.org/officeDocument/2006/math"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pp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→(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𝑞𝑢𝑒𝑟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𝑠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6C23DC3E-6344-E970-4C4C-22546006C9E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48937" y="2815016"/>
                  <a:ext cx="3842036" cy="307777"/>
                </a:xfrm>
                <a:prstGeom prst="rect">
                  <a:avLst/>
                </a:prstGeom>
                <a:blipFill>
                  <a:blip r:embed="rId25"/>
                  <a:stretch>
                    <a:fillRect l="-3968" t="-26000" b="-5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44A60A1C-AF10-C995-938A-C5F406992FBC}"/>
              </a:ext>
            </a:extLst>
          </p:cNvPr>
          <p:cNvGrpSpPr/>
          <p:nvPr/>
        </p:nvGrpSpPr>
        <p:grpSpPr>
          <a:xfrm>
            <a:off x="5709983" y="3749617"/>
            <a:ext cx="6380991" cy="1971731"/>
            <a:chOff x="5709983" y="3749617"/>
            <a:chExt cx="6380991" cy="197173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90C2C5DF-CF57-51CC-86A1-C526A4F6CA17}"/>
                    </a:ext>
                  </a:extLst>
                </p:cNvPr>
                <p:cNvSpPr txBox="1"/>
                <p:nvPr/>
              </p:nvSpPr>
              <p:spPr>
                <a:xfrm>
                  <a:off x="8046720" y="5216358"/>
                  <a:ext cx="3541054" cy="400110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en-US" sz="2000" dirty="0"/>
                    <a:t>ClientFinal</a:t>
                  </a:r>
                  <a14:m>
                    <m:oMath xmlns:m="http://schemas.openxmlformats.org/officeDocument/2006/math"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𝑟𝑒𝑠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→(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US" sz="2000" b="0" dirty="0"/>
                </a:p>
              </p:txBody>
            </p:sp>
          </mc:Choice>
          <mc:Fallback xmlns=""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90C2C5DF-CF57-51CC-86A1-C526A4F6CA1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46720" y="5216358"/>
                  <a:ext cx="3541054" cy="400110"/>
                </a:xfrm>
                <a:prstGeom prst="rect">
                  <a:avLst/>
                </a:prstGeom>
                <a:blipFill>
                  <a:blip r:embed="rId26"/>
                  <a:stretch>
                    <a:fillRect l="-1721" t="-9231" b="-2769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61D079AC-0D94-B421-0857-5C836C326DD1}"/>
                    </a:ext>
                  </a:extLst>
                </p:cNvPr>
                <p:cNvSpPr txBox="1"/>
                <p:nvPr/>
              </p:nvSpPr>
              <p:spPr>
                <a:xfrm>
                  <a:off x="7041982" y="5016418"/>
                  <a:ext cx="634276" cy="307777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61D079AC-0D94-B421-0857-5C836C326DD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41982" y="5016418"/>
                  <a:ext cx="634276" cy="307777"/>
                </a:xfrm>
                <a:prstGeom prst="rect">
                  <a:avLst/>
                </a:prstGeom>
                <a:blipFill>
                  <a:blip r:embed="rId27"/>
                  <a:stretch>
                    <a:fillRect l="-13462" t="-2000" r="-13462" b="-36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TextBox 43">
                  <a:extLst>
                    <a:ext uri="{FF2B5EF4-FFF2-40B4-BE49-F238E27FC236}">
                      <a16:creationId xmlns:a16="http://schemas.microsoft.com/office/drawing/2014/main" id="{6896A415-016A-6487-5AF0-08920EC2F13E}"/>
                    </a:ext>
                  </a:extLst>
                </p:cNvPr>
                <p:cNvSpPr txBox="1"/>
                <p:nvPr/>
              </p:nvSpPr>
              <p:spPr>
                <a:xfrm>
                  <a:off x="6928186" y="4550113"/>
                  <a:ext cx="959558" cy="307777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2000" dirty="0"/>
                    <a:t>(</a:t>
                  </a:r>
                  <a14:m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𝑟𝑒𝑠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44" name="TextBox 43">
                  <a:extLst>
                    <a:ext uri="{FF2B5EF4-FFF2-40B4-BE49-F238E27FC236}">
                      <a16:creationId xmlns:a16="http://schemas.microsoft.com/office/drawing/2014/main" id="{6896A415-016A-6487-5AF0-08920EC2F13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28186" y="4550113"/>
                  <a:ext cx="959558" cy="307777"/>
                </a:xfrm>
                <a:prstGeom prst="rect">
                  <a:avLst/>
                </a:prstGeom>
                <a:blipFill>
                  <a:blip r:embed="rId28"/>
                  <a:stretch>
                    <a:fillRect l="-16561" t="-25490" r="-12102" b="-4902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6" name="Rectangle: Rounded Corners 45">
              <a:extLst>
                <a:ext uri="{FF2B5EF4-FFF2-40B4-BE49-F238E27FC236}">
                  <a16:creationId xmlns:a16="http://schemas.microsoft.com/office/drawing/2014/main" id="{93DA2D16-788F-2953-824F-B40BACFFAA9D}"/>
                </a:ext>
              </a:extLst>
            </p:cNvPr>
            <p:cNvSpPr/>
            <p:nvPr/>
          </p:nvSpPr>
          <p:spPr>
            <a:xfrm>
              <a:off x="8047108" y="4294987"/>
              <a:ext cx="4043866" cy="1426361"/>
            </a:xfrm>
            <a:prstGeom prst="roundRect">
              <a:avLst/>
            </a:prstGeom>
            <a:noFill/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TextBox 46">
                  <a:extLst>
                    <a:ext uri="{FF2B5EF4-FFF2-40B4-BE49-F238E27FC236}">
                      <a16:creationId xmlns:a16="http://schemas.microsoft.com/office/drawing/2014/main" id="{F1D23E8F-365E-302C-BA4D-0BE87FD9B472}"/>
                    </a:ext>
                  </a:extLst>
                </p:cNvPr>
                <p:cNvSpPr txBox="1"/>
                <p:nvPr/>
              </p:nvSpPr>
              <p:spPr>
                <a:xfrm>
                  <a:off x="10489691" y="3749617"/>
                  <a:ext cx="1123950" cy="564065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𝑶</m:t>
                            </m:r>
                          </m:e>
                          <m:sub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𝒇𝒊𝒏𝒂𝒍</m:t>
                            </m:r>
                          </m:sub>
                        </m:sSub>
                      </m:oMath>
                    </m:oMathPara>
                  </a14:m>
                  <a:endParaRPr lang="en-US" sz="2800" b="1" dirty="0"/>
                </a:p>
              </p:txBody>
            </p:sp>
          </mc:Choice>
          <mc:Fallback xmlns="">
            <p:sp>
              <p:nvSpPr>
                <p:cNvPr id="47" name="TextBox 46">
                  <a:extLst>
                    <a:ext uri="{FF2B5EF4-FFF2-40B4-BE49-F238E27FC236}">
                      <a16:creationId xmlns:a16="http://schemas.microsoft.com/office/drawing/2014/main" id="{F1D23E8F-365E-302C-BA4D-0BE87FD9B47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489691" y="3749617"/>
                  <a:ext cx="1123950" cy="564065"/>
                </a:xfrm>
                <a:prstGeom prst="rect">
                  <a:avLst/>
                </a:prstGeom>
                <a:blipFill>
                  <a:blip r:embed="rId2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749E3D7E-D1E8-6120-7F79-930DB40F8D8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579704" y="4893795"/>
              <a:ext cx="1454454" cy="0"/>
            </a:xfrm>
            <a:prstGeom prst="straightConnector1">
              <a:avLst/>
            </a:prstGeom>
            <a:ln w="19050">
              <a:headEnd type="triangle"/>
              <a:tailEnd type="non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05263334-04A8-0E28-A454-4C3356910FCD}"/>
                </a:ext>
              </a:extLst>
            </p:cNvPr>
            <p:cNvCxnSpPr>
              <a:cxnSpLocks/>
            </p:cNvCxnSpPr>
            <p:nvPr/>
          </p:nvCxnSpPr>
          <p:spPr>
            <a:xfrm>
              <a:off x="6675507" y="5348112"/>
              <a:ext cx="1371600" cy="0"/>
            </a:xfrm>
            <a:prstGeom prst="straightConnector1">
              <a:avLst/>
            </a:prstGeom>
            <a:ln w="19050">
              <a:headEnd type="triangle"/>
              <a:tailEnd type="non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pic>
          <p:nvPicPr>
            <p:cNvPr id="50" name="Graphic 49" descr="Devil face outline with solid fill">
              <a:extLst>
                <a:ext uri="{FF2B5EF4-FFF2-40B4-BE49-F238E27FC236}">
                  <a16:creationId xmlns:a16="http://schemas.microsoft.com/office/drawing/2014/main" id="{EEEF537B-5DF9-17B6-8286-BBFF4492E9F9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2"/>
                </a:ext>
              </a:extLst>
            </a:blip>
            <a:stretch>
              <a:fillRect/>
            </a:stretch>
          </p:blipFill>
          <p:spPr>
            <a:xfrm>
              <a:off x="5709983" y="4611335"/>
              <a:ext cx="965947" cy="1005840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TextBox 50">
                  <a:extLst>
                    <a:ext uri="{FF2B5EF4-FFF2-40B4-BE49-F238E27FC236}">
                      <a16:creationId xmlns:a16="http://schemas.microsoft.com/office/drawing/2014/main" id="{4EF033AF-6EF5-C0AF-EEC8-DD828ECF6AF2}"/>
                    </a:ext>
                  </a:extLst>
                </p:cNvPr>
                <p:cNvSpPr txBox="1"/>
                <p:nvPr/>
              </p:nvSpPr>
              <p:spPr>
                <a:xfrm>
                  <a:off x="8138160" y="4411683"/>
                  <a:ext cx="3952813" cy="3323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2000" dirty="0"/>
                    <a:t>if </a:t>
                  </a:r>
                  <a14:m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∈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𝑓𝑖𝑛𝑎𝑙</m:t>
                          </m:r>
                        </m:sub>
                      </m:sSub>
                    </m:oMath>
                  </a14:m>
                  <a:r>
                    <a:rPr lang="en-US" sz="2000" dirty="0"/>
                    <a:t> or </a:t>
                  </a:r>
                  <a14:m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∉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𝑞𝑢𝑒𝑟𝑦</m:t>
                          </m:r>
                        </m:sub>
                      </m:sSub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,</m:t>
                      </m:r>
                    </m:oMath>
                  </a14:m>
                  <a:r>
                    <a:rPr lang="en-US" sz="2000" dirty="0"/>
                    <a:t> then abort</a:t>
                  </a:r>
                </a:p>
              </p:txBody>
            </p:sp>
          </mc:Choice>
          <mc:Fallback xmlns="">
            <p:sp>
              <p:nvSpPr>
                <p:cNvPr id="51" name="TextBox 50">
                  <a:extLst>
                    <a:ext uri="{FF2B5EF4-FFF2-40B4-BE49-F238E27FC236}">
                      <a16:creationId xmlns:a16="http://schemas.microsoft.com/office/drawing/2014/main" id="{4EF033AF-6EF5-C0AF-EEC8-DD828ECF6AF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38160" y="4411683"/>
                  <a:ext cx="3952813" cy="332399"/>
                </a:xfrm>
                <a:prstGeom prst="rect">
                  <a:avLst/>
                </a:prstGeom>
                <a:blipFill>
                  <a:blip r:embed="rId30"/>
                  <a:stretch>
                    <a:fillRect l="-3858" t="-22222" r="-2778" b="-4074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TextBox 51">
                  <a:extLst>
                    <a:ext uri="{FF2B5EF4-FFF2-40B4-BE49-F238E27FC236}">
                      <a16:creationId xmlns:a16="http://schemas.microsoft.com/office/drawing/2014/main" id="{6EAD805C-8CE6-8A9B-61FA-6834BEFB2308}"/>
                    </a:ext>
                  </a:extLst>
                </p:cNvPr>
                <p:cNvSpPr txBox="1"/>
                <p:nvPr/>
              </p:nvSpPr>
              <p:spPr>
                <a:xfrm>
                  <a:off x="8046720" y="4782312"/>
                  <a:ext cx="2104252" cy="4247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en-US" sz="2000" dirty="0"/>
                    <a:t>insert </a:t>
                  </a:r>
                  <a14:m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a14:m>
                  <a:r>
                    <a:rPr lang="en-US" sz="2000" b="0" dirty="0"/>
                    <a:t> in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𝑓𝑖𝑛𝑎𝑙</m:t>
                          </m:r>
                        </m:sub>
                      </m:sSub>
                    </m:oMath>
                  </a14:m>
                  <a:endParaRPr lang="en-US" sz="2000" b="0" dirty="0"/>
                </a:p>
              </p:txBody>
            </p:sp>
          </mc:Choice>
          <mc:Fallback xmlns="">
            <p:sp>
              <p:nvSpPr>
                <p:cNvPr id="52" name="TextBox 51">
                  <a:extLst>
                    <a:ext uri="{FF2B5EF4-FFF2-40B4-BE49-F238E27FC236}">
                      <a16:creationId xmlns:a16="http://schemas.microsoft.com/office/drawing/2014/main" id="{6EAD805C-8CE6-8A9B-61FA-6834BEFB230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46720" y="4782312"/>
                  <a:ext cx="2104252" cy="424732"/>
                </a:xfrm>
                <a:prstGeom prst="rect">
                  <a:avLst/>
                </a:prstGeom>
                <a:blipFill>
                  <a:blip r:embed="rId31"/>
                  <a:stretch>
                    <a:fillRect l="-2899" t="-7246" b="-202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DFC40C19-8E82-8C44-6FBA-11144B4EE4C1}"/>
              </a:ext>
            </a:extLst>
          </p:cNvPr>
          <p:cNvSpPr/>
          <p:nvPr/>
        </p:nvSpPr>
        <p:spPr>
          <a:xfrm>
            <a:off x="156573" y="1321788"/>
            <a:ext cx="5576609" cy="5419721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58C72AE5-214C-0ACA-E629-E4660481A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762D-3C9D-4EF2-8860-04F96AF3BD84}" type="slidenum">
              <a:rPr lang="en-US" smtClean="0"/>
              <a:t>24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14A1647-8AE8-9C51-BAD1-119687194BB1}"/>
                  </a:ext>
                </a:extLst>
              </p:cNvPr>
              <p:cNvSpPr txBox="1"/>
              <p:nvPr/>
            </p:nvSpPr>
            <p:spPr>
              <a:xfrm>
                <a:off x="6360661" y="5932779"/>
                <a:ext cx="3945268" cy="7862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𝐴𝑑𝑣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𝑤𝑖𝑛</m:t>
                              </m:r>
                            </m:e>
                          </m:d>
                        </m:e>
                      </m:fun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𝑛𝑒𝑔𝑙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14A1647-8AE8-9C51-BAD1-119687194B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0661" y="5932779"/>
                <a:ext cx="3945268" cy="786241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5674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8" grpId="0"/>
      <p:bldP spid="40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0E05E-CEB0-32E8-814F-FFF89C7EE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(One-Time) Anonymous Tokens</a:t>
            </a:r>
          </a:p>
        </p:txBody>
      </p:sp>
      <p:pic>
        <p:nvPicPr>
          <p:cNvPr id="5" name="Graphic 4" descr="Smart Phone with solid fill">
            <a:extLst>
              <a:ext uri="{FF2B5EF4-FFF2-40B4-BE49-F238E27FC236}">
                <a16:creationId xmlns:a16="http://schemas.microsoft.com/office/drawing/2014/main" id="{073225F6-D2D4-1BC1-48DD-956F832DAB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81377" y="2299926"/>
            <a:ext cx="1719029" cy="1719029"/>
          </a:xfrm>
          <a:prstGeom prst="rect">
            <a:avLst/>
          </a:prstGeom>
        </p:spPr>
      </p:pic>
      <p:pic>
        <p:nvPicPr>
          <p:cNvPr id="7" name="Graphic 6" descr="Server outline">
            <a:extLst>
              <a:ext uri="{FF2B5EF4-FFF2-40B4-BE49-F238E27FC236}">
                <a16:creationId xmlns:a16="http://schemas.microsoft.com/office/drawing/2014/main" id="{E23EEF76-A003-28A6-54BE-4CC16366DCD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360817" y="1690688"/>
            <a:ext cx="2768245" cy="276824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CADBA0C-D649-5AD0-6969-52770BCFDE6B}"/>
              </a:ext>
            </a:extLst>
          </p:cNvPr>
          <p:cNvSpPr txBox="1"/>
          <p:nvPr/>
        </p:nvSpPr>
        <p:spPr>
          <a:xfrm>
            <a:off x="2040351" y="4298219"/>
            <a:ext cx="1201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Client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F38497F-3977-225A-D337-528EF1F6693F}"/>
              </a:ext>
            </a:extLst>
          </p:cNvPr>
          <p:cNvSpPr txBox="1"/>
          <p:nvPr/>
        </p:nvSpPr>
        <p:spPr>
          <a:xfrm>
            <a:off x="8635137" y="4297267"/>
            <a:ext cx="223564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Server</a:t>
            </a:r>
            <a:endParaRPr lang="en-US" sz="2000" dirty="0"/>
          </a:p>
          <a:p>
            <a:r>
              <a:rPr lang="en-US" sz="2000" dirty="0"/>
              <a:t>(Issuer/Redeemer)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60AEAC1-DF0F-FC67-55A7-EE3F9154D05B}"/>
              </a:ext>
            </a:extLst>
          </p:cNvPr>
          <p:cNvGrpSpPr/>
          <p:nvPr/>
        </p:nvGrpSpPr>
        <p:grpSpPr>
          <a:xfrm>
            <a:off x="4244341" y="2149079"/>
            <a:ext cx="3350669" cy="400110"/>
            <a:chOff x="4206240" y="2548244"/>
            <a:chExt cx="3350669" cy="400110"/>
          </a:xfrm>
        </p:grpSpPr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70286D55-0AD1-77AB-EE61-C77505B360F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06240" y="2913523"/>
              <a:ext cx="3350669" cy="0"/>
            </a:xfrm>
            <a:prstGeom prst="straightConnector1">
              <a:avLst/>
            </a:prstGeom>
            <a:ln w="28575">
              <a:headEnd type="triangle"/>
              <a:tailEnd type="non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39B6AC2-F07E-B377-A67E-077F093EE6C6}"/>
                </a:ext>
              </a:extLst>
            </p:cNvPr>
            <p:cNvSpPr txBox="1"/>
            <p:nvPr/>
          </p:nvSpPr>
          <p:spPr>
            <a:xfrm>
              <a:off x="4801135" y="2548244"/>
              <a:ext cx="188235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Give me tokens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F72B5BF7-B229-A3C7-443D-61BBB6EBBF23}"/>
              </a:ext>
            </a:extLst>
          </p:cNvPr>
          <p:cNvGrpSpPr/>
          <p:nvPr/>
        </p:nvGrpSpPr>
        <p:grpSpPr>
          <a:xfrm>
            <a:off x="4244341" y="2612666"/>
            <a:ext cx="3350669" cy="400110"/>
            <a:chOff x="4206240" y="3011831"/>
            <a:chExt cx="3350669" cy="400110"/>
          </a:xfrm>
        </p:grpSpPr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76B9D4B3-81E6-B786-A347-9505B22C9CC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06240" y="3370723"/>
              <a:ext cx="3350669" cy="0"/>
            </a:xfrm>
            <a:prstGeom prst="straightConnector1">
              <a:avLst/>
            </a:prstGeom>
            <a:ln w="28575">
              <a:headEnd type="none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0E8741FE-C9D9-F2F7-0385-43A16B6D528B}"/>
                </a:ext>
              </a:extLst>
            </p:cNvPr>
            <p:cNvSpPr txBox="1"/>
            <p:nvPr/>
          </p:nvSpPr>
          <p:spPr>
            <a:xfrm>
              <a:off x="4661880" y="3011831"/>
              <a:ext cx="236593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Unforgeable tokens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991B6587-0AFE-4484-7BEA-E0C3243A33FE}"/>
              </a:ext>
            </a:extLst>
          </p:cNvPr>
          <p:cNvGrpSpPr/>
          <p:nvPr/>
        </p:nvGrpSpPr>
        <p:grpSpPr>
          <a:xfrm>
            <a:off x="4244341" y="3352292"/>
            <a:ext cx="3350669" cy="938836"/>
            <a:chOff x="4206240" y="3751457"/>
            <a:chExt cx="3350669" cy="938836"/>
          </a:xfrm>
        </p:grpSpPr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F025FB24-70A5-3F6A-EFDC-7B8ED9F16AC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06240" y="4690293"/>
              <a:ext cx="3350669" cy="0"/>
            </a:xfrm>
            <a:prstGeom prst="straightConnector1">
              <a:avLst/>
            </a:prstGeom>
            <a:ln w="28575">
              <a:headEnd type="triangle"/>
              <a:tailEnd type="non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ABFEE665-2780-56D7-C69B-942ECFBD6416}"/>
                </a:ext>
              </a:extLst>
            </p:cNvPr>
            <p:cNvSpPr txBox="1"/>
            <p:nvPr/>
          </p:nvSpPr>
          <p:spPr>
            <a:xfrm>
              <a:off x="4818453" y="4286192"/>
              <a:ext cx="236593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Redeem the tokens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9865D339-C14B-B408-BD0D-82D2EB172671}"/>
                    </a:ext>
                  </a:extLst>
                </p:cNvPr>
                <p:cNvSpPr txBox="1"/>
                <p:nvPr/>
              </p:nvSpPr>
              <p:spPr>
                <a:xfrm>
                  <a:off x="5645329" y="3751457"/>
                  <a:ext cx="193963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⋮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9865D339-C14B-B408-BD0D-82D2EB17267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45329" y="3751457"/>
                  <a:ext cx="193963" cy="430887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830D62AA-2B66-7530-5ECE-9BFDC008EFC3}"/>
              </a:ext>
            </a:extLst>
          </p:cNvPr>
          <p:cNvSpPr txBox="1"/>
          <p:nvPr/>
        </p:nvSpPr>
        <p:spPr>
          <a:xfrm>
            <a:off x="1139458" y="5416669"/>
            <a:ext cx="81336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Privacy Pass (PP) and Google Trust Tokens (TT) API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Token generation with private-key primitives such as OPRFs.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BB991405-8CB2-F599-410B-B47E166A4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762D-3C9D-4EF2-8860-04F96AF3BD84}" type="slidenum">
              <a:rPr lang="en-US" smtClean="0"/>
              <a:t>3</a:t>
            </a:fld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A5529DF-FE30-C10B-D958-7B967C06F0F2}"/>
              </a:ext>
            </a:extLst>
          </p:cNvPr>
          <p:cNvGrpSpPr/>
          <p:nvPr/>
        </p:nvGrpSpPr>
        <p:grpSpPr>
          <a:xfrm>
            <a:off x="6523757" y="2829841"/>
            <a:ext cx="2298642" cy="1340221"/>
            <a:chOff x="6523757" y="2829841"/>
            <a:chExt cx="2298642" cy="1340221"/>
          </a:xfrm>
        </p:grpSpPr>
        <p:sp>
          <p:nvSpPr>
            <p:cNvPr id="15" name="Arc 14">
              <a:extLst>
                <a:ext uri="{FF2B5EF4-FFF2-40B4-BE49-F238E27FC236}">
                  <a16:creationId xmlns:a16="http://schemas.microsoft.com/office/drawing/2014/main" id="{4A13445B-665F-2F5A-4B13-EB8D9D532AFB}"/>
                </a:ext>
              </a:extLst>
            </p:cNvPr>
            <p:cNvSpPr/>
            <p:nvPr/>
          </p:nvSpPr>
          <p:spPr>
            <a:xfrm>
              <a:off x="6523757" y="2829841"/>
              <a:ext cx="914400" cy="1340221"/>
            </a:xfrm>
            <a:prstGeom prst="arc">
              <a:avLst>
                <a:gd name="adj1" fmla="val 15949280"/>
                <a:gd name="adj2" fmla="val 4754707"/>
              </a:avLst>
            </a:prstGeom>
            <a:ln w="28575"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2B8614E-A524-043E-77A4-F357C2534F72}"/>
                </a:ext>
              </a:extLst>
            </p:cNvPr>
            <p:cNvSpPr txBox="1"/>
            <p:nvPr/>
          </p:nvSpPr>
          <p:spPr>
            <a:xfrm>
              <a:off x="7438157" y="3299896"/>
              <a:ext cx="138424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err="1">
                  <a:solidFill>
                    <a:schemeClr val="accent1">
                      <a:lumMod val="75000"/>
                    </a:schemeClr>
                  </a:solidFill>
                </a:rPr>
                <a:t>unlinkable</a:t>
              </a:r>
              <a:r>
                <a:rPr lang="en-US" sz="2000" b="1" dirty="0">
                  <a:solidFill>
                    <a:schemeClr val="accent1">
                      <a:lumMod val="75000"/>
                    </a:schemeClr>
                  </a:solidFill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32673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0E05E-CEB0-32E8-814F-FFF89C7EE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Anonymous Tokens and Fraud</a:t>
            </a:r>
          </a:p>
        </p:txBody>
      </p:sp>
      <p:pic>
        <p:nvPicPr>
          <p:cNvPr id="5" name="Graphic 4" descr="Smart Phone with solid fill">
            <a:extLst>
              <a:ext uri="{FF2B5EF4-FFF2-40B4-BE49-F238E27FC236}">
                <a16:creationId xmlns:a16="http://schemas.microsoft.com/office/drawing/2014/main" id="{073225F6-D2D4-1BC1-48DD-956F832DAB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83080" y="2299926"/>
            <a:ext cx="1719029" cy="1719029"/>
          </a:xfrm>
          <a:prstGeom prst="rect">
            <a:avLst/>
          </a:prstGeom>
        </p:spPr>
      </p:pic>
      <p:pic>
        <p:nvPicPr>
          <p:cNvPr id="7" name="Graphic 6" descr="Server outline">
            <a:extLst>
              <a:ext uri="{FF2B5EF4-FFF2-40B4-BE49-F238E27FC236}">
                <a16:creationId xmlns:a16="http://schemas.microsoft.com/office/drawing/2014/main" id="{E23EEF76-A003-28A6-54BE-4CC16366DCD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955280" y="1691640"/>
            <a:ext cx="2768245" cy="276824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CADBA0C-D649-5AD0-6969-52770BCFDE6B}"/>
              </a:ext>
            </a:extLst>
          </p:cNvPr>
          <p:cNvSpPr txBox="1"/>
          <p:nvPr/>
        </p:nvSpPr>
        <p:spPr>
          <a:xfrm>
            <a:off x="2040351" y="4298219"/>
            <a:ext cx="1201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Client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F38497F-3977-225A-D337-528EF1F6693F}"/>
              </a:ext>
            </a:extLst>
          </p:cNvPr>
          <p:cNvSpPr txBox="1"/>
          <p:nvPr/>
        </p:nvSpPr>
        <p:spPr>
          <a:xfrm>
            <a:off x="8229600" y="4297680"/>
            <a:ext cx="223564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Server</a:t>
            </a:r>
            <a:endParaRPr lang="en-US" sz="2000" dirty="0"/>
          </a:p>
          <a:p>
            <a:r>
              <a:rPr lang="en-US" sz="2000" dirty="0"/>
              <a:t>(Issuer/Redeemer)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8572C4B-7A78-7387-D875-F8D99367FBCE}"/>
              </a:ext>
            </a:extLst>
          </p:cNvPr>
          <p:cNvCxnSpPr>
            <a:cxnSpLocks/>
          </p:cNvCxnSpPr>
          <p:nvPr/>
        </p:nvCxnSpPr>
        <p:spPr>
          <a:xfrm flipH="1">
            <a:off x="4206240" y="2456323"/>
            <a:ext cx="3350669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6EA3B6F0-47DA-5D2A-C2A6-DC8EAB0BE86E}"/>
              </a:ext>
            </a:extLst>
          </p:cNvPr>
          <p:cNvSpPr txBox="1"/>
          <p:nvPr/>
        </p:nvSpPr>
        <p:spPr>
          <a:xfrm>
            <a:off x="4339404" y="2090563"/>
            <a:ext cx="34364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</a:rPr>
              <a:t>Establish trust to the client?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4BD024-A4C3-E0E6-0B8B-5B09F33996B4}"/>
              </a:ext>
            </a:extLst>
          </p:cNvPr>
          <p:cNvSpPr txBox="1"/>
          <p:nvPr/>
        </p:nvSpPr>
        <p:spPr>
          <a:xfrm>
            <a:off x="1003850" y="5160390"/>
            <a:ext cx="88178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How does the server know the client is trustworthy?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Human vs bot (CAPTCHA?)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Legit vs malicious bot (?)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Authentic/emulator vs hacked device (device attestation?)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38FD106-642A-2DDA-9C8E-38CDB2C3ADA8}"/>
              </a:ext>
            </a:extLst>
          </p:cNvPr>
          <p:cNvGrpSpPr/>
          <p:nvPr/>
        </p:nvGrpSpPr>
        <p:grpSpPr>
          <a:xfrm>
            <a:off x="7976897" y="5071761"/>
            <a:ext cx="2789546" cy="1827815"/>
            <a:chOff x="6598234" y="4665060"/>
            <a:chExt cx="2789546" cy="1827815"/>
          </a:xfrm>
        </p:grpSpPr>
        <p:pic>
          <p:nvPicPr>
            <p:cNvPr id="6" name="Graphic 5" descr="Hammer1 with solid fill">
              <a:extLst>
                <a:ext uri="{FF2B5EF4-FFF2-40B4-BE49-F238E27FC236}">
                  <a16:creationId xmlns:a16="http://schemas.microsoft.com/office/drawing/2014/main" id="{D5F0335A-AD51-6DE5-0E76-9663AF6796A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7177720" y="4665060"/>
              <a:ext cx="1323642" cy="1323642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D729BF0E-4136-9CB2-201B-5CD166A5D3F2}"/>
                </a:ext>
              </a:extLst>
            </p:cNvPr>
            <p:cNvSpPr txBox="1"/>
            <p:nvPr/>
          </p:nvSpPr>
          <p:spPr>
            <a:xfrm>
              <a:off x="6598234" y="5969655"/>
              <a:ext cx="278954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Machine Learning</a:t>
              </a:r>
            </a:p>
          </p:txBody>
        </p:sp>
      </p:grp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1053FC13-5B7B-B88F-F292-978969950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762D-3C9D-4EF2-8860-04F96AF3BD8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790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0E05E-CEB0-32E8-814F-FFF89C7EE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221194" cy="1325563"/>
          </a:xfrm>
        </p:spPr>
        <p:txBody>
          <a:bodyPr/>
          <a:lstStyle/>
          <a:p>
            <a:r>
              <a:rPr lang="en-US" dirty="0"/>
              <a:t>Anonymous Tokens with Hidden Metadata</a:t>
            </a:r>
          </a:p>
        </p:txBody>
      </p:sp>
      <p:pic>
        <p:nvPicPr>
          <p:cNvPr id="5" name="Graphic 4" descr="Smart Phone with solid fill">
            <a:extLst>
              <a:ext uri="{FF2B5EF4-FFF2-40B4-BE49-F238E27FC236}">
                <a16:creationId xmlns:a16="http://schemas.microsoft.com/office/drawing/2014/main" id="{073225F6-D2D4-1BC1-48DD-956F832DAB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81377" y="2299926"/>
            <a:ext cx="1719029" cy="1719029"/>
          </a:xfrm>
          <a:prstGeom prst="rect">
            <a:avLst/>
          </a:prstGeom>
        </p:spPr>
      </p:pic>
      <p:pic>
        <p:nvPicPr>
          <p:cNvPr id="7" name="Graphic 6" descr="Server outline">
            <a:extLst>
              <a:ext uri="{FF2B5EF4-FFF2-40B4-BE49-F238E27FC236}">
                <a16:creationId xmlns:a16="http://schemas.microsoft.com/office/drawing/2014/main" id="{E23EEF76-A003-28A6-54BE-4CC16366DCD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955280" y="1691640"/>
            <a:ext cx="2768245" cy="276824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CADBA0C-D649-5AD0-6969-52770BCFDE6B}"/>
              </a:ext>
            </a:extLst>
          </p:cNvPr>
          <p:cNvSpPr txBox="1"/>
          <p:nvPr/>
        </p:nvSpPr>
        <p:spPr>
          <a:xfrm>
            <a:off x="2040351" y="4298219"/>
            <a:ext cx="1201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Client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F38497F-3977-225A-D337-528EF1F6693F}"/>
              </a:ext>
            </a:extLst>
          </p:cNvPr>
          <p:cNvSpPr txBox="1"/>
          <p:nvPr/>
        </p:nvSpPr>
        <p:spPr>
          <a:xfrm>
            <a:off x="8229600" y="4297680"/>
            <a:ext cx="223564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Server</a:t>
            </a:r>
            <a:endParaRPr lang="en-US" sz="2000" dirty="0"/>
          </a:p>
          <a:p>
            <a:r>
              <a:rPr lang="en-US" sz="2000" dirty="0"/>
              <a:t>(Issuer/Redeemer)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0286D55-0AD1-77AB-EE61-C77505B360F8}"/>
              </a:ext>
            </a:extLst>
          </p:cNvPr>
          <p:cNvCxnSpPr>
            <a:cxnSpLocks/>
          </p:cNvCxnSpPr>
          <p:nvPr/>
        </p:nvCxnSpPr>
        <p:spPr>
          <a:xfrm flipH="1">
            <a:off x="4206240" y="2311442"/>
            <a:ext cx="3350669" cy="0"/>
          </a:xfrm>
          <a:prstGeom prst="straightConnector1">
            <a:avLst/>
          </a:prstGeom>
          <a:ln w="28575">
            <a:headEnd type="triangl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739B6AC2-F07E-B377-A67E-077F093EE6C6}"/>
              </a:ext>
            </a:extLst>
          </p:cNvPr>
          <p:cNvSpPr txBox="1"/>
          <p:nvPr/>
        </p:nvSpPr>
        <p:spPr>
          <a:xfrm>
            <a:off x="4845896" y="1946163"/>
            <a:ext cx="18823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Give me tokens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F029746-4ECF-1E94-DFE7-101836F5434C}"/>
              </a:ext>
            </a:extLst>
          </p:cNvPr>
          <p:cNvGrpSpPr/>
          <p:nvPr/>
        </p:nvGrpSpPr>
        <p:grpSpPr>
          <a:xfrm>
            <a:off x="4206240" y="2423227"/>
            <a:ext cx="3350669" cy="400110"/>
            <a:chOff x="4206240" y="2423227"/>
            <a:chExt cx="3350669" cy="400110"/>
          </a:xfrm>
        </p:grpSpPr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76B9D4B3-81E6-B786-A347-9505B22C9CC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06240" y="2768642"/>
              <a:ext cx="3350669" cy="0"/>
            </a:xfrm>
            <a:prstGeom prst="straightConnector1">
              <a:avLst/>
            </a:prstGeom>
            <a:ln w="28575">
              <a:headEnd type="none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0E8741FE-C9D9-F2F7-0385-43A16B6D528B}"/>
                </a:ext>
              </a:extLst>
            </p:cNvPr>
            <p:cNvSpPr txBox="1"/>
            <p:nvPr/>
          </p:nvSpPr>
          <p:spPr>
            <a:xfrm>
              <a:off x="4851359" y="2423227"/>
              <a:ext cx="208271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chemeClr val="accent1">
                      <a:lumMod val="75000"/>
                    </a:schemeClr>
                  </a:solidFill>
                </a:rPr>
                <a:t>Tokens + {0,1}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B5E0D0C-1D45-B74C-5DD4-EF2DCEF51708}"/>
              </a:ext>
            </a:extLst>
          </p:cNvPr>
          <p:cNvGrpSpPr/>
          <p:nvPr/>
        </p:nvGrpSpPr>
        <p:grpSpPr>
          <a:xfrm>
            <a:off x="4157497" y="2970604"/>
            <a:ext cx="3470435" cy="1156557"/>
            <a:chOff x="4157497" y="2970604"/>
            <a:chExt cx="3470435" cy="1156557"/>
          </a:xfrm>
        </p:grpSpPr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F025FB24-70A5-3F6A-EFDC-7B8ED9F16AC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06240" y="4088212"/>
              <a:ext cx="3350669" cy="0"/>
            </a:xfrm>
            <a:prstGeom prst="straightConnector1">
              <a:avLst/>
            </a:prstGeom>
            <a:ln w="28575">
              <a:headEnd type="triangle"/>
              <a:tailEnd type="non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ABFEE665-2780-56D7-C69B-942ECFBD6416}"/>
                </a:ext>
              </a:extLst>
            </p:cNvPr>
            <p:cNvSpPr txBox="1"/>
            <p:nvPr/>
          </p:nvSpPr>
          <p:spPr>
            <a:xfrm>
              <a:off x="4157497" y="3419275"/>
              <a:ext cx="347043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Redeem the tokens</a:t>
              </a:r>
            </a:p>
            <a:p>
              <a:pPr algn="ctr"/>
              <a:r>
                <a:rPr lang="en-US" sz="2000" b="1" dirty="0">
                  <a:solidFill>
                    <a:schemeClr val="accent1">
                      <a:lumMod val="75000"/>
                    </a:schemeClr>
                  </a:solidFill>
                </a:rPr>
                <a:t>(accept if embedded bit is 1)</a:t>
              </a:r>
              <a:r>
                <a:rPr lang="en-US" sz="2000" dirty="0"/>
                <a:t>.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9865D339-C14B-B408-BD0D-82D2EB172671}"/>
                    </a:ext>
                  </a:extLst>
                </p:cNvPr>
                <p:cNvSpPr txBox="1"/>
                <p:nvPr/>
              </p:nvSpPr>
              <p:spPr>
                <a:xfrm>
                  <a:off x="5669706" y="2970604"/>
                  <a:ext cx="193963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⋮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9865D339-C14B-B408-BD0D-82D2EB17267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69706" y="2970604"/>
                  <a:ext cx="193963" cy="430887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E21B1BF-75A1-2072-2E8C-D0367EEA14E7}"/>
              </a:ext>
            </a:extLst>
          </p:cNvPr>
          <p:cNvGrpSpPr/>
          <p:nvPr/>
        </p:nvGrpSpPr>
        <p:grpSpPr>
          <a:xfrm>
            <a:off x="10193222" y="2084976"/>
            <a:ext cx="1780572" cy="914400"/>
            <a:chOff x="10193222" y="2084976"/>
            <a:chExt cx="1780572" cy="914400"/>
          </a:xfrm>
        </p:grpSpPr>
        <p:pic>
          <p:nvPicPr>
            <p:cNvPr id="4" name="Graphic 3" descr="Statistics with solid fill">
              <a:extLst>
                <a:ext uri="{FF2B5EF4-FFF2-40B4-BE49-F238E27FC236}">
                  <a16:creationId xmlns:a16="http://schemas.microsoft.com/office/drawing/2014/main" id="{01C08ECD-F0F1-A783-70A6-321B0FA5731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0193222" y="2084976"/>
              <a:ext cx="914400" cy="914400"/>
            </a:xfrm>
            <a:prstGeom prst="rect">
              <a:avLst/>
            </a:prstGeom>
          </p:spPr>
        </p:pic>
        <p:pic>
          <p:nvPicPr>
            <p:cNvPr id="10" name="Graphic 9" descr="Normal Distribution with solid fill">
              <a:extLst>
                <a:ext uri="{FF2B5EF4-FFF2-40B4-BE49-F238E27FC236}">
                  <a16:creationId xmlns:a16="http://schemas.microsoft.com/office/drawing/2014/main" id="{F42F1F08-E5E0-3D38-5C45-73CF3A28C0A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1059394" y="2084976"/>
              <a:ext cx="914400" cy="914400"/>
            </a:xfrm>
            <a:prstGeom prst="rect">
              <a:avLst/>
            </a:prstGeom>
          </p:spPr>
        </p:pic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C8136C4A-F1E5-93E3-4EEE-E1AED5663835}"/>
              </a:ext>
            </a:extLst>
          </p:cNvPr>
          <p:cNvSpPr txBox="1"/>
          <p:nvPr/>
        </p:nvSpPr>
        <p:spPr>
          <a:xfrm>
            <a:off x="1099924" y="5259240"/>
            <a:ext cx="11137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If the device is malicious, release a token with bit 0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Deferred rejection during redemption.</a:t>
            </a:r>
          </a:p>
        </p:txBody>
      </p:sp>
      <p:pic>
        <p:nvPicPr>
          <p:cNvPr id="6" name="Graphic 5" descr="Devil face outline with solid fill">
            <a:extLst>
              <a:ext uri="{FF2B5EF4-FFF2-40B4-BE49-F238E27FC236}">
                <a16:creationId xmlns:a16="http://schemas.microsoft.com/office/drawing/2014/main" id="{C2D348E7-233E-C49B-A039-7CBE40846261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186620" y="2948353"/>
            <a:ext cx="914400" cy="914400"/>
          </a:xfrm>
          <a:prstGeom prst="rect">
            <a:avLst/>
          </a:prstGeom>
        </p:spPr>
      </p:pic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3E2BAEBF-4CE1-2CCC-04E6-E22A62ED3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762D-3C9D-4EF2-8860-04F96AF3BD8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708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65313-7644-931A-97FF-306FCBCF0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Private Metadata Bit Token (PMBT</a:t>
            </a:r>
            <a:r>
              <a:rPr lang="en-US"/>
              <a:t>) [KLOR’20]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5F876E-BD4F-2E61-EB4A-E29B35488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762D-3C9D-4EF2-8860-04F96AF3BD8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536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61A8C-C1A1-25F9-75E3-2AD789CE7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PMBT Interface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351D86A-9A9B-1BFA-E6FB-6DAACD03C0E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96900" y="1550511"/>
                <a:ext cx="10515600" cy="5170964"/>
              </a:xfrm>
            </p:spPr>
            <p:txBody>
              <a:bodyPr/>
              <a:lstStyle/>
              <a:p>
                <a:r>
                  <a:rPr lang="en-US" b="0" dirty="0"/>
                  <a:t>SetUp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𝜆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𝑐𝑟𝑠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𝑡𝑑</m:t>
                        </m:r>
                      </m:e>
                    </m:d>
                  </m:oMath>
                </a14:m>
                <a:r>
                  <a:rPr lang="en-US" b="0" dirty="0"/>
                  <a:t>;     KeyGen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𝑐𝑟𝑠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𝑝𝑝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𝑠𝑘</m:t>
                        </m:r>
                      </m:e>
                    </m:d>
                  </m:oMath>
                </a14:m>
                <a:endParaRPr lang="en-US" b="0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b="0" dirty="0">
                    <a:solidFill>
                      <a:srgbClr val="C00000"/>
                    </a:solidFill>
                  </a:rPr>
                  <a:t>Verify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𝑠𝑘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, (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𝜎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→{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𝑡𝑟𝑢𝑒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𝑓𝑎𝑙𝑠𝑒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b="0" dirty="0">
                  <a:solidFill>
                    <a:srgbClr val="C00000"/>
                  </a:solidFill>
                </a:endParaRPr>
              </a:p>
              <a:p>
                <a:r>
                  <a:rPr lang="en-US" b="0" dirty="0" err="1"/>
                  <a:t>ReadBit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→{0, 1, ⊥}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351D86A-9A9B-1BFA-E6FB-6DAACD03C0E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96900" y="1550511"/>
                <a:ext cx="10515600" cy="5170964"/>
              </a:xfrm>
              <a:blipFill>
                <a:blip r:embed="rId3"/>
                <a:stretch>
                  <a:fillRect l="-1043" t="-1296" b="-23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B77BE2-1729-B6F3-2D09-B263DE3F7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762D-3C9D-4EF2-8860-04F96AF3BD84}" type="slidenum">
              <a:rPr lang="en-US" smtClean="0"/>
              <a:t>7</a:t>
            </a:fld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D08126F-12F7-2E58-F66A-1DBCE24124AE}"/>
              </a:ext>
            </a:extLst>
          </p:cNvPr>
          <p:cNvSpPr/>
          <p:nvPr/>
        </p:nvSpPr>
        <p:spPr>
          <a:xfrm>
            <a:off x="3966212" y="4178968"/>
            <a:ext cx="2085340" cy="7042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ClientFinal</a:t>
            </a:r>
            <a:endParaRPr lang="en-US" sz="2800" dirty="0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6F377371-5894-D3E8-F7C2-8264A36AA8FB}"/>
              </a:ext>
            </a:extLst>
          </p:cNvPr>
          <p:cNvGrpSpPr/>
          <p:nvPr/>
        </p:nvGrpSpPr>
        <p:grpSpPr>
          <a:xfrm>
            <a:off x="3958592" y="1876660"/>
            <a:ext cx="2085340" cy="1604645"/>
            <a:chOff x="596900" y="3637915"/>
            <a:chExt cx="2085340" cy="1604645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1CAE34A-F156-255F-2CCB-BCBEDF6DF789}"/>
                </a:ext>
              </a:extLst>
            </p:cNvPr>
            <p:cNvSpPr/>
            <p:nvPr/>
          </p:nvSpPr>
          <p:spPr>
            <a:xfrm>
              <a:off x="596900" y="4538345"/>
              <a:ext cx="2085340" cy="70421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/>
                <a:t>ClientQuery</a:t>
              </a:r>
              <a:endParaRPr lang="en-US" sz="2800" dirty="0"/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C7A78229-5297-A495-0EEE-0BC9E63B17E4}"/>
                </a:ext>
              </a:extLst>
            </p:cNvPr>
            <p:cNvCxnSpPr>
              <a:cxnSpLocks/>
            </p:cNvCxnSpPr>
            <p:nvPr/>
          </p:nvCxnSpPr>
          <p:spPr>
            <a:xfrm>
              <a:off x="1173480" y="4114800"/>
              <a:ext cx="0" cy="42354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A6C80F38-EA5A-A78A-4C48-F93611C23367}"/>
                </a:ext>
              </a:extLst>
            </p:cNvPr>
            <p:cNvCxnSpPr>
              <a:cxnSpLocks/>
            </p:cNvCxnSpPr>
            <p:nvPr/>
          </p:nvCxnSpPr>
          <p:spPr>
            <a:xfrm>
              <a:off x="2125980" y="4114800"/>
              <a:ext cx="0" cy="42354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08A7D338-995B-8C0F-AB11-BA3103057599}"/>
                </a:ext>
              </a:extLst>
            </p:cNvPr>
            <p:cNvSpPr txBox="1"/>
            <p:nvPr/>
          </p:nvSpPr>
          <p:spPr>
            <a:xfrm>
              <a:off x="903921" y="3637915"/>
              <a:ext cx="624841" cy="5273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pp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2A822CBF-2581-ED86-2D40-C26F16CB5BD2}"/>
                </a:ext>
              </a:extLst>
            </p:cNvPr>
            <p:cNvSpPr txBox="1"/>
            <p:nvPr/>
          </p:nvSpPr>
          <p:spPr>
            <a:xfrm>
              <a:off x="1974849" y="3685976"/>
              <a:ext cx="624841" cy="5273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t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1796FDB9-F8CB-D0BB-09DD-29048171752E}"/>
              </a:ext>
            </a:extLst>
          </p:cNvPr>
          <p:cNvGrpSpPr/>
          <p:nvPr/>
        </p:nvGrpSpPr>
        <p:grpSpPr>
          <a:xfrm>
            <a:off x="5008882" y="3474753"/>
            <a:ext cx="651511" cy="647700"/>
            <a:chOff x="1668780" y="5242560"/>
            <a:chExt cx="651511" cy="647700"/>
          </a:xfrm>
        </p:grpSpPr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FB19A087-B03A-2B28-DC66-76BABC24C95E}"/>
                </a:ext>
              </a:extLst>
            </p:cNvPr>
            <p:cNvCxnSpPr>
              <a:cxnSpLocks/>
            </p:cNvCxnSpPr>
            <p:nvPr/>
          </p:nvCxnSpPr>
          <p:spPr>
            <a:xfrm>
              <a:off x="1668780" y="5242560"/>
              <a:ext cx="0" cy="6477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A6F73BC-85B4-8262-3A24-2D9E1620764D}"/>
                </a:ext>
              </a:extLst>
            </p:cNvPr>
            <p:cNvSpPr txBox="1"/>
            <p:nvPr/>
          </p:nvSpPr>
          <p:spPr>
            <a:xfrm>
              <a:off x="1695450" y="5298578"/>
              <a:ext cx="624841" cy="5273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/>
                <a:t>st</a:t>
              </a:r>
              <a:endParaRPr lang="en-US" sz="2800" dirty="0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9C4834FA-DFED-455C-83F8-319B126F4C64}"/>
              </a:ext>
            </a:extLst>
          </p:cNvPr>
          <p:cNvGrpSpPr/>
          <p:nvPr/>
        </p:nvGrpSpPr>
        <p:grpSpPr>
          <a:xfrm>
            <a:off x="6052822" y="2745475"/>
            <a:ext cx="1844040" cy="729278"/>
            <a:chOff x="2682240" y="4513282"/>
            <a:chExt cx="1844040" cy="729278"/>
          </a:xfrm>
        </p:grpSpPr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48990265-685F-3D78-FF86-EC81D93E5FD3}"/>
                </a:ext>
              </a:extLst>
            </p:cNvPr>
            <p:cNvCxnSpPr>
              <a:cxnSpLocks/>
            </p:cNvCxnSpPr>
            <p:nvPr/>
          </p:nvCxnSpPr>
          <p:spPr>
            <a:xfrm>
              <a:off x="2682240" y="4890452"/>
              <a:ext cx="1844040" cy="35210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CD0FC46B-E7C0-F8D9-182F-40C6B7146CB1}"/>
                </a:ext>
              </a:extLst>
            </p:cNvPr>
            <p:cNvSpPr txBox="1"/>
            <p:nvPr/>
          </p:nvSpPr>
          <p:spPr>
            <a:xfrm>
              <a:off x="3119119" y="4513282"/>
              <a:ext cx="11518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query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5A32799E-B00D-EC4D-0750-5742C149943F}"/>
              </a:ext>
            </a:extLst>
          </p:cNvPr>
          <p:cNvGrpSpPr/>
          <p:nvPr/>
        </p:nvGrpSpPr>
        <p:grpSpPr>
          <a:xfrm>
            <a:off x="6054092" y="3879157"/>
            <a:ext cx="1814830" cy="733635"/>
            <a:chOff x="5187952" y="3055977"/>
            <a:chExt cx="1814830" cy="733635"/>
          </a:xfrm>
        </p:grpSpPr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BBF6B1D0-04F1-1365-A818-7AA1DECE866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87952" y="3055977"/>
              <a:ext cx="1814830" cy="62968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46DB0315-E3E8-2AE5-4E4E-025FAECCAD78}"/>
                </a:ext>
              </a:extLst>
            </p:cNvPr>
            <p:cNvSpPr txBox="1"/>
            <p:nvPr/>
          </p:nvSpPr>
          <p:spPr>
            <a:xfrm>
              <a:off x="5922649" y="3266392"/>
              <a:ext cx="101409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resp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5DFA898B-DB0E-CC2F-79C7-4B229EB1E287}"/>
              </a:ext>
            </a:extLst>
          </p:cNvPr>
          <p:cNvGrpSpPr/>
          <p:nvPr/>
        </p:nvGrpSpPr>
        <p:grpSpPr>
          <a:xfrm>
            <a:off x="7896862" y="2259203"/>
            <a:ext cx="2085340" cy="1632586"/>
            <a:chOff x="11643360" y="1259860"/>
            <a:chExt cx="2085340" cy="1632586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C147E280-B049-8350-3CF6-19722F39DEFA}"/>
                </a:ext>
              </a:extLst>
            </p:cNvPr>
            <p:cNvSpPr/>
            <p:nvPr/>
          </p:nvSpPr>
          <p:spPr>
            <a:xfrm>
              <a:off x="11643360" y="2188231"/>
              <a:ext cx="2085340" cy="70421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/>
                <a:t>IssueToken</a:t>
              </a:r>
              <a:endParaRPr lang="en-US" sz="2800" dirty="0"/>
            </a:p>
          </p:txBody>
        </p: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5B6732F8-2EDE-69AB-175C-044AA4C15722}"/>
                </a:ext>
              </a:extLst>
            </p:cNvPr>
            <p:cNvGrpSpPr/>
            <p:nvPr/>
          </p:nvGrpSpPr>
          <p:grpSpPr>
            <a:xfrm>
              <a:off x="12011024" y="1259860"/>
              <a:ext cx="624841" cy="916782"/>
              <a:chOff x="4893944" y="4027010"/>
              <a:chExt cx="624841" cy="916782"/>
            </a:xfrm>
          </p:grpSpPr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26D3083-448E-BC41-D202-D2500AD7B6D1}"/>
                  </a:ext>
                </a:extLst>
              </p:cNvPr>
              <p:cNvSpPr txBox="1"/>
              <p:nvPr/>
            </p:nvSpPr>
            <p:spPr>
              <a:xfrm>
                <a:off x="4893944" y="4027010"/>
                <a:ext cx="624841" cy="5273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err="1"/>
                  <a:t>sk</a:t>
                </a:r>
                <a:endParaRPr lang="en-US" sz="2800" dirty="0"/>
              </a:p>
            </p:txBody>
          </p:sp>
          <p:cxnSp>
            <p:nvCxnSpPr>
              <p:cNvPr id="38" name="Straight Arrow Connector 37">
                <a:extLst>
                  <a:ext uri="{FF2B5EF4-FFF2-40B4-BE49-F238E27FC236}">
                    <a16:creationId xmlns:a16="http://schemas.microsoft.com/office/drawing/2014/main" id="{7C903CB2-7857-F520-DE0C-9A1764092FE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43500" y="4520247"/>
                <a:ext cx="0" cy="423545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01AB31E1-63F6-474F-225A-6E8C8B03D0E3}"/>
                </a:ext>
              </a:extLst>
            </p:cNvPr>
            <p:cNvGrpSpPr/>
            <p:nvPr/>
          </p:nvGrpSpPr>
          <p:grpSpPr>
            <a:xfrm>
              <a:off x="13062583" y="1295738"/>
              <a:ext cx="434340" cy="880904"/>
              <a:chOff x="5945503" y="4062888"/>
              <a:chExt cx="434340" cy="880904"/>
            </a:xfrm>
          </p:grpSpPr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0A0EA20B-D7DE-1535-31F3-0E660151538C}"/>
                  </a:ext>
                </a:extLst>
              </p:cNvPr>
              <p:cNvSpPr txBox="1"/>
              <p:nvPr/>
            </p:nvSpPr>
            <p:spPr>
              <a:xfrm>
                <a:off x="5945503" y="4062888"/>
                <a:ext cx="434340" cy="5273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b</a:t>
                </a:r>
              </a:p>
            </p:txBody>
          </p:sp>
          <p:cxnSp>
            <p:nvCxnSpPr>
              <p:cNvPr id="39" name="Straight Arrow Connector 38">
                <a:extLst>
                  <a:ext uri="{FF2B5EF4-FFF2-40B4-BE49-F238E27FC236}">
                    <a16:creationId xmlns:a16="http://schemas.microsoft.com/office/drawing/2014/main" id="{8D565754-0519-5171-6C88-618D49B5E3B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96000" y="4520247"/>
                <a:ext cx="0" cy="423545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CA73B9BC-738A-6B73-6D4A-44C66B315A7D}"/>
              </a:ext>
            </a:extLst>
          </p:cNvPr>
          <p:cNvGrpSpPr/>
          <p:nvPr/>
        </p:nvGrpSpPr>
        <p:grpSpPr>
          <a:xfrm>
            <a:off x="4373880" y="4883183"/>
            <a:ext cx="1559561" cy="887233"/>
            <a:chOff x="8150858" y="3883840"/>
            <a:chExt cx="1559561" cy="88723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B87D59CF-5CAE-BC9F-282C-DA8DC237EFBC}"/>
                    </a:ext>
                  </a:extLst>
                </p:cNvPr>
                <p:cNvSpPr txBox="1"/>
                <p:nvPr/>
              </p:nvSpPr>
              <p:spPr>
                <a:xfrm>
                  <a:off x="8801097" y="4243705"/>
                  <a:ext cx="909322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sz="2800" i="1" dirty="0" smtClean="0">
                            <a:latin typeface="Cambria Math" panose="02040503050406030204" pitchFamily="18" charset="0"/>
                          </a:rPr>
                          <m:t>σ</m:t>
                        </m:r>
                      </m:oMath>
                    </m:oMathPara>
                  </a14:m>
                  <a:endParaRPr lang="en-US" sz="2800" b="0" dirty="0"/>
                </a:p>
              </p:txBody>
            </p:sp>
          </mc:Choice>
          <mc:Fallback xmlns=""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B87D59CF-5CAE-BC9F-282C-DA8DC237EFB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801097" y="4243705"/>
                  <a:ext cx="909322" cy="523220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FE95755F-DEAC-7FD3-18C4-CAE5C06B0F4E}"/>
                </a:ext>
              </a:extLst>
            </p:cNvPr>
            <p:cNvCxnSpPr>
              <a:cxnSpLocks/>
            </p:cNvCxnSpPr>
            <p:nvPr/>
          </p:nvCxnSpPr>
          <p:spPr>
            <a:xfrm>
              <a:off x="8290560" y="3883840"/>
              <a:ext cx="0" cy="42354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41ECE234-75AD-C037-042F-9BEAE33D6508}"/>
                </a:ext>
              </a:extLst>
            </p:cNvPr>
            <p:cNvCxnSpPr>
              <a:cxnSpLocks/>
            </p:cNvCxnSpPr>
            <p:nvPr/>
          </p:nvCxnSpPr>
          <p:spPr>
            <a:xfrm>
              <a:off x="9250680" y="3883840"/>
              <a:ext cx="0" cy="42354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06452AED-F4B8-DF2C-ED22-9E3109CF729F}"/>
                </a:ext>
              </a:extLst>
            </p:cNvPr>
            <p:cNvSpPr txBox="1"/>
            <p:nvPr/>
          </p:nvSpPr>
          <p:spPr>
            <a:xfrm>
              <a:off x="8150858" y="4243705"/>
              <a:ext cx="624841" cy="5273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t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13A2ECE6-1AB1-3B34-8311-789C6706CBFA}"/>
              </a:ext>
            </a:extLst>
          </p:cNvPr>
          <p:cNvGrpSpPr/>
          <p:nvPr/>
        </p:nvGrpSpPr>
        <p:grpSpPr>
          <a:xfrm>
            <a:off x="5793740" y="5720092"/>
            <a:ext cx="6540500" cy="965200"/>
            <a:chOff x="5740400" y="4629150"/>
            <a:chExt cx="6540500" cy="965200"/>
          </a:xfrm>
        </p:grpSpPr>
        <p:sp>
          <p:nvSpPr>
            <p:cNvPr id="54" name="Right Brace 53">
              <a:extLst>
                <a:ext uri="{FF2B5EF4-FFF2-40B4-BE49-F238E27FC236}">
                  <a16:creationId xmlns:a16="http://schemas.microsoft.com/office/drawing/2014/main" id="{A826F31C-5AE2-D5C6-F91D-605BDBC202A9}"/>
                </a:ext>
              </a:extLst>
            </p:cNvPr>
            <p:cNvSpPr/>
            <p:nvPr/>
          </p:nvSpPr>
          <p:spPr>
            <a:xfrm>
              <a:off x="5740400" y="4629150"/>
              <a:ext cx="355600" cy="965200"/>
            </a:xfrm>
            <a:prstGeom prst="rightBrace">
              <a:avLst/>
            </a:prstGeom>
            <a:ln w="28575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A9DEB2ED-6492-1075-AFD6-61087B1C5826}"/>
                </a:ext>
              </a:extLst>
            </p:cNvPr>
            <p:cNvSpPr txBox="1"/>
            <p:nvPr/>
          </p:nvSpPr>
          <p:spPr>
            <a:xfrm>
              <a:off x="5918200" y="4880917"/>
              <a:ext cx="6362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Gives two different notions of validity of tokens.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89441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0E05E-CEB0-32E8-814F-FFF89C7EE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PMBT Protocol </a:t>
            </a:r>
            <a:r>
              <a:rPr lang="en-US" sz="3600" dirty="0"/>
              <a:t>[KLOR’20]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CAD050-1528-4B4B-D904-309CA3392DF8}"/>
              </a:ext>
            </a:extLst>
          </p:cNvPr>
          <p:cNvSpPr txBox="1"/>
          <p:nvPr/>
        </p:nvSpPr>
        <p:spPr>
          <a:xfrm>
            <a:off x="1486699" y="1345390"/>
            <a:ext cx="30728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Client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C21355-F024-3CE7-738D-02EB60A2DF34}"/>
              </a:ext>
            </a:extLst>
          </p:cNvPr>
          <p:cNvSpPr txBox="1"/>
          <p:nvPr/>
        </p:nvSpPr>
        <p:spPr>
          <a:xfrm>
            <a:off x="7887499" y="1374377"/>
            <a:ext cx="30728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Server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89AB429-1A10-ECB1-D3D2-0B093BA9C321}"/>
                  </a:ext>
                </a:extLst>
              </p:cNvPr>
              <p:cNvSpPr txBox="1"/>
              <p:nvPr/>
            </p:nvSpPr>
            <p:spPr>
              <a:xfrm>
                <a:off x="1486699" y="1849262"/>
                <a:ext cx="173374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000" b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Input: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b="0" i="1" smtClean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b="0" i="1" smtClean="0">
                                <a:solidFill>
                                  <a:schemeClr val="tx1">
                                    <a:lumMod val="50000"/>
                                    <a:lumOff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solidFill>
                                  <a:schemeClr val="tx1">
                                    <a:lumMod val="50000"/>
                                    <a:lumOff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chemeClr val="tx1">
                                    <a:lumMod val="50000"/>
                                    <a:lumOff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2000" b="0" i="1" smtClean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sz="2000" b="0" i="1" smtClean="0">
                                <a:solidFill>
                                  <a:schemeClr val="tx1">
                                    <a:lumMod val="50000"/>
                                    <a:lumOff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solidFill>
                                  <a:schemeClr val="tx1">
                                    <a:lumMod val="50000"/>
                                    <a:lumOff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chemeClr val="tx1">
                                    <a:lumMod val="50000"/>
                                    <a:lumOff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000" b="0" i="1" smtClean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000" b="0" i="1" smtClean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endParaRPr lang="en-US" sz="2000" b="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89AB429-1A10-ECB1-D3D2-0B093BA9C3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6699" y="1849262"/>
                <a:ext cx="1733744" cy="307777"/>
              </a:xfrm>
              <a:prstGeom prst="rect">
                <a:avLst/>
              </a:prstGeom>
              <a:blipFill>
                <a:blip r:embed="rId4"/>
                <a:stretch>
                  <a:fillRect l="-9155" t="-25490" b="-490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D23D243-B4D2-914B-3E20-15C1158E49DE}"/>
                  </a:ext>
                </a:extLst>
              </p:cNvPr>
              <p:cNvSpPr txBox="1"/>
              <p:nvPr/>
            </p:nvSpPr>
            <p:spPr>
              <a:xfrm>
                <a:off x="1486699" y="2123582"/>
                <a:ext cx="924035" cy="3314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←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$</m:t>
                          </m:r>
                        </m:sub>
                      </m:sSub>
                      <m:sSubSup>
                        <m:sSubSupPr>
                          <m:ctrlPr>
                            <a:rPr lang="en-US" sz="2000" b="0" i="1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b="0" i="1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  <m:sup>
                          <m:r>
                            <a:rPr lang="en-US" sz="2000" b="0" i="1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en-US" sz="2000" b="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D23D243-B4D2-914B-3E20-15C1158E49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6699" y="2123582"/>
                <a:ext cx="924035" cy="331437"/>
              </a:xfrm>
              <a:prstGeom prst="rect">
                <a:avLst/>
              </a:prstGeom>
              <a:blipFill>
                <a:blip r:embed="rId5"/>
                <a:stretch>
                  <a:fillRect l="-3974" r="-3311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F0034C2-C288-2721-A85C-94E5CD04E7BF}"/>
                  </a:ext>
                </a:extLst>
              </p:cNvPr>
              <p:cNvSpPr txBox="1"/>
              <p:nvPr/>
            </p:nvSpPr>
            <p:spPr>
              <a:xfrm>
                <a:off x="1486699" y="2397902"/>
                <a:ext cx="108651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000" b="0" i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←</m:t>
                      </m:r>
                      <m:r>
                        <a:rPr lang="en-US" sz="2000" b="0" i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US" sz="2000" b="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F0034C2-C288-2721-A85C-94E5CD04E7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6699" y="2397902"/>
                <a:ext cx="1086516" cy="307777"/>
              </a:xfrm>
              <a:prstGeom prst="rect">
                <a:avLst/>
              </a:prstGeom>
              <a:blipFill>
                <a:blip r:embed="rId6"/>
                <a:stretch>
                  <a:fillRect l="-5618"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7599981-0E55-F068-647D-C959439C8A6F}"/>
                  </a:ext>
                </a:extLst>
              </p:cNvPr>
              <p:cNvSpPr txBox="1"/>
              <p:nvPr/>
            </p:nvSpPr>
            <p:spPr>
              <a:xfrm>
                <a:off x="1486699" y="2672222"/>
                <a:ext cx="120719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0" i="1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←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US" sz="2000" b="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7599981-0E55-F068-647D-C959439C8A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6699" y="2672222"/>
                <a:ext cx="1207190" cy="307777"/>
              </a:xfrm>
              <a:prstGeom prst="rect">
                <a:avLst/>
              </a:prstGeom>
              <a:blipFill>
                <a:blip r:embed="rId7"/>
                <a:stretch>
                  <a:fillRect l="-4545" r="-4040"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EB427C5-1B5A-0916-2894-81253C48BAD3}"/>
              </a:ext>
            </a:extLst>
          </p:cNvPr>
          <p:cNvCxnSpPr>
            <a:cxnSpLocks/>
          </p:cNvCxnSpPr>
          <p:nvPr/>
        </p:nvCxnSpPr>
        <p:spPr>
          <a:xfrm>
            <a:off x="4447866" y="3075863"/>
            <a:ext cx="2099931" cy="0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D1E2DD3-DEBC-5B23-8DD4-EC12B935E956}"/>
                  </a:ext>
                </a:extLst>
              </p:cNvPr>
              <p:cNvSpPr txBox="1"/>
              <p:nvPr/>
            </p:nvSpPr>
            <p:spPr>
              <a:xfrm>
                <a:off x="5457177" y="2716502"/>
                <a:ext cx="27571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000" b="0" i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US" sz="2000" b="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D1E2DD3-DEBC-5B23-8DD4-EC12B935E9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7177" y="2716502"/>
                <a:ext cx="275717" cy="307777"/>
              </a:xfrm>
              <a:prstGeom prst="rect">
                <a:avLst/>
              </a:prstGeom>
              <a:blipFill>
                <a:blip r:embed="rId8"/>
                <a:stretch>
                  <a:fillRect l="-24444" t="-4000" r="-28889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1A02B7F-42D8-EB62-2841-C8B8B564A36A}"/>
                  </a:ext>
                </a:extLst>
              </p:cNvPr>
              <p:cNvSpPr txBox="1"/>
              <p:nvPr/>
            </p:nvSpPr>
            <p:spPr>
              <a:xfrm>
                <a:off x="7887499" y="2710103"/>
                <a:ext cx="1502654" cy="3719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000" b="0" i="1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solidFill>
                                    <a:schemeClr val="tx1">
                                      <a:lumMod val="50000"/>
                                      <a:lumOff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chemeClr val="tx1">
                                      <a:lumMod val="50000"/>
                                      <a:lumOff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←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chemeClr val="tx1">
                                      <a:lumMod val="50000"/>
                                      <a:lumOff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$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2000" b="0" i="1" smtClean="0">
                                  <a:solidFill>
                                    <a:schemeClr val="tx1">
                                      <a:lumMod val="50000"/>
                                      <a:lumOff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n-US" sz="2000" b="0" i="1" smtClean="0">
                                      <a:solidFill>
                                        <a:schemeClr val="tx1">
                                          <a:lumMod val="50000"/>
                                          <a:lumOff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0" i="1" smtClean="0">
                                      <a:solidFill>
                                        <a:schemeClr val="tx1">
                                          <a:lumMod val="50000"/>
                                          <a:lumOff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0, 1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000" b="0" i="1" smtClean="0">
                                  <a:solidFill>
                                    <a:schemeClr val="tx1">
                                      <a:lumMod val="50000"/>
                                      <a:lumOff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sup>
                          </m:sSup>
                        </m:e>
                        <m:sub>
                          <m:r>
                            <a:rPr lang="en-US" sz="2000" b="0" i="1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</m:sub>
                      </m:sSub>
                    </m:oMath>
                  </m:oMathPara>
                </a14:m>
                <a:endParaRPr lang="en-US" sz="2000" b="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1A02B7F-42D8-EB62-2841-C8B8B564A3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7499" y="2710103"/>
                <a:ext cx="1502654" cy="371961"/>
              </a:xfrm>
              <a:prstGeom prst="rect">
                <a:avLst/>
              </a:prstGeom>
              <a:blipFill>
                <a:blip r:embed="rId9"/>
                <a:stretch>
                  <a:fillRect l="-2033"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A57283F-CC3C-56C4-9077-24F5478EFC1B}"/>
                  </a:ext>
                </a:extLst>
              </p:cNvPr>
              <p:cNvSpPr txBox="1"/>
              <p:nvPr/>
            </p:nvSpPr>
            <p:spPr>
              <a:xfrm>
                <a:off x="7887499" y="2984423"/>
                <a:ext cx="158152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0" i="1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←</m:t>
                      </m:r>
                      <m:r>
                        <a:rPr lang="en-US" sz="2000" b="0" i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sz="2000" b="0" i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US" sz="2000" b="0" i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2000" b="0" i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;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b="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A57283F-CC3C-56C4-9077-24F5478EFC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7499" y="2984423"/>
                <a:ext cx="1581523" cy="307777"/>
              </a:xfrm>
              <a:prstGeom prst="rect">
                <a:avLst/>
              </a:prstGeom>
              <a:blipFill>
                <a:blip r:embed="rId10"/>
                <a:stretch>
                  <a:fillRect l="-3475" t="-4000" r="-5792" b="-3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15FE7CD-7CCD-99CD-D1E5-644F35B29E09}"/>
                  </a:ext>
                </a:extLst>
              </p:cNvPr>
              <p:cNvSpPr txBox="1"/>
              <p:nvPr/>
            </p:nvSpPr>
            <p:spPr>
              <a:xfrm>
                <a:off x="7887499" y="3258743"/>
                <a:ext cx="203100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←</m:t>
                      </m:r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sSup>
                        <m:sSup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US" sz="2000" b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15FE7CD-7CCD-99CD-D1E5-644F35B29E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7499" y="3258743"/>
                <a:ext cx="2031005" cy="307777"/>
              </a:xfrm>
              <a:prstGeom prst="rect">
                <a:avLst/>
              </a:prstGeom>
              <a:blipFill>
                <a:blip r:embed="rId11"/>
                <a:stretch>
                  <a:fillRect l="-2703" t="-4000" r="-3303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9F08DB3-1DF6-832D-6673-026954E232A7}"/>
                  </a:ext>
                </a:extLst>
              </p:cNvPr>
              <p:cNvSpPr txBox="1"/>
              <p:nvPr/>
            </p:nvSpPr>
            <p:spPr>
              <a:xfrm>
                <a:off x="7887499" y="1887143"/>
                <a:ext cx="3617465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𝑠𝑘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; 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∈{0, 1}</m:t>
                      </m:r>
                    </m:oMath>
                  </m:oMathPara>
                </a14:m>
                <a:endParaRPr lang="en-US" sz="2000" b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9F08DB3-1DF6-832D-6673-026954E232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7499" y="1887143"/>
                <a:ext cx="3617465" cy="307777"/>
              </a:xfrm>
              <a:prstGeom prst="rect">
                <a:avLst/>
              </a:prstGeom>
              <a:blipFill>
                <a:blip r:embed="rId12"/>
                <a:stretch>
                  <a:fillRect l="-2530" t="-4000" b="-3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BC5EF0F-C5A3-0A53-BC21-06A0D281A7D8}"/>
                  </a:ext>
                </a:extLst>
              </p:cNvPr>
              <p:cNvSpPr txBox="1"/>
              <p:nvPr/>
            </p:nvSpPr>
            <p:spPr>
              <a:xfrm>
                <a:off x="7887499" y="2161463"/>
                <a:ext cx="236763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←</m:t>
                      </m:r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sz="2000" b="0" i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;</m:t>
                      </m:r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  </m:t>
                          </m:r>
                          <m:r>
                            <a:rPr lang="en-US" sz="2000" b="0" i="1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←</m:t>
                      </m:r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𝐺</m:t>
                      </m:r>
                    </m:oMath>
                  </m:oMathPara>
                </a14:m>
                <a:endParaRPr lang="en-US" sz="2000" b="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BC5EF0F-C5A3-0A53-BC21-06A0D281A7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7499" y="2161463"/>
                <a:ext cx="2367635" cy="307777"/>
              </a:xfrm>
              <a:prstGeom prst="rect">
                <a:avLst/>
              </a:prstGeom>
              <a:blipFill>
                <a:blip r:embed="rId13"/>
                <a:stretch>
                  <a:fillRect l="-2062" r="-1546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D1B353E7-4690-0E1F-5B97-52D12A1AE47B}"/>
              </a:ext>
            </a:extLst>
          </p:cNvPr>
          <p:cNvCxnSpPr>
            <a:cxnSpLocks/>
          </p:cNvCxnSpPr>
          <p:nvPr/>
        </p:nvCxnSpPr>
        <p:spPr>
          <a:xfrm>
            <a:off x="4514641" y="3999427"/>
            <a:ext cx="2099931" cy="0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triangl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ECFE1F2-70ED-187B-01D1-9D3857D78378}"/>
                  </a:ext>
                </a:extLst>
              </p:cNvPr>
              <p:cNvSpPr txBox="1"/>
              <p:nvPr/>
            </p:nvSpPr>
            <p:spPr>
              <a:xfrm>
                <a:off x="5227622" y="3653494"/>
                <a:ext cx="82650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b="0" i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2000" b="0" i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b="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ECFE1F2-70ED-187B-01D1-9D3857D783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7622" y="3653494"/>
                <a:ext cx="826508" cy="307777"/>
              </a:xfrm>
              <a:prstGeom prst="rect">
                <a:avLst/>
              </a:prstGeom>
              <a:blipFill>
                <a:blip r:embed="rId14"/>
                <a:stretch>
                  <a:fillRect l="-11111" t="-1961" r="-11852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AEC35008-CA33-470F-C9EF-D522BF4BCE07}"/>
                  </a:ext>
                </a:extLst>
              </p:cNvPr>
              <p:cNvSpPr txBox="1"/>
              <p:nvPr/>
            </p:nvSpPr>
            <p:spPr>
              <a:xfrm>
                <a:off x="1486699" y="3769502"/>
                <a:ext cx="158152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0" i="1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←</m:t>
                      </m:r>
                      <m:r>
                        <a:rPr lang="en-US" sz="2000" b="0" i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sz="2000" b="0" i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US" sz="2000" b="0" i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2000" b="0" i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;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b="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AEC35008-CA33-470F-C9EF-D522BF4BCE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6699" y="3769502"/>
                <a:ext cx="1581523" cy="307777"/>
              </a:xfrm>
              <a:prstGeom prst="rect">
                <a:avLst/>
              </a:prstGeom>
              <a:blipFill>
                <a:blip r:embed="rId15"/>
                <a:stretch>
                  <a:fillRect l="-3475" t="-1961" r="-5792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96752E08-331D-6041-B85E-D59D56AF9584}"/>
                  </a:ext>
                </a:extLst>
              </p:cNvPr>
              <p:cNvSpPr txBox="1"/>
              <p:nvPr/>
            </p:nvSpPr>
            <p:spPr>
              <a:xfrm>
                <a:off x="1486699" y="4043822"/>
                <a:ext cx="86542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  <m:r>
                        <a:rPr lang="en-US" sz="2000" b="0" i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←</m:t>
                      </m:r>
                      <m:r>
                        <a:rPr lang="en-US" sz="2000" b="0" i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𝑟𝑆</m:t>
                      </m:r>
                      <m:r>
                        <a:rPr lang="en-US" sz="2000" b="0" i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US" sz="2000" b="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96752E08-331D-6041-B85E-D59D56AF95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6699" y="4043822"/>
                <a:ext cx="865429" cy="307777"/>
              </a:xfrm>
              <a:prstGeom prst="rect">
                <a:avLst/>
              </a:prstGeom>
              <a:blipFill>
                <a:blip r:embed="rId16"/>
                <a:stretch>
                  <a:fillRect l="-7042" t="-1961" r="-7746" b="-9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10D7B8A-C4C2-0AB6-2EBC-CD8EDD73105C}"/>
                  </a:ext>
                </a:extLst>
              </p:cNvPr>
              <p:cNvSpPr txBox="1"/>
              <p:nvPr/>
            </p:nvSpPr>
            <p:spPr>
              <a:xfrm>
                <a:off x="1486699" y="4315647"/>
                <a:ext cx="109985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en-US" sz="2000" b="0" i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←</m:t>
                      </m:r>
                      <m:r>
                        <a:rPr lang="en-US" sz="2000" b="0" i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𝑟𝑊</m:t>
                      </m:r>
                      <m:r>
                        <a:rPr lang="en-US" sz="2000" b="0" i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US" sz="2000" b="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10D7B8A-C4C2-0AB6-2EBC-CD8EDD7310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6699" y="4315647"/>
                <a:ext cx="1099853" cy="307777"/>
              </a:xfrm>
              <a:prstGeom prst="rect">
                <a:avLst/>
              </a:prstGeom>
              <a:blipFill>
                <a:blip r:embed="rId17"/>
                <a:stretch>
                  <a:fillRect l="-5556" t="-4000" r="-6667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5BF1327-C360-F466-9E53-9852EEF61C64}"/>
                  </a:ext>
                </a:extLst>
              </p:cNvPr>
              <p:cNvSpPr txBox="1"/>
              <p:nvPr/>
            </p:nvSpPr>
            <p:spPr>
              <a:xfrm>
                <a:off x="1486699" y="4592462"/>
                <a:ext cx="127413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en-US" sz="2000" b="0" i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←(</m:t>
                      </m:r>
                      <m:r>
                        <a:rPr lang="en-US" sz="2000" b="0" i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sz="2000" b="0" i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000" b="0" i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en-US" sz="2000" b="0" i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b="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5BF1327-C360-F466-9E53-9852EEF61C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6699" y="4592462"/>
                <a:ext cx="1274130" cy="307777"/>
              </a:xfrm>
              <a:prstGeom prst="rect">
                <a:avLst/>
              </a:prstGeom>
              <a:blipFill>
                <a:blip r:embed="rId18"/>
                <a:stretch>
                  <a:fillRect l="-2392" t="-1961" r="-6699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8417C32-31A6-48C5-10F8-91E5BC93B8F6}"/>
                  </a:ext>
                </a:extLst>
              </p:cNvPr>
              <p:cNvSpPr txBox="1"/>
              <p:nvPr/>
            </p:nvSpPr>
            <p:spPr>
              <a:xfrm>
                <a:off x="1486699" y="4866782"/>
                <a:ext cx="137954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000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output:</a:t>
                </a:r>
                <a:r>
                  <a:rPr lang="en-US" sz="2000" b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 Math" panose="02040503050406030204" pitchFamily="18" charset="0"/>
                      </a:rPr>
                      <m:t>t</m:t>
                    </m:r>
                    <m:r>
                      <a:rPr lang="en-US" sz="2000" b="0" i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000" b="0" i="1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n-US" sz="2000" b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)</a:t>
                </a: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8417C32-31A6-48C5-10F8-91E5BC93B8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6699" y="4866782"/>
                <a:ext cx="1379545" cy="307777"/>
              </a:xfrm>
              <a:prstGeom prst="rect">
                <a:avLst/>
              </a:prstGeom>
              <a:blipFill>
                <a:blip r:embed="rId19"/>
                <a:stretch>
                  <a:fillRect l="-11504" t="-25490" r="-10177" b="-490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ED1A36A-BA4E-BF3C-E411-118E1DA595AF}"/>
                  </a:ext>
                </a:extLst>
              </p:cNvPr>
              <p:cNvSpPr txBox="1"/>
              <p:nvPr/>
            </p:nvSpPr>
            <p:spPr>
              <a:xfrm>
                <a:off x="3660970" y="4469535"/>
                <a:ext cx="8543939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/>
                  <a:t>ReadBit</a:t>
                </a:r>
                <a:r>
                  <a:rPr lang="en-US" sz="2400" dirty="0"/>
                  <a:t>: 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If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≠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sz="2400" dirty="0"/>
                  <a:t>, return 0;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If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≠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sz="2400" dirty="0"/>
                  <a:t>, return 1;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Else, return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⊥</m:t>
                    </m:r>
                  </m:oMath>
                </a14:m>
                <a:endParaRPr lang="en-US" sz="2400" dirty="0"/>
              </a:p>
              <a:p>
                <a:r>
                  <a:rPr lang="en-US" sz="2400" dirty="0">
                    <a:solidFill>
                      <a:srgbClr val="C00000"/>
                    </a:solidFill>
                  </a:rPr>
                  <a:t>Verify: return </a:t>
                </a:r>
                <a:r>
                  <a:rPr lang="en-US" sz="2400" b="1" dirty="0">
                    <a:solidFill>
                      <a:srgbClr val="C00000"/>
                    </a:solidFill>
                  </a:rPr>
                  <a:t>true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ED1A36A-BA4E-BF3C-E411-118E1DA595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0970" y="4469535"/>
                <a:ext cx="8543939" cy="1938992"/>
              </a:xfrm>
              <a:prstGeom prst="rect">
                <a:avLst/>
              </a:prstGeom>
              <a:blipFill>
                <a:blip r:embed="rId20"/>
                <a:stretch>
                  <a:fillRect l="-1142" t="-2516" b="-62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Left Brace 27">
            <a:extLst>
              <a:ext uri="{FF2B5EF4-FFF2-40B4-BE49-F238E27FC236}">
                <a16:creationId xmlns:a16="http://schemas.microsoft.com/office/drawing/2014/main" id="{BC96BA36-BD25-0082-081F-F28650F2A964}"/>
              </a:ext>
            </a:extLst>
          </p:cNvPr>
          <p:cNvSpPr/>
          <p:nvPr/>
        </p:nvSpPr>
        <p:spPr>
          <a:xfrm>
            <a:off x="7632493" y="1857423"/>
            <a:ext cx="241356" cy="671046"/>
          </a:xfrm>
          <a:prstGeom prst="leftBrac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Brace 29">
            <a:extLst>
              <a:ext uri="{FF2B5EF4-FFF2-40B4-BE49-F238E27FC236}">
                <a16:creationId xmlns:a16="http://schemas.microsoft.com/office/drawing/2014/main" id="{1F2B9D0B-7A9A-DC9B-400B-94DC107F0A76}"/>
              </a:ext>
            </a:extLst>
          </p:cNvPr>
          <p:cNvSpPr/>
          <p:nvPr/>
        </p:nvSpPr>
        <p:spPr>
          <a:xfrm>
            <a:off x="11220270" y="1857423"/>
            <a:ext cx="364954" cy="668487"/>
          </a:xfrm>
          <a:prstGeom prst="rightBrac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7E6F0014-645D-C859-678C-970BBBD17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762D-3C9D-4EF2-8860-04F96AF3BD84}" type="slidenum">
              <a:rPr lang="en-US" smtClean="0"/>
              <a:t>8</a:t>
            </a:fld>
            <a:endParaRPr lang="en-US"/>
          </a:p>
        </p:txBody>
      </p:sp>
      <p:sp>
        <p:nvSpPr>
          <p:cNvPr id="15" name="Left Brace 14">
            <a:extLst>
              <a:ext uri="{FF2B5EF4-FFF2-40B4-BE49-F238E27FC236}">
                <a16:creationId xmlns:a16="http://schemas.microsoft.com/office/drawing/2014/main" id="{09825F60-9F13-8A3E-53F6-D8366058FC50}"/>
              </a:ext>
            </a:extLst>
          </p:cNvPr>
          <p:cNvSpPr/>
          <p:nvPr/>
        </p:nvSpPr>
        <p:spPr>
          <a:xfrm flipH="1">
            <a:off x="2668352" y="2193738"/>
            <a:ext cx="275909" cy="725863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Left Brace 20">
            <a:extLst>
              <a:ext uri="{FF2B5EF4-FFF2-40B4-BE49-F238E27FC236}">
                <a16:creationId xmlns:a16="http://schemas.microsoft.com/office/drawing/2014/main" id="{A5DDD410-9BBA-6538-E1EB-CE1AA6C64634}"/>
              </a:ext>
            </a:extLst>
          </p:cNvPr>
          <p:cNvSpPr/>
          <p:nvPr/>
        </p:nvSpPr>
        <p:spPr>
          <a:xfrm flipH="1">
            <a:off x="9810353" y="2783475"/>
            <a:ext cx="343694" cy="828991"/>
          </a:xfrm>
          <a:prstGeom prst="leftBrace">
            <a:avLst>
              <a:gd name="adj1" fmla="val 8333"/>
              <a:gd name="adj2" fmla="val 46851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Left Brace 26">
            <a:extLst>
              <a:ext uri="{FF2B5EF4-FFF2-40B4-BE49-F238E27FC236}">
                <a16:creationId xmlns:a16="http://schemas.microsoft.com/office/drawing/2014/main" id="{7DD61E4E-B306-32BC-A0BE-05FC615F4093}"/>
              </a:ext>
            </a:extLst>
          </p:cNvPr>
          <p:cNvSpPr/>
          <p:nvPr/>
        </p:nvSpPr>
        <p:spPr>
          <a:xfrm>
            <a:off x="1262284" y="3769502"/>
            <a:ext cx="275909" cy="1130737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EA7F768-3A4F-5031-1FBE-87FE5ADBE343}"/>
              </a:ext>
            </a:extLst>
          </p:cNvPr>
          <p:cNvSpPr txBox="1"/>
          <p:nvPr/>
        </p:nvSpPr>
        <p:spPr>
          <a:xfrm>
            <a:off x="2922796" y="2169622"/>
            <a:ext cx="1813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accent1"/>
                </a:solidFill>
              </a:rPr>
              <a:t>ClientQuery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BACFE89-D0D2-42ED-FE6E-9A20BE1840C2}"/>
              </a:ext>
            </a:extLst>
          </p:cNvPr>
          <p:cNvSpPr txBox="1"/>
          <p:nvPr/>
        </p:nvSpPr>
        <p:spPr>
          <a:xfrm>
            <a:off x="10053432" y="2767476"/>
            <a:ext cx="1813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accent1"/>
                </a:solidFill>
              </a:rPr>
              <a:t>IssueToken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078EE5A-982B-B6E7-56AB-8E142121813D}"/>
              </a:ext>
            </a:extLst>
          </p:cNvPr>
          <p:cNvSpPr txBox="1"/>
          <p:nvPr/>
        </p:nvSpPr>
        <p:spPr>
          <a:xfrm>
            <a:off x="-50704" y="3908576"/>
            <a:ext cx="1813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accent1"/>
                </a:solidFill>
              </a:rPr>
              <a:t>ClientFinal</a:t>
            </a:r>
            <a:endParaRPr 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392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0E05E-CEB0-32E8-814F-FFF89C7EE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Cryptographic Primitives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EB4F341-FB15-2968-414F-A878171FC01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3914775"/>
              </a:xfrm>
            </p:spPr>
            <p:txBody>
              <a:bodyPr/>
              <a:lstStyle/>
              <a:p>
                <a:r>
                  <a:rPr lang="en-US" dirty="0"/>
                  <a:t>PMBT also uses OPRFs with an input tag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 from the client.</a:t>
                </a:r>
              </a:p>
              <a:p>
                <a:r>
                  <a:rPr lang="en-US" dirty="0"/>
                  <a:t>Security and Privacy:</a:t>
                </a:r>
              </a:p>
              <a:p>
                <a:pPr lvl="1"/>
                <a:r>
                  <a:rPr lang="en-US" dirty="0"/>
                  <a:t>OMUF: One-more unforgeability</a:t>
                </a:r>
              </a:p>
              <a:p>
                <a:pPr lvl="1"/>
                <a:r>
                  <a:rPr lang="en-US" dirty="0"/>
                  <a:t>UNLINK: Unlinkability</a:t>
                </a:r>
              </a:p>
              <a:p>
                <a:pPr lvl="1"/>
                <a:r>
                  <a:rPr lang="en-US" dirty="0"/>
                  <a:t>PMB: Privacy of the metadata bit (from the client)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EB4F341-FB15-2968-414F-A878171FC01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3914775"/>
              </a:xfrm>
              <a:blipFill>
                <a:blip r:embed="rId3"/>
                <a:stretch>
                  <a:fillRect l="-1043" t="-24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9F1A68-9367-32D1-D1A9-F1C4D51CC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762D-3C9D-4EF2-8860-04F96AF3BD8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71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E8DBE4414ED7F40B54830C022E3BED7" ma:contentTypeVersion="17" ma:contentTypeDescription="Create a new document." ma:contentTypeScope="" ma:versionID="fdf3c2b0813f45eb7c6ff7a73427c70e">
  <xsd:schema xmlns:xsd="http://www.w3.org/2001/XMLSchema" xmlns:xs="http://www.w3.org/2001/XMLSchema" xmlns:p="http://schemas.microsoft.com/office/2006/metadata/properties" xmlns:ns1="http://schemas.microsoft.com/sharepoint/v3" xmlns:ns3="41531e84-d775-4505-98d3-b287fe8892d8" xmlns:ns4="73941956-5f05-42a3-8d80-b732434db108" targetNamespace="http://schemas.microsoft.com/office/2006/metadata/properties" ma:root="true" ma:fieldsID="c9df6b67a91f9988a0859a343e1f5f9d" ns1:_="" ns3:_="" ns4:_="">
    <xsd:import namespace="http://schemas.microsoft.com/sharepoint/v3"/>
    <xsd:import namespace="41531e84-d775-4505-98d3-b287fe8892d8"/>
    <xsd:import namespace="73941956-5f05-42a3-8d80-b732434db10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LengthInSeconds" minOccurs="0"/>
                <xsd:element ref="ns1:_ip_UnifiedCompliancePolicyProperties" minOccurs="0"/>
                <xsd:element ref="ns1:_ip_UnifiedCompliancePolicyUIAction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2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3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531e84-d775-4505-98d3-b287fe8892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941956-5f05-42a3-8d80-b732434db108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activity xmlns="41531e84-d775-4505-98d3-b287fe8892d8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AA758D0-F81D-4B10-A7C8-813CE38570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1531e84-d775-4505-98d3-b287fe8892d8"/>
    <ds:schemaRef ds:uri="73941956-5f05-42a3-8d80-b732434db1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808A612-A03F-446F-9996-B6095EB0039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CDB4023-1FA5-41F4-A25F-768E70199199}">
  <ds:schemaRefs>
    <ds:schemaRef ds:uri="73941956-5f05-42a3-8d80-b732434db108"/>
    <ds:schemaRef ds:uri="http://schemas.microsoft.com/office/infopath/2007/PartnerControls"/>
    <ds:schemaRef ds:uri="http://schemas.microsoft.com/office/2006/metadata/properties"/>
    <ds:schemaRef ds:uri="41531e84-d775-4505-98d3-b287fe8892d8"/>
    <ds:schemaRef ds:uri="http://schemas.microsoft.com/office/2006/documentManagement/types"/>
    <ds:schemaRef ds:uri="http://purl.org/dc/elements/1.1/"/>
    <ds:schemaRef ds:uri="http://purl.org/dc/terms/"/>
    <ds:schemaRef ds:uri="http://schemas.openxmlformats.org/package/2006/metadata/core-properties"/>
    <ds:schemaRef ds:uri="http://schemas.microsoft.com/sharepoint/v3"/>
    <ds:schemaRef ds:uri="http://purl.org/dc/dcmitype/"/>
    <ds:schemaRef ds:uri="http://www.w3.org/XML/1998/namespace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32269</TotalTime>
  <Words>1452</Words>
  <Application>Microsoft Office PowerPoint</Application>
  <PresentationFormat>Widescreen</PresentationFormat>
  <Paragraphs>346</Paragraphs>
  <Slides>24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Cambria Math</vt:lpstr>
      <vt:lpstr>Office Theme</vt:lpstr>
      <vt:lpstr>Anonymous Tokens with Hidden Metadata</vt:lpstr>
      <vt:lpstr>Motivation and Applications</vt:lpstr>
      <vt:lpstr>(One-Time) Anonymous Tokens</vt:lpstr>
      <vt:lpstr>Anonymous Tokens and Fraud</vt:lpstr>
      <vt:lpstr>Anonymous Tokens with Hidden Metadata</vt:lpstr>
      <vt:lpstr>Private Metadata Bit Token (PMBT) [KLOR’20]</vt:lpstr>
      <vt:lpstr>PMBT Interface</vt:lpstr>
      <vt:lpstr>PMBT Protocol [KLOR’20]</vt:lpstr>
      <vt:lpstr>Cryptographic Primitives </vt:lpstr>
      <vt:lpstr>PMB: Privacy of the Metadata Bit</vt:lpstr>
      <vt:lpstr>PMBT Weakness</vt:lpstr>
      <vt:lpstr>Problem?</vt:lpstr>
      <vt:lpstr>Anonymous Tokens with Hidden Metadata (ATHM)</vt:lpstr>
      <vt:lpstr>ATHM</vt:lpstr>
      <vt:lpstr>ATHM Interface</vt:lpstr>
      <vt:lpstr>Privacy of the Metadata Bit</vt:lpstr>
      <vt:lpstr>Algebraic MAC [CPZ’18]</vt:lpstr>
      <vt:lpstr>ATHM Protocol</vt:lpstr>
      <vt:lpstr>Security</vt:lpstr>
      <vt:lpstr>Implementation Results</vt:lpstr>
      <vt:lpstr>Full Version and Open Problems</vt:lpstr>
      <vt:lpstr>References</vt:lpstr>
      <vt:lpstr>OMUF Security</vt:lpstr>
      <vt:lpstr>UNLINK Security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Anonymous Tokens with Hidden Metada</dc:title>
  <dc:creator>Betül Durak</dc:creator>
  <cp:lastModifiedBy>Betül Durak</cp:lastModifiedBy>
  <cp:revision>6</cp:revision>
  <dcterms:created xsi:type="dcterms:W3CDTF">2023-01-03T03:23:44Z</dcterms:created>
  <dcterms:modified xsi:type="dcterms:W3CDTF">2023-08-22T15:43:26Z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0x010100CE8DBE4414ED7F40B54830C022E3BED7</vt:lpwstr>
  </property>
</Properties>
</file>