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3" r:id="rId4"/>
    <p:sldId id="296" r:id="rId5"/>
    <p:sldId id="289" r:id="rId6"/>
    <p:sldId id="314" r:id="rId7"/>
    <p:sldId id="316" r:id="rId8"/>
    <p:sldId id="315" r:id="rId9"/>
    <p:sldId id="317" r:id="rId10"/>
    <p:sldId id="297" r:id="rId11"/>
    <p:sldId id="299" r:id="rId12"/>
    <p:sldId id="263" r:id="rId13"/>
    <p:sldId id="269" r:id="rId14"/>
    <p:sldId id="318" r:id="rId15"/>
    <p:sldId id="319" r:id="rId16"/>
    <p:sldId id="31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等线" panose="02010600030101010101" pitchFamily="2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40F1CFD-F3AA-41D1-AFDD-688EAEC079B3}">
          <p14:sldIdLst>
            <p14:sldId id="256"/>
          </p14:sldIdLst>
        </p14:section>
        <p14:section name="Signature and Multi-Signature" id="{EBDB17C3-326B-4DFC-AE47-2135AC199CFA}">
          <p14:sldIdLst>
            <p14:sldId id="257"/>
            <p14:sldId id="293"/>
            <p14:sldId id="296"/>
          </p14:sldIdLst>
        </p14:section>
        <p14:section name="Prior Works" id="{BC8116D8-4D4D-4ABB-9810-B8B819252AD6}">
          <p14:sldIdLst>
            <p14:sldId id="289"/>
            <p14:sldId id="314"/>
            <p14:sldId id="316"/>
            <p14:sldId id="315"/>
          </p14:sldIdLst>
        </p14:section>
        <p14:section name="Contribution" id="{4E3ECF89-DA7C-4693-B091-209A9EE7BF90}">
          <p14:sldIdLst>
            <p14:sldId id="317"/>
            <p14:sldId id="297"/>
            <p14:sldId id="299"/>
          </p14:sldIdLst>
        </p14:section>
        <p14:section name="DualMS: construction" id="{EEA8F4AB-CEE4-42CF-8A94-DDF43A39342E}">
          <p14:sldIdLst>
            <p14:sldId id="263"/>
            <p14:sldId id="269"/>
            <p14:sldId id="318"/>
            <p14:sldId id="319"/>
          </p14:sldIdLst>
        </p14:section>
        <p14:section name="Thanks" id="{B9F28810-6803-4C47-988C-3E2B9957E660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 彦伯" userId="851570136b3c53ec" providerId="LiveId" clId="{C39071CD-CA78-4752-A962-54005D75BC03}"/>
    <pc:docChg chg="undo custSel addSld delSld modSld sldOrd addSection delSection modSection">
      <pc:chgData name="陈 彦伯" userId="851570136b3c53ec" providerId="LiveId" clId="{C39071CD-CA78-4752-A962-54005D75BC03}" dt="2023-08-18T04:26:44.058" v="4184"/>
      <pc:docMkLst>
        <pc:docMk/>
      </pc:docMkLst>
      <pc:sldChg chg="modSp mod">
        <pc:chgData name="陈 彦伯" userId="851570136b3c53ec" providerId="LiveId" clId="{C39071CD-CA78-4752-A962-54005D75BC03}" dt="2023-08-12T09:36:26.117" v="778" actId="115"/>
        <pc:sldMkLst>
          <pc:docMk/>
          <pc:sldMk cId="3579390807" sldId="256"/>
        </pc:sldMkLst>
        <pc:spChg chg="mod">
          <ac:chgData name="陈 彦伯" userId="851570136b3c53ec" providerId="LiveId" clId="{C39071CD-CA78-4752-A962-54005D75BC03}" dt="2023-08-12T09:36:26.117" v="778" actId="115"/>
          <ac:spMkLst>
            <pc:docMk/>
            <pc:sldMk cId="3579390807" sldId="256"/>
            <ac:spMk id="3" creationId="{54531123-394E-D2DB-75F6-980D7757ABBD}"/>
          </ac:spMkLst>
        </pc:spChg>
      </pc:sldChg>
      <pc:sldChg chg="addSp delSp modSp mod modAnim">
        <pc:chgData name="陈 彦伯" userId="851570136b3c53ec" providerId="LiveId" clId="{C39071CD-CA78-4752-A962-54005D75BC03}" dt="2023-08-17T16:47:30.274" v="3410"/>
        <pc:sldMkLst>
          <pc:docMk/>
          <pc:sldMk cId="2166168988" sldId="257"/>
        </pc:sldMkLst>
        <pc:spChg chg="mod">
          <ac:chgData name="陈 彦伯" userId="851570136b3c53ec" providerId="LiveId" clId="{C39071CD-CA78-4752-A962-54005D75BC03}" dt="2023-08-12T09:36:55.537" v="779" actId="1076"/>
          <ac:spMkLst>
            <pc:docMk/>
            <pc:sldMk cId="2166168988" sldId="257"/>
            <ac:spMk id="6" creationId="{6DC4B4A9-26A0-B528-1E2A-2081F96A7F76}"/>
          </ac:spMkLst>
        </pc:spChg>
        <pc:spChg chg="mod">
          <ac:chgData name="陈 彦伯" userId="851570136b3c53ec" providerId="LiveId" clId="{C39071CD-CA78-4752-A962-54005D75BC03}" dt="2023-08-12T09:36:59.110" v="780" actId="1076"/>
          <ac:spMkLst>
            <pc:docMk/>
            <pc:sldMk cId="2166168988" sldId="257"/>
            <ac:spMk id="9" creationId="{AA315D08-3E13-8F35-943C-42C060E2327E}"/>
          </ac:spMkLst>
        </pc:spChg>
        <pc:inkChg chg="add del">
          <ac:chgData name="陈 彦伯" userId="851570136b3c53ec" providerId="LiveId" clId="{C39071CD-CA78-4752-A962-54005D75BC03}" dt="2023-08-11T11:34:34.983" v="659" actId="478"/>
          <ac:inkMkLst>
            <pc:docMk/>
            <pc:sldMk cId="2166168988" sldId="257"/>
            <ac:inkMk id="4" creationId="{99309DE8-0846-C56B-01C2-4657C9EE1CA4}"/>
          </ac:inkMkLst>
        </pc:inkChg>
      </pc:sldChg>
      <pc:sldChg chg="mod modShow">
        <pc:chgData name="陈 彦伯" userId="851570136b3c53ec" providerId="LiveId" clId="{C39071CD-CA78-4752-A962-54005D75BC03}" dt="2023-08-11T11:32:46.476" v="656" actId="729"/>
        <pc:sldMkLst>
          <pc:docMk/>
          <pc:sldMk cId="1623613929" sldId="262"/>
        </pc:sldMkLst>
      </pc:sldChg>
      <pc:sldChg chg="delSp modSp mod modAnim">
        <pc:chgData name="陈 彦伯" userId="851570136b3c53ec" providerId="LiveId" clId="{C39071CD-CA78-4752-A962-54005D75BC03}" dt="2023-08-18T04:26:00.747" v="4183" actId="14100"/>
        <pc:sldMkLst>
          <pc:docMk/>
          <pc:sldMk cId="3631025464" sldId="263"/>
        </pc:sldMkLst>
        <pc:spChg chg="mod">
          <ac:chgData name="陈 彦伯" userId="851570136b3c53ec" providerId="LiveId" clId="{C39071CD-CA78-4752-A962-54005D75BC03}" dt="2023-08-12T12:10:18.833" v="2630" actId="20577"/>
          <ac:spMkLst>
            <pc:docMk/>
            <pc:sldMk cId="3631025464" sldId="263"/>
            <ac:spMk id="2" creationId="{BF3C4B4F-5942-73D1-3969-A834D7CF4D5A}"/>
          </ac:spMkLst>
        </pc:spChg>
        <pc:spChg chg="mod">
          <ac:chgData name="陈 彦伯" userId="851570136b3c53ec" providerId="LiveId" clId="{C39071CD-CA78-4752-A962-54005D75BC03}" dt="2023-08-18T04:26:00.747" v="4183" actId="14100"/>
          <ac:spMkLst>
            <pc:docMk/>
            <pc:sldMk cId="3631025464" sldId="263"/>
            <ac:spMk id="6" creationId="{80D95FAB-B4EC-C2DB-1C6C-1AE17047F11C}"/>
          </ac:spMkLst>
        </pc:spChg>
        <pc:spChg chg="del">
          <ac:chgData name="陈 彦伯" userId="851570136b3c53ec" providerId="LiveId" clId="{C39071CD-CA78-4752-A962-54005D75BC03}" dt="2023-08-11T12:24:14.844" v="701" actId="478"/>
          <ac:spMkLst>
            <pc:docMk/>
            <pc:sldMk cId="3631025464" sldId="263"/>
            <ac:spMk id="9" creationId="{31C5D312-50A9-9D9C-DF6D-14B5E51E2DD9}"/>
          </ac:spMkLst>
        </pc:spChg>
        <pc:spChg chg="mod">
          <ac:chgData name="陈 彦伯" userId="851570136b3c53ec" providerId="LiveId" clId="{C39071CD-CA78-4752-A962-54005D75BC03}" dt="2023-08-12T12:09:01.401" v="2467" actId="113"/>
          <ac:spMkLst>
            <pc:docMk/>
            <pc:sldMk cId="3631025464" sldId="263"/>
            <ac:spMk id="17" creationId="{41279451-EA81-F9AD-A7C8-6C93064406EF}"/>
          </ac:spMkLst>
        </pc:spChg>
        <pc:spChg chg="mod">
          <ac:chgData name="陈 彦伯" userId="851570136b3c53ec" providerId="LiveId" clId="{C39071CD-CA78-4752-A962-54005D75BC03}" dt="2023-08-12T12:08:06.731" v="2436" actId="20577"/>
          <ac:spMkLst>
            <pc:docMk/>
            <pc:sldMk cId="3631025464" sldId="263"/>
            <ac:spMk id="20" creationId="{6F0BAC8B-45DD-4362-8315-8139129EB38D}"/>
          </ac:spMkLst>
        </pc:spChg>
        <pc:spChg chg="mod">
          <ac:chgData name="陈 彦伯" userId="851570136b3c53ec" providerId="LiveId" clId="{C39071CD-CA78-4752-A962-54005D75BC03}" dt="2023-08-18T03:38:06.239" v="3627" actId="14100"/>
          <ac:spMkLst>
            <pc:docMk/>
            <pc:sldMk cId="3631025464" sldId="263"/>
            <ac:spMk id="24" creationId="{5B73218D-F434-7D22-AA22-1E5330381BEE}"/>
          </ac:spMkLst>
        </pc:spChg>
        <pc:spChg chg="mod">
          <ac:chgData name="陈 彦伯" userId="851570136b3c53ec" providerId="LiveId" clId="{C39071CD-CA78-4752-A962-54005D75BC03}" dt="2023-08-18T03:37:31.161" v="3601" actId="20577"/>
          <ac:spMkLst>
            <pc:docMk/>
            <pc:sldMk cId="3631025464" sldId="263"/>
            <ac:spMk id="25" creationId="{EC90100E-F5BB-2C0C-80FB-34814AA1BD9A}"/>
          </ac:spMkLst>
        </pc:spChg>
        <pc:spChg chg="mod">
          <ac:chgData name="陈 彦伯" userId="851570136b3c53ec" providerId="LiveId" clId="{C39071CD-CA78-4752-A962-54005D75BC03}" dt="2023-08-18T04:25:51.867" v="4181" actId="14100"/>
          <ac:spMkLst>
            <pc:docMk/>
            <pc:sldMk cId="3631025464" sldId="263"/>
            <ac:spMk id="26" creationId="{6786B768-2C9F-989B-1C28-E9668DEF3E73}"/>
          </ac:spMkLst>
        </pc:spChg>
        <pc:spChg chg="mod">
          <ac:chgData name="陈 彦伯" userId="851570136b3c53ec" providerId="LiveId" clId="{C39071CD-CA78-4752-A962-54005D75BC03}" dt="2023-08-12T12:08:53.627" v="2465" actId="14100"/>
          <ac:spMkLst>
            <pc:docMk/>
            <pc:sldMk cId="3631025464" sldId="263"/>
            <ac:spMk id="28" creationId="{FBD1FD21-46AE-5D31-3984-44EF30AA8844}"/>
          </ac:spMkLst>
        </pc:spChg>
      </pc:sldChg>
      <pc:sldChg chg="del">
        <pc:chgData name="陈 彦伯" userId="851570136b3c53ec" providerId="LiveId" clId="{C39071CD-CA78-4752-A962-54005D75BC03}" dt="2023-08-11T11:29:38.277" v="653" actId="2696"/>
        <pc:sldMkLst>
          <pc:docMk/>
          <pc:sldMk cId="682930990" sldId="264"/>
        </pc:sldMkLst>
      </pc:sldChg>
      <pc:sldChg chg="mod modShow">
        <pc:chgData name="陈 彦伯" userId="851570136b3c53ec" providerId="LiveId" clId="{C39071CD-CA78-4752-A962-54005D75BC03}" dt="2023-08-11T11:32:51.835" v="657" actId="729"/>
        <pc:sldMkLst>
          <pc:docMk/>
          <pc:sldMk cId="2895274116" sldId="265"/>
        </pc:sldMkLst>
      </pc:sldChg>
      <pc:sldChg chg="mod modShow">
        <pc:chgData name="陈 彦伯" userId="851570136b3c53ec" providerId="LiveId" clId="{C39071CD-CA78-4752-A962-54005D75BC03}" dt="2023-08-11T11:32:51.835" v="657" actId="729"/>
        <pc:sldMkLst>
          <pc:docMk/>
          <pc:sldMk cId="1082131894" sldId="266"/>
        </pc:sldMkLst>
      </pc:sldChg>
      <pc:sldChg chg="mod modShow">
        <pc:chgData name="陈 彦伯" userId="851570136b3c53ec" providerId="LiveId" clId="{C39071CD-CA78-4752-A962-54005D75BC03}" dt="2023-08-11T11:32:51.835" v="657" actId="729"/>
        <pc:sldMkLst>
          <pc:docMk/>
          <pc:sldMk cId="1903168113" sldId="267"/>
        </pc:sldMkLst>
      </pc:sldChg>
      <pc:sldChg chg="addSp delSp modSp mod ord delAnim modAnim">
        <pc:chgData name="陈 彦伯" userId="851570136b3c53ec" providerId="LiveId" clId="{C39071CD-CA78-4752-A962-54005D75BC03}" dt="2023-08-18T04:23:28.867" v="4176" actId="1076"/>
        <pc:sldMkLst>
          <pc:docMk/>
          <pc:sldMk cId="2249309130" sldId="269"/>
        </pc:sldMkLst>
        <pc:spChg chg="mod">
          <ac:chgData name="陈 彦伯" userId="851570136b3c53ec" providerId="LiveId" clId="{C39071CD-CA78-4752-A962-54005D75BC03}" dt="2023-08-18T03:42:36.365" v="3654" actId="20577"/>
          <ac:spMkLst>
            <pc:docMk/>
            <pc:sldMk cId="2249309130" sldId="269"/>
            <ac:spMk id="2" creationId="{BF3C4B4F-5942-73D1-3969-A834D7CF4D5A}"/>
          </ac:spMkLst>
        </pc:spChg>
        <pc:spChg chg="add mod">
          <ac:chgData name="陈 彦伯" userId="851570136b3c53ec" providerId="LiveId" clId="{C39071CD-CA78-4752-A962-54005D75BC03}" dt="2023-08-12T12:13:49.391" v="2796" actId="14100"/>
          <ac:spMkLst>
            <pc:docMk/>
            <pc:sldMk cId="2249309130" sldId="269"/>
            <ac:spMk id="3" creationId="{457C6B1D-6B40-2E64-BAB1-BF12444638BE}"/>
          </ac:spMkLst>
        </pc:spChg>
        <pc:spChg chg="add mod">
          <ac:chgData name="陈 彦伯" userId="851570136b3c53ec" providerId="LiveId" clId="{C39071CD-CA78-4752-A962-54005D75BC03}" dt="2023-08-12T12:13:02.714" v="2773" actId="1076"/>
          <ac:spMkLst>
            <pc:docMk/>
            <pc:sldMk cId="2249309130" sldId="269"/>
            <ac:spMk id="4" creationId="{FE4C8BC5-910F-C361-1C3A-0C6A37EE6350}"/>
          </ac:spMkLst>
        </pc:spChg>
        <pc:spChg chg="mod">
          <ac:chgData name="陈 彦伯" userId="851570136b3c53ec" providerId="LiveId" clId="{C39071CD-CA78-4752-A962-54005D75BC03}" dt="2023-08-18T03:47:16.918" v="3779" actId="14100"/>
          <ac:spMkLst>
            <pc:docMk/>
            <pc:sldMk cId="2249309130" sldId="269"/>
            <ac:spMk id="9" creationId="{12C642F6-9C1A-CA11-CD36-B68CFAAF293B}"/>
          </ac:spMkLst>
        </pc:spChg>
        <pc:spChg chg="add mod">
          <ac:chgData name="陈 彦伯" userId="851570136b3c53ec" providerId="LiveId" clId="{C39071CD-CA78-4752-A962-54005D75BC03}" dt="2023-08-12T12:14:13.249" v="2800" actId="207"/>
          <ac:spMkLst>
            <pc:docMk/>
            <pc:sldMk cId="2249309130" sldId="269"/>
            <ac:spMk id="11" creationId="{9C5CDD24-525F-72AD-D5AB-9773460B7D6D}"/>
          </ac:spMkLst>
        </pc:spChg>
        <pc:spChg chg="add mod">
          <ac:chgData name="陈 彦伯" userId="851570136b3c53ec" providerId="LiveId" clId="{C39071CD-CA78-4752-A962-54005D75BC03}" dt="2023-08-12T12:14:33.279" v="2813"/>
          <ac:spMkLst>
            <pc:docMk/>
            <pc:sldMk cId="2249309130" sldId="269"/>
            <ac:spMk id="15" creationId="{C5BF592B-3F73-761B-074F-9886EADF83FC}"/>
          </ac:spMkLst>
        </pc:spChg>
        <pc:spChg chg="mod">
          <ac:chgData name="陈 彦伯" userId="851570136b3c53ec" providerId="LiveId" clId="{C39071CD-CA78-4752-A962-54005D75BC03}" dt="2023-08-18T03:45:30.327" v="3740" actId="20577"/>
          <ac:spMkLst>
            <pc:docMk/>
            <pc:sldMk cId="2249309130" sldId="269"/>
            <ac:spMk id="20" creationId="{6F0BAC8B-45DD-4362-8315-8139129EB38D}"/>
          </ac:spMkLst>
        </pc:spChg>
        <pc:spChg chg="add mod">
          <ac:chgData name="陈 彦伯" userId="851570136b3c53ec" providerId="LiveId" clId="{C39071CD-CA78-4752-A962-54005D75BC03}" dt="2023-08-12T12:15:15.488" v="2865" actId="14100"/>
          <ac:spMkLst>
            <pc:docMk/>
            <pc:sldMk cId="2249309130" sldId="269"/>
            <ac:spMk id="22" creationId="{75AB835B-C06F-0ED3-75DC-B93BA8548663}"/>
          </ac:spMkLst>
        </pc:spChg>
        <pc:spChg chg="add del mod">
          <ac:chgData name="陈 彦伯" userId="851570136b3c53ec" providerId="LiveId" clId="{C39071CD-CA78-4752-A962-54005D75BC03}" dt="2023-08-18T03:58:22.483" v="3901" actId="478"/>
          <ac:spMkLst>
            <pc:docMk/>
            <pc:sldMk cId="2249309130" sldId="269"/>
            <ac:spMk id="25" creationId="{60C65EA3-61BA-D923-0C7A-69F6AC1A91A0}"/>
          </ac:spMkLst>
        </pc:spChg>
        <pc:spChg chg="add mod">
          <ac:chgData name="陈 彦伯" userId="851570136b3c53ec" providerId="LiveId" clId="{C39071CD-CA78-4752-A962-54005D75BC03}" dt="2023-08-18T03:59:32.125" v="3919" actId="1076"/>
          <ac:spMkLst>
            <pc:docMk/>
            <pc:sldMk cId="2249309130" sldId="269"/>
            <ac:spMk id="28" creationId="{28B43BFC-F069-B6B0-C373-34366E436F98}"/>
          </ac:spMkLst>
        </pc:spChg>
        <pc:spChg chg="del">
          <ac:chgData name="陈 彦伯" userId="851570136b3c53ec" providerId="LiveId" clId="{C39071CD-CA78-4752-A962-54005D75BC03}" dt="2023-08-12T12:14:37.290" v="2814" actId="478"/>
          <ac:spMkLst>
            <pc:docMk/>
            <pc:sldMk cId="2249309130" sldId="269"/>
            <ac:spMk id="28" creationId="{EB35E623-2CAC-24B3-9C6E-D51747C1643C}"/>
          </ac:spMkLst>
        </pc:spChg>
        <pc:spChg chg="mod">
          <ac:chgData name="陈 彦伯" userId="851570136b3c53ec" providerId="LiveId" clId="{C39071CD-CA78-4752-A962-54005D75BC03}" dt="2023-08-12T12:13:11.761" v="2776" actId="20577"/>
          <ac:spMkLst>
            <pc:docMk/>
            <pc:sldMk cId="2249309130" sldId="269"/>
            <ac:spMk id="31" creationId="{A2715BA3-4303-F5EB-8241-CCEE60C7997E}"/>
          </ac:spMkLst>
        </pc:spChg>
        <pc:spChg chg="del">
          <ac:chgData name="陈 彦伯" userId="851570136b3c53ec" providerId="LiveId" clId="{C39071CD-CA78-4752-A962-54005D75BC03}" dt="2023-08-11T10:58:30.585" v="0" actId="478"/>
          <ac:spMkLst>
            <pc:docMk/>
            <pc:sldMk cId="2249309130" sldId="269"/>
            <ac:spMk id="32" creationId="{D20E0DFE-1BCC-95B1-7BE7-D00BD15FD05F}"/>
          </ac:spMkLst>
        </pc:spChg>
        <pc:spChg chg="mod">
          <ac:chgData name="陈 彦伯" userId="851570136b3c53ec" providerId="LiveId" clId="{C39071CD-CA78-4752-A962-54005D75BC03}" dt="2023-08-18T04:23:28.867" v="4176" actId="1076"/>
          <ac:spMkLst>
            <pc:docMk/>
            <pc:sldMk cId="2249309130" sldId="269"/>
            <ac:spMk id="52" creationId="{19C01978-5A5D-0D5F-3628-77B935B51949}"/>
          </ac:spMkLst>
        </pc:spChg>
      </pc:sldChg>
      <pc:sldChg chg="mod modShow">
        <pc:chgData name="陈 彦伯" userId="851570136b3c53ec" providerId="LiveId" clId="{C39071CD-CA78-4752-A962-54005D75BC03}" dt="2023-08-11T11:32:42.153" v="655" actId="729"/>
        <pc:sldMkLst>
          <pc:docMk/>
          <pc:sldMk cId="447303006" sldId="282"/>
        </pc:sldMkLst>
      </pc:sldChg>
      <pc:sldChg chg="mod modShow">
        <pc:chgData name="陈 彦伯" userId="851570136b3c53ec" providerId="LiveId" clId="{C39071CD-CA78-4752-A962-54005D75BC03}" dt="2023-08-11T11:32:42.153" v="655" actId="729"/>
        <pc:sldMkLst>
          <pc:docMk/>
          <pc:sldMk cId="2567147050" sldId="284"/>
        </pc:sldMkLst>
      </pc:sldChg>
      <pc:sldChg chg="mod modShow">
        <pc:chgData name="陈 彦伯" userId="851570136b3c53ec" providerId="LiveId" clId="{C39071CD-CA78-4752-A962-54005D75BC03}" dt="2023-08-11T11:32:38.683" v="654" actId="729"/>
        <pc:sldMkLst>
          <pc:docMk/>
          <pc:sldMk cId="3636376535" sldId="285"/>
        </pc:sldMkLst>
      </pc:sldChg>
      <pc:sldChg chg="mod modShow">
        <pc:chgData name="陈 彦伯" userId="851570136b3c53ec" providerId="LiveId" clId="{C39071CD-CA78-4752-A962-54005D75BC03}" dt="2023-08-11T11:32:38.683" v="654" actId="729"/>
        <pc:sldMkLst>
          <pc:docMk/>
          <pc:sldMk cId="289282455" sldId="286"/>
        </pc:sldMkLst>
      </pc:sldChg>
      <pc:sldChg chg="mod modShow">
        <pc:chgData name="陈 彦伯" userId="851570136b3c53ec" providerId="LiveId" clId="{C39071CD-CA78-4752-A962-54005D75BC03}" dt="2023-08-11T11:32:38.683" v="654" actId="729"/>
        <pc:sldMkLst>
          <pc:docMk/>
          <pc:sldMk cId="779624975" sldId="287"/>
        </pc:sldMkLst>
      </pc:sldChg>
      <pc:sldChg chg="mod modShow">
        <pc:chgData name="陈 彦伯" userId="851570136b3c53ec" providerId="LiveId" clId="{C39071CD-CA78-4752-A962-54005D75BC03}" dt="2023-08-11T11:32:38.683" v="654" actId="729"/>
        <pc:sldMkLst>
          <pc:docMk/>
          <pc:sldMk cId="2853434539" sldId="288"/>
        </pc:sldMkLst>
      </pc:sldChg>
      <pc:sldChg chg="addSp delSp modSp mod delAnim modAnim modShow">
        <pc:chgData name="陈 彦伯" userId="851570136b3c53ec" providerId="LiveId" clId="{C39071CD-CA78-4752-A962-54005D75BC03}" dt="2023-08-12T12:34:44.909" v="3335"/>
        <pc:sldMkLst>
          <pc:docMk/>
          <pc:sldMk cId="816436934" sldId="289"/>
        </pc:sldMkLst>
        <pc:spChg chg="mod">
          <ac:chgData name="陈 彦伯" userId="851570136b3c53ec" providerId="LiveId" clId="{C39071CD-CA78-4752-A962-54005D75BC03}" dt="2023-08-12T10:10:25.192" v="999"/>
          <ac:spMkLst>
            <pc:docMk/>
            <pc:sldMk cId="816436934" sldId="289"/>
            <ac:spMk id="2" creationId="{27ED6C29-6BCE-FE8B-543E-44BD23235EE6}"/>
          </ac:spMkLst>
        </pc:spChg>
        <pc:spChg chg="mod">
          <ac:chgData name="陈 彦伯" userId="851570136b3c53ec" providerId="LiveId" clId="{C39071CD-CA78-4752-A962-54005D75BC03}" dt="2023-08-12T10:06:40.967" v="837" actId="20577"/>
          <ac:spMkLst>
            <pc:docMk/>
            <pc:sldMk cId="816436934" sldId="289"/>
            <ac:spMk id="3" creationId="{EB7BA6C0-3E0F-E767-65AF-D3D49DA48290}"/>
          </ac:spMkLst>
        </pc:spChg>
        <pc:spChg chg="mod">
          <ac:chgData name="陈 彦伯" userId="851570136b3c53ec" providerId="LiveId" clId="{C39071CD-CA78-4752-A962-54005D75BC03}" dt="2023-08-12T10:13:03.995" v="1186" actId="113"/>
          <ac:spMkLst>
            <pc:docMk/>
            <pc:sldMk cId="816436934" sldId="289"/>
            <ac:spMk id="4" creationId="{64438512-1183-7E2C-513B-C2D0403003D9}"/>
          </ac:spMkLst>
        </pc:spChg>
        <pc:spChg chg="del mod">
          <ac:chgData name="陈 彦伯" userId="851570136b3c53ec" providerId="LiveId" clId="{C39071CD-CA78-4752-A962-54005D75BC03}" dt="2023-08-12T10:06:21.714" v="824" actId="478"/>
          <ac:spMkLst>
            <pc:docMk/>
            <pc:sldMk cId="816436934" sldId="289"/>
            <ac:spMk id="5" creationId="{D6C71733-1A57-84E9-11C2-5E716905D467}"/>
          </ac:spMkLst>
        </pc:spChg>
        <pc:spChg chg="del mod">
          <ac:chgData name="陈 彦伯" userId="851570136b3c53ec" providerId="LiveId" clId="{C39071CD-CA78-4752-A962-54005D75BC03}" dt="2023-08-12T10:37:21.736" v="1466" actId="478"/>
          <ac:spMkLst>
            <pc:docMk/>
            <pc:sldMk cId="816436934" sldId="289"/>
            <ac:spMk id="7" creationId="{A909C179-E868-C7A3-8F73-AC11C9E5C5D8}"/>
          </ac:spMkLst>
        </pc:spChg>
        <pc:spChg chg="add del mod">
          <ac:chgData name="陈 彦伯" userId="851570136b3c53ec" providerId="LiveId" clId="{C39071CD-CA78-4752-A962-54005D75BC03}" dt="2023-08-12T10:06:23.409" v="825" actId="478"/>
          <ac:spMkLst>
            <pc:docMk/>
            <pc:sldMk cId="816436934" sldId="289"/>
            <ac:spMk id="8" creationId="{6BAB11B1-D761-F533-9990-83B56353434E}"/>
          </ac:spMkLst>
        </pc:spChg>
        <pc:spChg chg="del mod">
          <ac:chgData name="陈 彦伯" userId="851570136b3c53ec" providerId="LiveId" clId="{C39071CD-CA78-4752-A962-54005D75BC03}" dt="2023-08-12T09:39:54.091" v="797" actId="478"/>
          <ac:spMkLst>
            <pc:docMk/>
            <pc:sldMk cId="816436934" sldId="289"/>
            <ac:spMk id="10" creationId="{6441AB50-804D-9355-B789-171457BC1F1E}"/>
          </ac:spMkLst>
        </pc:spChg>
        <pc:spChg chg="del mod">
          <ac:chgData name="陈 彦伯" userId="851570136b3c53ec" providerId="LiveId" clId="{C39071CD-CA78-4752-A962-54005D75BC03}" dt="2023-08-12T10:06:21.714" v="824" actId="478"/>
          <ac:spMkLst>
            <pc:docMk/>
            <pc:sldMk cId="816436934" sldId="289"/>
            <ac:spMk id="19" creationId="{7926F096-978A-1209-7311-BA919E4DA4B4}"/>
          </ac:spMkLst>
        </pc:spChg>
        <pc:spChg chg="del">
          <ac:chgData name="陈 彦伯" userId="851570136b3c53ec" providerId="LiveId" clId="{C39071CD-CA78-4752-A962-54005D75BC03}" dt="2023-08-12T10:07:33.123" v="914" actId="478"/>
          <ac:spMkLst>
            <pc:docMk/>
            <pc:sldMk cId="816436934" sldId="289"/>
            <ac:spMk id="20" creationId="{1564289C-1926-4C4E-001D-230169316D60}"/>
          </ac:spMkLst>
        </pc:spChg>
        <pc:spChg chg="del">
          <ac:chgData name="陈 彦伯" userId="851570136b3c53ec" providerId="LiveId" clId="{C39071CD-CA78-4752-A962-54005D75BC03}" dt="2023-08-12T10:06:21.714" v="824" actId="478"/>
          <ac:spMkLst>
            <pc:docMk/>
            <pc:sldMk cId="816436934" sldId="289"/>
            <ac:spMk id="21" creationId="{168C887D-E351-DAA3-0EC2-4D2AB8F5D3D2}"/>
          </ac:spMkLst>
        </pc:spChg>
        <pc:cxnChg chg="del">
          <ac:chgData name="陈 彦伯" userId="851570136b3c53ec" providerId="LiveId" clId="{C39071CD-CA78-4752-A962-54005D75BC03}" dt="2023-08-12T10:06:16.134" v="823" actId="478"/>
          <ac:cxnSpMkLst>
            <pc:docMk/>
            <pc:sldMk cId="816436934" sldId="289"/>
            <ac:cxnSpMk id="14" creationId="{683A6E0E-1538-ACDF-C0A4-450085659372}"/>
          </ac:cxnSpMkLst>
        </pc:cxnChg>
      </pc:sldChg>
      <pc:sldChg chg="del">
        <pc:chgData name="陈 彦伯" userId="851570136b3c53ec" providerId="LiveId" clId="{C39071CD-CA78-4752-A962-54005D75BC03}" dt="2023-08-11T10:59:24.479" v="13" actId="2696"/>
        <pc:sldMkLst>
          <pc:docMk/>
          <pc:sldMk cId="22004034" sldId="290"/>
        </pc:sldMkLst>
      </pc:sldChg>
      <pc:sldChg chg="mod modShow">
        <pc:chgData name="陈 彦伯" userId="851570136b3c53ec" providerId="LiveId" clId="{C39071CD-CA78-4752-A962-54005D75BC03}" dt="2023-08-11T11:32:38.683" v="654" actId="729"/>
        <pc:sldMkLst>
          <pc:docMk/>
          <pc:sldMk cId="549869723" sldId="291"/>
        </pc:sldMkLst>
      </pc:sldChg>
      <pc:sldChg chg="addSp delSp modSp mod delAnim modAnim">
        <pc:chgData name="陈 彦伯" userId="851570136b3c53ec" providerId="LiveId" clId="{C39071CD-CA78-4752-A962-54005D75BC03}" dt="2023-08-17T17:09:24.588" v="3526"/>
        <pc:sldMkLst>
          <pc:docMk/>
          <pc:sldMk cId="3577651464" sldId="293"/>
        </pc:sldMkLst>
        <pc:spChg chg="add del mod">
          <ac:chgData name="陈 彦伯" userId="851570136b3c53ec" providerId="LiveId" clId="{C39071CD-CA78-4752-A962-54005D75BC03}" dt="2023-08-17T16:54:29.073" v="3414" actId="478"/>
          <ac:spMkLst>
            <pc:docMk/>
            <pc:sldMk cId="3577651464" sldId="293"/>
            <ac:spMk id="3" creationId="{03F55A4B-14E1-B773-BAAA-9B9C2B81F4C6}"/>
          </ac:spMkLst>
        </pc:spChg>
        <pc:spChg chg="add mod">
          <ac:chgData name="陈 彦伯" userId="851570136b3c53ec" providerId="LiveId" clId="{C39071CD-CA78-4752-A962-54005D75BC03}" dt="2023-08-17T16:58:23.890" v="3457" actId="1076"/>
          <ac:spMkLst>
            <pc:docMk/>
            <pc:sldMk cId="3577651464" sldId="293"/>
            <ac:spMk id="5" creationId="{2AAE1171-A4D5-12BE-0CCE-83E897EA5416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10" creationId="{28F85E8B-B449-6204-9B56-70520E394CA4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11" creationId="{725C555E-6008-8860-1DF2-09B5DBFE9605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14" creationId="{7FE85472-42F3-642D-5D25-61B3375410A0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15" creationId="{C5DE12B3-3642-E87B-5838-21465B07B5E0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19" creationId="{A9FCBC6D-5E30-8E51-616A-CA63696DDC27}"/>
          </ac:spMkLst>
        </pc:spChg>
        <pc:spChg chg="mod">
          <ac:chgData name="陈 彦伯" userId="851570136b3c53ec" providerId="LiveId" clId="{C39071CD-CA78-4752-A962-54005D75BC03}" dt="2023-08-17T16:55:45.812" v="3421"/>
          <ac:spMkLst>
            <pc:docMk/>
            <pc:sldMk cId="3577651464" sldId="293"/>
            <ac:spMk id="28" creationId="{12E9269A-64F7-44CD-9288-BD22BD94E344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30" creationId="{E5BC2868-0339-7C16-138D-724BAFAF4A4C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31" creationId="{8E172510-BDBF-AF2E-545F-3F38EA6806AF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34" creationId="{E9C8FCC0-CDB7-5D22-53B7-BB928E445DBC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35" creationId="{0B66E406-2C8C-304D-39C8-E1FB99241F1E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45" creationId="{7578E96D-83FB-D502-8F51-CC22C38C596B}"/>
          </ac:spMkLst>
        </pc:spChg>
        <pc:spChg chg="mod">
          <ac:chgData name="陈 彦伯" userId="851570136b3c53ec" providerId="LiveId" clId="{C39071CD-CA78-4752-A962-54005D75BC03}" dt="2023-08-17T16:55:51.946" v="3423"/>
          <ac:spMkLst>
            <pc:docMk/>
            <pc:sldMk cId="3577651464" sldId="293"/>
            <ac:spMk id="46" creationId="{864E2D91-6C43-026C-3EE5-B483C1FF4C99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49" creationId="{C3998A44-B3AE-0B3D-3654-4A06DF3C91CE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51" creationId="{C317C506-C7C2-471D-B26C-26BE10D61CE3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53" creationId="{7189EA7B-32E9-79A9-1F39-936D8D30B2B5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65" creationId="{1F45DD97-6F90-1191-885F-D0174BCA296A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67" creationId="{382220AA-9E51-17B7-4DD6-9DA42AA0E1B3}"/>
          </ac:spMkLst>
        </pc:spChg>
        <pc:spChg chg="mod">
          <ac:chgData name="陈 彦伯" userId="851570136b3c53ec" providerId="LiveId" clId="{C39071CD-CA78-4752-A962-54005D75BC03}" dt="2023-08-17T16:55:55.245" v="3424"/>
          <ac:spMkLst>
            <pc:docMk/>
            <pc:sldMk cId="3577651464" sldId="293"/>
            <ac:spMk id="68" creationId="{172C46AB-80DB-5FCF-A2B3-3DF62AC91062}"/>
          </ac:spMkLst>
        </pc:spChg>
        <pc:spChg chg="add mod">
          <ac:chgData name="陈 彦伯" userId="851570136b3c53ec" providerId="LiveId" clId="{C39071CD-CA78-4752-A962-54005D75BC03}" dt="2023-08-17T17:05:31.865" v="3503" actId="164"/>
          <ac:spMkLst>
            <pc:docMk/>
            <pc:sldMk cId="3577651464" sldId="293"/>
            <ac:spMk id="69" creationId="{B73DCEB1-A4A5-8CC1-EE7B-77660F923F84}"/>
          </ac:spMkLst>
        </pc:spChg>
        <pc:spChg chg="add mod">
          <ac:chgData name="陈 彦伯" userId="851570136b3c53ec" providerId="LiveId" clId="{C39071CD-CA78-4752-A962-54005D75BC03}" dt="2023-08-17T17:05:31.865" v="3503" actId="164"/>
          <ac:spMkLst>
            <pc:docMk/>
            <pc:sldMk cId="3577651464" sldId="293"/>
            <ac:spMk id="70" creationId="{099225D2-3D7A-E369-061A-40CEE4BBAD07}"/>
          </ac:spMkLst>
        </pc:spChg>
        <pc:spChg chg="add mod">
          <ac:chgData name="陈 彦伯" userId="851570136b3c53ec" providerId="LiveId" clId="{C39071CD-CA78-4752-A962-54005D75BC03}" dt="2023-08-17T17:05:31.865" v="3503" actId="164"/>
          <ac:spMkLst>
            <pc:docMk/>
            <pc:sldMk cId="3577651464" sldId="293"/>
            <ac:spMk id="71" creationId="{A3E319F3-C3F8-7EB8-5349-1E2108384858}"/>
          </ac:spMkLst>
        </pc:spChg>
        <pc:spChg chg="add mod">
          <ac:chgData name="陈 彦伯" userId="851570136b3c53ec" providerId="LiveId" clId="{C39071CD-CA78-4752-A962-54005D75BC03}" dt="2023-08-17T17:05:31.865" v="3503" actId="164"/>
          <ac:spMkLst>
            <pc:docMk/>
            <pc:sldMk cId="3577651464" sldId="293"/>
            <ac:spMk id="72" creationId="{8CBD7B51-58C7-DF42-5C6F-6083D304E913}"/>
          </ac:spMkLst>
        </pc:spChg>
        <pc:spChg chg="add del mod ord">
          <ac:chgData name="陈 彦伯" userId="851570136b3c53ec" providerId="LiveId" clId="{C39071CD-CA78-4752-A962-54005D75BC03}" dt="2023-08-17T17:02:21.241" v="3473" actId="478"/>
          <ac:spMkLst>
            <pc:docMk/>
            <pc:sldMk cId="3577651464" sldId="293"/>
            <ac:spMk id="73" creationId="{4598A215-70B5-72D1-FFC7-03643EADE9B0}"/>
          </ac:spMkLst>
        </pc:spChg>
        <pc:spChg chg="add del mod">
          <ac:chgData name="陈 彦伯" userId="851570136b3c53ec" providerId="LiveId" clId="{C39071CD-CA78-4752-A962-54005D75BC03}" dt="2023-08-17T17:02:28.569" v="3474" actId="478"/>
          <ac:spMkLst>
            <pc:docMk/>
            <pc:sldMk cId="3577651464" sldId="293"/>
            <ac:spMk id="74" creationId="{2E18FE87-8CC0-68B4-F364-55C79884F6D3}"/>
          </ac:spMkLst>
        </pc:spChg>
        <pc:spChg chg="add mod topLvl">
          <ac:chgData name="陈 彦伯" userId="851570136b3c53ec" providerId="LiveId" clId="{C39071CD-CA78-4752-A962-54005D75BC03}" dt="2023-08-17T17:09:18.307" v="3524" actId="164"/>
          <ac:spMkLst>
            <pc:docMk/>
            <pc:sldMk cId="3577651464" sldId="293"/>
            <ac:spMk id="75" creationId="{78AB8202-D0B2-25F4-E075-FDA5506C1B65}"/>
          </ac:spMkLst>
        </pc:spChg>
        <pc:spChg chg="add mod topLvl">
          <ac:chgData name="陈 彦伯" userId="851570136b3c53ec" providerId="LiveId" clId="{C39071CD-CA78-4752-A962-54005D75BC03}" dt="2023-08-17T17:09:18.307" v="3524" actId="164"/>
          <ac:spMkLst>
            <pc:docMk/>
            <pc:sldMk cId="3577651464" sldId="293"/>
            <ac:spMk id="76" creationId="{83DF457C-448B-AB8E-6CFE-D867DC247E34}"/>
          </ac:spMkLst>
        </pc:spChg>
        <pc:spChg chg="add mod">
          <ac:chgData name="陈 彦伯" userId="851570136b3c53ec" providerId="LiveId" clId="{C39071CD-CA78-4752-A962-54005D75BC03}" dt="2023-08-17T17:07:27.186" v="3516" actId="207"/>
          <ac:spMkLst>
            <pc:docMk/>
            <pc:sldMk cId="3577651464" sldId="293"/>
            <ac:spMk id="79" creationId="{9C4E4660-4736-BB9E-1E35-B4E01463CDA2}"/>
          </ac:spMkLst>
        </pc:spChg>
        <pc:grpChg chg="add mod">
          <ac:chgData name="陈 彦伯" userId="851570136b3c53ec" providerId="LiveId" clId="{C39071CD-CA78-4752-A962-54005D75BC03}" dt="2023-08-17T16:55:45.812" v="3421"/>
          <ac:grpSpMkLst>
            <pc:docMk/>
            <pc:sldMk cId="3577651464" sldId="293"/>
            <ac:grpSpMk id="6" creationId="{18D0BAC1-233D-2F25-21A1-4B11BBBF4596}"/>
          </ac:grpSpMkLst>
        </pc:grpChg>
        <pc:grpChg chg="add mod">
          <ac:chgData name="陈 彦伯" userId="851570136b3c53ec" providerId="LiveId" clId="{C39071CD-CA78-4752-A962-54005D75BC03}" dt="2023-08-17T16:55:45.812" v="3421"/>
          <ac:grpSpMkLst>
            <pc:docMk/>
            <pc:sldMk cId="3577651464" sldId="293"/>
            <ac:grpSpMk id="12" creationId="{DE772890-42B0-5A7E-68A6-3E514D9068AD}"/>
          </ac:grpSpMkLst>
        </pc:grpChg>
        <pc:grpChg chg="add mod">
          <ac:chgData name="陈 彦伯" userId="851570136b3c53ec" providerId="LiveId" clId="{C39071CD-CA78-4752-A962-54005D75BC03}" dt="2023-08-17T16:55:45.812" v="3421"/>
          <ac:grpSpMkLst>
            <pc:docMk/>
            <pc:sldMk cId="3577651464" sldId="293"/>
            <ac:grpSpMk id="18" creationId="{6F3714A3-15B5-D6A8-618B-3EB7CB4B75FB}"/>
          </ac:grpSpMkLst>
        </pc:grpChg>
        <pc:grpChg chg="add mod">
          <ac:chgData name="陈 彦伯" userId="851570136b3c53ec" providerId="LiveId" clId="{C39071CD-CA78-4752-A962-54005D75BC03}" dt="2023-08-17T16:55:51.946" v="3423"/>
          <ac:grpSpMkLst>
            <pc:docMk/>
            <pc:sldMk cId="3577651464" sldId="293"/>
            <ac:grpSpMk id="29" creationId="{A2441281-06ED-9870-8E3A-C0C86598B3A2}"/>
          </ac:grpSpMkLst>
        </pc:grpChg>
        <pc:grpChg chg="add mod">
          <ac:chgData name="陈 彦伯" userId="851570136b3c53ec" providerId="LiveId" clId="{C39071CD-CA78-4752-A962-54005D75BC03}" dt="2023-08-17T16:55:51.946" v="3423"/>
          <ac:grpSpMkLst>
            <pc:docMk/>
            <pc:sldMk cId="3577651464" sldId="293"/>
            <ac:grpSpMk id="33" creationId="{8F8B6A2C-8782-336D-79D5-F5156455B7D6}"/>
          </ac:grpSpMkLst>
        </pc:grpChg>
        <pc:grpChg chg="add mod">
          <ac:chgData name="陈 彦伯" userId="851570136b3c53ec" providerId="LiveId" clId="{C39071CD-CA78-4752-A962-54005D75BC03}" dt="2023-08-17T16:55:51.946" v="3423"/>
          <ac:grpSpMkLst>
            <pc:docMk/>
            <pc:sldMk cId="3577651464" sldId="293"/>
            <ac:grpSpMk id="37" creationId="{154FA56A-BE1A-D952-7104-35F5D3EE2CF4}"/>
          </ac:grpSpMkLst>
        </pc:grpChg>
        <pc:grpChg chg="mod">
          <ac:chgData name="陈 彦伯" userId="851570136b3c53ec" providerId="LiveId" clId="{C39071CD-CA78-4752-A962-54005D75BC03}" dt="2023-08-17T16:55:44.682" v="3420" actId="1076"/>
          <ac:grpSpMkLst>
            <pc:docMk/>
            <pc:sldMk cId="3577651464" sldId="293"/>
            <ac:grpSpMk id="41" creationId="{DBC09CCD-4938-EB8C-DCAC-7EDCC6490904}"/>
          </ac:grpSpMkLst>
        </pc:grpChg>
        <pc:grpChg chg="add mod">
          <ac:chgData name="陈 彦伯" userId="851570136b3c53ec" providerId="LiveId" clId="{C39071CD-CA78-4752-A962-54005D75BC03}" dt="2023-08-17T16:58:23.890" v="3457" actId="1076"/>
          <ac:grpSpMkLst>
            <pc:docMk/>
            <pc:sldMk cId="3577651464" sldId="293"/>
            <ac:grpSpMk id="48" creationId="{8F01C240-9E9A-E0C5-CB36-65A831E06DD9}"/>
          </ac:grpSpMkLst>
        </pc:grpChg>
        <pc:grpChg chg="add mod">
          <ac:chgData name="陈 彦伯" userId="851570136b3c53ec" providerId="LiveId" clId="{C39071CD-CA78-4752-A962-54005D75BC03}" dt="2023-08-17T16:58:23.890" v="3457" actId="1076"/>
          <ac:grpSpMkLst>
            <pc:docMk/>
            <pc:sldMk cId="3577651464" sldId="293"/>
            <ac:grpSpMk id="52" creationId="{60B1344F-441B-A3F0-341A-15EB88EB75FA}"/>
          </ac:grpSpMkLst>
        </pc:grpChg>
        <pc:grpChg chg="add mod">
          <ac:chgData name="陈 彦伯" userId="851570136b3c53ec" providerId="LiveId" clId="{C39071CD-CA78-4752-A962-54005D75BC03}" dt="2023-08-17T16:58:23.890" v="3457" actId="1076"/>
          <ac:grpSpMkLst>
            <pc:docMk/>
            <pc:sldMk cId="3577651464" sldId="293"/>
            <ac:grpSpMk id="66" creationId="{1D0AB5C6-D860-ABBB-134C-75A877CCFF8D}"/>
          </ac:grpSpMkLst>
        </pc:grpChg>
        <pc:grpChg chg="add mod">
          <ac:chgData name="陈 彦伯" userId="851570136b3c53ec" providerId="LiveId" clId="{C39071CD-CA78-4752-A962-54005D75BC03}" dt="2023-08-17T17:05:31.865" v="3503" actId="164"/>
          <ac:grpSpMkLst>
            <pc:docMk/>
            <pc:sldMk cId="3577651464" sldId="293"/>
            <ac:grpSpMk id="77" creationId="{C6DD13F8-A1EB-F42E-094F-629D83DCD45D}"/>
          </ac:grpSpMkLst>
        </pc:grpChg>
        <pc:grpChg chg="add del mod">
          <ac:chgData name="陈 彦伯" userId="851570136b3c53ec" providerId="LiveId" clId="{C39071CD-CA78-4752-A962-54005D75BC03}" dt="2023-08-17T17:08:13.466" v="3519" actId="165"/>
          <ac:grpSpMkLst>
            <pc:docMk/>
            <pc:sldMk cId="3577651464" sldId="293"/>
            <ac:grpSpMk id="78" creationId="{42ECC33F-A4B8-2F7E-FFD6-B5F86671B768}"/>
          </ac:grpSpMkLst>
        </pc:grpChg>
        <pc:grpChg chg="add mod">
          <ac:chgData name="陈 彦伯" userId="851570136b3c53ec" providerId="LiveId" clId="{C39071CD-CA78-4752-A962-54005D75BC03}" dt="2023-08-17T17:09:18.307" v="3524" actId="164"/>
          <ac:grpSpMkLst>
            <pc:docMk/>
            <pc:sldMk cId="3577651464" sldId="293"/>
            <ac:grpSpMk id="82" creationId="{D83D2A69-A8A9-031D-D3BA-C6A93202B5AD}"/>
          </ac:grpSpMkLst>
        </pc:grpChg>
        <pc:cxnChg chg="add del">
          <ac:chgData name="陈 彦伯" userId="851570136b3c53ec" providerId="LiveId" clId="{C39071CD-CA78-4752-A962-54005D75BC03}" dt="2023-08-17T17:07:03.246" v="3511" actId="11529"/>
          <ac:cxnSpMkLst>
            <pc:docMk/>
            <pc:sldMk cId="3577651464" sldId="293"/>
            <ac:cxnSpMk id="81" creationId="{1191170A-9612-42FE-7477-4777D9C98CD8}"/>
          </ac:cxnSpMkLst>
        </pc:cxnChg>
      </pc:sldChg>
      <pc:sldChg chg="addSp delSp modSp mod delAnim modAnim">
        <pc:chgData name="陈 彦伯" userId="851570136b3c53ec" providerId="LiveId" clId="{C39071CD-CA78-4752-A962-54005D75BC03}" dt="2023-08-17T17:13:24.913" v="3563" actId="1076"/>
        <pc:sldMkLst>
          <pc:docMk/>
          <pc:sldMk cId="3836805492" sldId="296"/>
        </pc:sldMkLst>
        <pc:spChg chg="mod">
          <ac:chgData name="陈 彦伯" userId="851570136b3c53ec" providerId="LiveId" clId="{C39071CD-CA78-4752-A962-54005D75BC03}" dt="2023-08-17T17:11:05.011" v="3542" actId="1076"/>
          <ac:spMkLst>
            <pc:docMk/>
            <pc:sldMk cId="3836805492" sldId="296"/>
            <ac:spMk id="3" creationId="{BAD66ACD-6477-66CD-78C5-779F814E06F2}"/>
          </ac:spMkLst>
        </pc:spChg>
        <pc:spChg chg="add del mod">
          <ac:chgData name="陈 彦伯" userId="851570136b3c53ec" providerId="LiveId" clId="{C39071CD-CA78-4752-A962-54005D75BC03}" dt="2023-08-12T11:39:26.698" v="2123" actId="478"/>
          <ac:spMkLst>
            <pc:docMk/>
            <pc:sldMk cId="3836805492" sldId="296"/>
            <ac:spMk id="4" creationId="{1379FB00-8A36-A3D4-2C01-4F3C0F4ADF08}"/>
          </ac:spMkLst>
        </pc:spChg>
        <pc:spChg chg="add 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4" creationId="{A8605160-C62A-A68E-D6F6-3E45EA82BE52}"/>
          </ac:spMkLst>
        </pc:spChg>
        <pc:spChg chg="add del mod">
          <ac:chgData name="陈 彦伯" userId="851570136b3c53ec" providerId="LiveId" clId="{C39071CD-CA78-4752-A962-54005D75BC03}" dt="2023-08-17T17:09:39.374" v="3527" actId="478"/>
          <ac:spMkLst>
            <pc:docMk/>
            <pc:sldMk cId="3836805492" sldId="296"/>
            <ac:spMk id="14" creationId="{5147DAA6-FC11-FFAF-ED4E-006D7D2BFEB3}"/>
          </ac:spMkLst>
        </pc:spChg>
        <pc:spChg chg="add del mod">
          <ac:chgData name="陈 彦伯" userId="851570136b3c53ec" providerId="LiveId" clId="{C39071CD-CA78-4752-A962-54005D75BC03}" dt="2023-08-17T17:09:39.374" v="3527" actId="478"/>
          <ac:spMkLst>
            <pc:docMk/>
            <pc:sldMk cId="3836805492" sldId="296"/>
            <ac:spMk id="15" creationId="{E9A24BA5-7F97-CE92-4CB1-C8FA7A6C5094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19" creationId="{AC148CFC-0B97-62D9-B1E3-58A9F6300F2A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28" creationId="{E359ABEB-DB1D-BD6E-586F-6D60987FCB9B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30" creationId="{47EB9651-E9B0-0ED1-6D55-95F311996BAD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31" creationId="{AD3F10E7-F0AA-F726-6B87-6DD07ABC5984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35" creationId="{AD06D0E6-0ECB-7546-587B-2AEE3E01ED9C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37" creationId="{8621E431-DB62-899A-C6F1-1E76801CCFCA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46" creationId="{47427E19-E0AB-85F3-3952-8032E1EBF25F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48" creationId="{59FCE714-A981-7D21-43B5-2DE6225887EB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49" creationId="{A8B51419-385E-C6B4-6793-17A5F57F001D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51" creationId="{4014DE0C-5ED9-9B3D-213D-64506E04637D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53" creationId="{9975F2FD-CE91-58D0-6AC7-91F627FB1237}"/>
          </ac:spMkLst>
        </pc:spChg>
        <pc:spChg chg="mod">
          <ac:chgData name="陈 彦伯" userId="851570136b3c53ec" providerId="LiveId" clId="{C39071CD-CA78-4752-A962-54005D75BC03}" dt="2023-08-17T17:09:56.772" v="3528"/>
          <ac:spMkLst>
            <pc:docMk/>
            <pc:sldMk cId="3836805492" sldId="296"/>
            <ac:spMk id="65" creationId="{CD61AC7D-A33B-B842-DC45-8DDD2F0DF681}"/>
          </ac:spMkLst>
        </pc:spChg>
        <pc:spChg chg="add del mod">
          <ac:chgData name="陈 彦伯" userId="851570136b3c53ec" providerId="LiveId" clId="{C39071CD-CA78-4752-A962-54005D75BC03}" dt="2023-08-17T17:10:02.256" v="3530" actId="478"/>
          <ac:spMkLst>
            <pc:docMk/>
            <pc:sldMk cId="3836805492" sldId="296"/>
            <ac:spMk id="66" creationId="{7E9D98BA-8842-85BE-AD53-E593597A88E6}"/>
          </ac:spMkLst>
        </pc:spChg>
        <pc:spChg chg="add del mod">
          <ac:chgData name="陈 彦伯" userId="851570136b3c53ec" providerId="LiveId" clId="{C39071CD-CA78-4752-A962-54005D75BC03}" dt="2023-08-17T17:12:29.527" v="3552" actId="478"/>
          <ac:spMkLst>
            <pc:docMk/>
            <pc:sldMk cId="3836805492" sldId="296"/>
            <ac:spMk id="67" creationId="{6F96D53C-5403-8867-C194-52170542B927}"/>
          </ac:spMkLst>
        </pc:spChg>
        <pc:spChg chg="mod">
          <ac:chgData name="陈 彦伯" userId="851570136b3c53ec" providerId="LiveId" clId="{C39071CD-CA78-4752-A962-54005D75BC03}" dt="2023-08-17T17:10:57.321" v="3538"/>
          <ac:spMkLst>
            <pc:docMk/>
            <pc:sldMk cId="3836805492" sldId="296"/>
            <ac:spMk id="69" creationId="{46B1AB3F-B61A-BCDD-BB58-DF8ECDFD6C50}"/>
          </ac:spMkLst>
        </pc:spChg>
        <pc:spChg chg="mod">
          <ac:chgData name="陈 彦伯" userId="851570136b3c53ec" providerId="LiveId" clId="{C39071CD-CA78-4752-A962-54005D75BC03}" dt="2023-08-17T17:10:57.321" v="3538"/>
          <ac:spMkLst>
            <pc:docMk/>
            <pc:sldMk cId="3836805492" sldId="296"/>
            <ac:spMk id="70" creationId="{A8633770-3C79-A359-6E72-992DF70F3C05}"/>
          </ac:spMkLst>
        </pc:spChg>
        <pc:spChg chg="add mod ord">
          <ac:chgData name="陈 彦伯" userId="851570136b3c53ec" providerId="LiveId" clId="{C39071CD-CA78-4752-A962-54005D75BC03}" dt="2023-08-17T17:13:13.108" v="3560" actId="166"/>
          <ac:spMkLst>
            <pc:docMk/>
            <pc:sldMk cId="3836805492" sldId="296"/>
            <ac:spMk id="71" creationId="{C945EBFD-19C1-D762-5957-ECBBE5FD714A}"/>
          </ac:spMkLst>
        </pc:spChg>
        <pc:grpChg chg="mod">
          <ac:chgData name="陈 彦伯" userId="851570136b3c53ec" providerId="LiveId" clId="{C39071CD-CA78-4752-A962-54005D75BC03}" dt="2023-08-17T16:53:29.358" v="3411" actId="1076"/>
          <ac:grpSpMkLst>
            <pc:docMk/>
            <pc:sldMk cId="3836805492" sldId="296"/>
            <ac:grpSpMk id="13" creationId="{36A735E7-31D7-4A30-65ED-371B5022C0B5}"/>
          </ac:grpSpMkLst>
        </pc:grpChg>
        <pc:grpChg chg="add mod">
          <ac:chgData name="陈 彦伯" userId="851570136b3c53ec" providerId="LiveId" clId="{C39071CD-CA78-4752-A962-54005D75BC03}" dt="2023-08-17T17:09:56.772" v="3528"/>
          <ac:grpSpMkLst>
            <pc:docMk/>
            <pc:sldMk cId="3836805492" sldId="296"/>
            <ac:grpSpMk id="18" creationId="{918BF7A1-C0C7-9193-33A9-E6DE7B872A70}"/>
          </ac:grpSpMkLst>
        </pc:grpChg>
        <pc:grpChg chg="add mod">
          <ac:chgData name="陈 彦伯" userId="851570136b3c53ec" providerId="LiveId" clId="{C39071CD-CA78-4752-A962-54005D75BC03}" dt="2023-08-17T17:09:56.772" v="3528"/>
          <ac:grpSpMkLst>
            <pc:docMk/>
            <pc:sldMk cId="3836805492" sldId="296"/>
            <ac:grpSpMk id="29" creationId="{8A6DF74E-23F3-1DD9-9CD9-AE04CE7623BC}"/>
          </ac:grpSpMkLst>
        </pc:grpChg>
        <pc:grpChg chg="add mod">
          <ac:chgData name="陈 彦伯" userId="851570136b3c53ec" providerId="LiveId" clId="{C39071CD-CA78-4752-A962-54005D75BC03}" dt="2023-08-17T17:09:56.772" v="3528"/>
          <ac:grpSpMkLst>
            <pc:docMk/>
            <pc:sldMk cId="3836805492" sldId="296"/>
            <ac:grpSpMk id="34" creationId="{820D53CA-37E0-2315-BD64-ADE75AC410EB}"/>
          </ac:grpSpMkLst>
        </pc:grpChg>
        <pc:grpChg chg="mod">
          <ac:chgData name="陈 彦伯" userId="851570136b3c53ec" providerId="LiveId" clId="{C39071CD-CA78-4752-A962-54005D75BC03}" dt="2023-08-17T16:53:29.358" v="3411" actId="1076"/>
          <ac:grpSpMkLst>
            <pc:docMk/>
            <pc:sldMk cId="3836805492" sldId="296"/>
            <ac:grpSpMk id="38" creationId="{3D071C60-20BC-B673-17FA-F967E422A4EB}"/>
          </ac:grpSpMkLst>
        </pc:grpChg>
        <pc:grpChg chg="mod">
          <ac:chgData name="陈 彦伯" userId="851570136b3c53ec" providerId="LiveId" clId="{C39071CD-CA78-4752-A962-54005D75BC03}" dt="2023-08-17T16:53:29.358" v="3411" actId="1076"/>
          <ac:grpSpMkLst>
            <pc:docMk/>
            <pc:sldMk cId="3836805492" sldId="296"/>
            <ac:grpSpMk id="41" creationId="{DBC09CCD-4938-EB8C-DCAC-7EDCC6490904}"/>
          </ac:grpSpMkLst>
        </pc:grpChg>
        <pc:grpChg chg="add del mod">
          <ac:chgData name="陈 彦伯" userId="851570136b3c53ec" providerId="LiveId" clId="{C39071CD-CA78-4752-A962-54005D75BC03}" dt="2023-08-17T17:10:00.530" v="3529" actId="478"/>
          <ac:grpSpMkLst>
            <pc:docMk/>
            <pc:sldMk cId="3836805492" sldId="296"/>
            <ac:grpSpMk id="45" creationId="{BBF12D9D-FA53-C77A-8A06-92C868459E64}"/>
          </ac:grpSpMkLst>
        </pc:grpChg>
        <pc:grpChg chg="add mod">
          <ac:chgData name="陈 彦伯" userId="851570136b3c53ec" providerId="LiveId" clId="{C39071CD-CA78-4752-A962-54005D75BC03}" dt="2023-08-17T17:10:06.546" v="3531" actId="1076"/>
          <ac:grpSpMkLst>
            <pc:docMk/>
            <pc:sldMk cId="3836805492" sldId="296"/>
            <ac:grpSpMk id="52" creationId="{D9D725CA-6BDC-9C01-F74C-B0388403A2D7}"/>
          </ac:grpSpMkLst>
        </pc:grpChg>
        <pc:grpChg chg="add mod ord">
          <ac:chgData name="陈 彦伯" userId="851570136b3c53ec" providerId="LiveId" clId="{C39071CD-CA78-4752-A962-54005D75BC03}" dt="2023-08-17T17:13:24.913" v="3563" actId="1076"/>
          <ac:grpSpMkLst>
            <pc:docMk/>
            <pc:sldMk cId="3836805492" sldId="296"/>
            <ac:grpSpMk id="68" creationId="{7BB3EE67-8A14-D0D9-D532-621B1B903126}"/>
          </ac:grpSpMkLst>
        </pc:grpChg>
      </pc:sldChg>
      <pc:sldChg chg="addSp delSp modSp mod delAnim modAnim">
        <pc:chgData name="陈 彦伯" userId="851570136b3c53ec" providerId="LiveId" clId="{C39071CD-CA78-4752-A962-54005D75BC03}" dt="2023-08-12T13:00:32.914" v="3396"/>
        <pc:sldMkLst>
          <pc:docMk/>
          <pc:sldMk cId="3988917025" sldId="297"/>
        </pc:sldMkLst>
        <pc:spChg chg="mod">
          <ac:chgData name="陈 彦伯" userId="851570136b3c53ec" providerId="LiveId" clId="{C39071CD-CA78-4752-A962-54005D75BC03}" dt="2023-08-12T11:57:01.054" v="2346" actId="20577"/>
          <ac:spMkLst>
            <pc:docMk/>
            <pc:sldMk cId="3988917025" sldId="297"/>
            <ac:spMk id="2" creationId="{27ED6C29-6BCE-FE8B-543E-44BD23235EE6}"/>
          </ac:spMkLst>
        </pc:spChg>
        <pc:spChg chg="mod">
          <ac:chgData name="陈 彦伯" userId="851570136b3c53ec" providerId="LiveId" clId="{C39071CD-CA78-4752-A962-54005D75BC03}" dt="2023-08-12T11:57:54.716" v="2362" actId="20577"/>
          <ac:spMkLst>
            <pc:docMk/>
            <pc:sldMk cId="3988917025" sldId="297"/>
            <ac:spMk id="3" creationId="{EB7BA6C0-3E0F-E767-65AF-D3D49DA48290}"/>
          </ac:spMkLst>
        </pc:spChg>
        <pc:spChg chg="mod">
          <ac:chgData name="陈 彦伯" userId="851570136b3c53ec" providerId="LiveId" clId="{C39071CD-CA78-4752-A962-54005D75BC03}" dt="2023-08-12T11:57:18.198" v="2355" actId="20577"/>
          <ac:spMkLst>
            <pc:docMk/>
            <pc:sldMk cId="3988917025" sldId="297"/>
            <ac:spMk id="4" creationId="{64438512-1183-7E2C-513B-C2D0403003D9}"/>
          </ac:spMkLst>
        </pc:spChg>
        <pc:spChg chg="del">
          <ac:chgData name="陈 彦伯" userId="851570136b3c53ec" providerId="LiveId" clId="{C39071CD-CA78-4752-A962-54005D75BC03}" dt="2023-08-12T11:57:40.185" v="2358" actId="478"/>
          <ac:spMkLst>
            <pc:docMk/>
            <pc:sldMk cId="3988917025" sldId="297"/>
            <ac:spMk id="7" creationId="{A909C179-E868-C7A3-8F73-AC11C9E5C5D8}"/>
          </ac:spMkLst>
        </pc:spChg>
        <pc:spChg chg="add del mod">
          <ac:chgData name="陈 彦伯" userId="851570136b3c53ec" providerId="LiveId" clId="{C39071CD-CA78-4752-A962-54005D75BC03}" dt="2023-08-12T11:58:29.809" v="2366" actId="478"/>
          <ac:spMkLst>
            <pc:docMk/>
            <pc:sldMk cId="3988917025" sldId="297"/>
            <ac:spMk id="8" creationId="{686B528F-FD9B-734A-965C-CB5D587DDD70}"/>
          </ac:spMkLst>
        </pc:spChg>
        <pc:spChg chg="mod">
          <ac:chgData name="陈 彦伯" userId="851570136b3c53ec" providerId="LiveId" clId="{C39071CD-CA78-4752-A962-54005D75BC03}" dt="2023-08-12T12:00:29.950" v="2391" actId="20577"/>
          <ac:spMkLst>
            <pc:docMk/>
            <pc:sldMk cId="3988917025" sldId="297"/>
            <ac:spMk id="9" creationId="{94E72573-F240-3B72-8339-DB469EB0D41D}"/>
          </ac:spMkLst>
        </pc:spChg>
        <pc:spChg chg="add del mod">
          <ac:chgData name="陈 彦伯" userId="851570136b3c53ec" providerId="LiveId" clId="{C39071CD-CA78-4752-A962-54005D75BC03}" dt="2023-08-12T11:58:29.809" v="2366" actId="478"/>
          <ac:spMkLst>
            <pc:docMk/>
            <pc:sldMk cId="3988917025" sldId="297"/>
            <ac:spMk id="10" creationId="{BED55B63-8708-B208-B93C-C7D34359365E}"/>
          </ac:spMkLst>
        </pc:spChg>
        <pc:spChg chg="del">
          <ac:chgData name="陈 彦伯" userId="851570136b3c53ec" providerId="LiveId" clId="{C39071CD-CA78-4752-A962-54005D75BC03}" dt="2023-08-12T11:57:50.140" v="2360" actId="478"/>
          <ac:spMkLst>
            <pc:docMk/>
            <pc:sldMk cId="3988917025" sldId="297"/>
            <ac:spMk id="11" creationId="{3C6B1671-48F8-B4C0-7FA4-348DD0D6CBB9}"/>
          </ac:spMkLst>
        </pc:spChg>
        <pc:spChg chg="add del mod">
          <ac:chgData name="陈 彦伯" userId="851570136b3c53ec" providerId="LiveId" clId="{C39071CD-CA78-4752-A962-54005D75BC03}" dt="2023-08-12T11:58:29.809" v="2366" actId="478"/>
          <ac:spMkLst>
            <pc:docMk/>
            <pc:sldMk cId="3988917025" sldId="297"/>
            <ac:spMk id="12" creationId="{7CB94B56-C684-2D98-2C25-7A28E02F43B7}"/>
          </ac:spMkLst>
        </pc:spChg>
        <pc:spChg chg="add mod">
          <ac:chgData name="陈 彦伯" userId="851570136b3c53ec" providerId="LiveId" clId="{C39071CD-CA78-4752-A962-54005D75BC03}" dt="2023-08-12T11:58:36.957" v="2368" actId="1076"/>
          <ac:spMkLst>
            <pc:docMk/>
            <pc:sldMk cId="3988917025" sldId="297"/>
            <ac:spMk id="13" creationId="{95226155-6FE8-AECE-B39B-62A9B23A8320}"/>
          </ac:spMkLst>
        </pc:spChg>
        <pc:spChg chg="add mod">
          <ac:chgData name="陈 彦伯" userId="851570136b3c53ec" providerId="LiveId" clId="{C39071CD-CA78-4752-A962-54005D75BC03}" dt="2023-08-12T11:58:36.957" v="2368" actId="1076"/>
          <ac:spMkLst>
            <pc:docMk/>
            <pc:sldMk cId="3988917025" sldId="297"/>
            <ac:spMk id="15" creationId="{284CD032-EFE8-3D27-937E-40E94B724940}"/>
          </ac:spMkLst>
        </pc:spChg>
        <pc:spChg chg="add mod">
          <ac:chgData name="陈 彦伯" userId="851570136b3c53ec" providerId="LiveId" clId="{C39071CD-CA78-4752-A962-54005D75BC03}" dt="2023-08-12T11:58:36.957" v="2368" actId="1076"/>
          <ac:spMkLst>
            <pc:docMk/>
            <pc:sldMk cId="3988917025" sldId="297"/>
            <ac:spMk id="16" creationId="{69469C0A-B648-AA5D-E281-DE942E165177}"/>
          </ac:spMkLst>
        </pc:spChg>
        <pc:spChg chg="add mod">
          <ac:chgData name="陈 彦伯" userId="851570136b3c53ec" providerId="LiveId" clId="{C39071CD-CA78-4752-A962-54005D75BC03}" dt="2023-08-12T11:59:33.038" v="2376" actId="1076"/>
          <ac:spMkLst>
            <pc:docMk/>
            <pc:sldMk cId="3988917025" sldId="297"/>
            <ac:spMk id="17" creationId="{414A38D0-A9DF-425D-9181-16ED38BEB93B}"/>
          </ac:spMkLst>
        </pc:spChg>
        <pc:spChg chg="add mod">
          <ac:chgData name="陈 彦伯" userId="851570136b3c53ec" providerId="LiveId" clId="{C39071CD-CA78-4752-A962-54005D75BC03}" dt="2023-08-12T11:59:33.038" v="2376" actId="1076"/>
          <ac:spMkLst>
            <pc:docMk/>
            <pc:sldMk cId="3988917025" sldId="297"/>
            <ac:spMk id="18" creationId="{5CA51C8D-128E-259C-7A5B-EE556A8A7F72}"/>
          </ac:spMkLst>
        </pc:spChg>
        <pc:spChg chg="mod">
          <ac:chgData name="陈 彦伯" userId="851570136b3c53ec" providerId="LiveId" clId="{C39071CD-CA78-4752-A962-54005D75BC03}" dt="2023-08-12T12:01:49.730" v="2402" actId="1076"/>
          <ac:spMkLst>
            <pc:docMk/>
            <pc:sldMk cId="3988917025" sldId="297"/>
            <ac:spMk id="19" creationId="{7926F096-978A-1209-7311-BA919E4DA4B4}"/>
          </ac:spMkLst>
        </pc:spChg>
        <pc:spChg chg="del">
          <ac:chgData name="陈 彦伯" userId="851570136b3c53ec" providerId="LiveId" clId="{C39071CD-CA78-4752-A962-54005D75BC03}" dt="2023-08-12T11:57:11.974" v="2348" actId="478"/>
          <ac:spMkLst>
            <pc:docMk/>
            <pc:sldMk cId="3988917025" sldId="297"/>
            <ac:spMk id="20" creationId="{1564289C-1926-4C4E-001D-230169316D60}"/>
          </ac:spMkLst>
        </pc:spChg>
        <pc:spChg chg="add mod">
          <ac:chgData name="陈 彦伯" userId="851570136b3c53ec" providerId="LiveId" clId="{C39071CD-CA78-4752-A962-54005D75BC03}" dt="2023-08-12T11:59:33.038" v="2376" actId="1076"/>
          <ac:spMkLst>
            <pc:docMk/>
            <pc:sldMk cId="3988917025" sldId="297"/>
            <ac:spMk id="21" creationId="{B68106FF-CF75-EA20-9C7E-FB1ED0FF706E}"/>
          </ac:spMkLst>
        </pc:spChg>
      </pc:sldChg>
      <pc:sldChg chg="modSp mod ord modShow">
        <pc:chgData name="陈 彦伯" userId="851570136b3c53ec" providerId="LiveId" clId="{C39071CD-CA78-4752-A962-54005D75BC03}" dt="2023-08-12T11:59:49.621" v="2379"/>
        <pc:sldMkLst>
          <pc:docMk/>
          <pc:sldMk cId="1108259040" sldId="298"/>
        </pc:sldMkLst>
        <pc:spChg chg="mod">
          <ac:chgData name="陈 彦伯" userId="851570136b3c53ec" providerId="LiveId" clId="{C39071CD-CA78-4752-A962-54005D75BC03}" dt="2023-08-11T12:22:41.917" v="667" actId="13822"/>
          <ac:spMkLst>
            <pc:docMk/>
            <pc:sldMk cId="1108259040" sldId="298"/>
            <ac:spMk id="10" creationId="{9FF96F18-1C47-EDF3-85DC-5ADE01316182}"/>
          </ac:spMkLst>
        </pc:spChg>
        <pc:spChg chg="mod">
          <ac:chgData name="陈 彦伯" userId="851570136b3c53ec" providerId="LiveId" clId="{C39071CD-CA78-4752-A962-54005D75BC03}" dt="2023-08-11T12:22:45.544" v="668" actId="13822"/>
          <ac:spMkLst>
            <pc:docMk/>
            <pc:sldMk cId="1108259040" sldId="298"/>
            <ac:spMk id="12" creationId="{54DEAC20-885D-5E56-7AB6-358F9485895C}"/>
          </ac:spMkLst>
        </pc:spChg>
        <pc:spChg chg="mod">
          <ac:chgData name="陈 彦伯" userId="851570136b3c53ec" providerId="LiveId" clId="{C39071CD-CA78-4752-A962-54005D75BC03}" dt="2023-08-11T12:22:37.275" v="666" actId="13822"/>
          <ac:spMkLst>
            <pc:docMk/>
            <pc:sldMk cId="1108259040" sldId="298"/>
            <ac:spMk id="16" creationId="{5F600530-9B8E-C1AC-992B-B3E52DC0A87A}"/>
          </ac:spMkLst>
        </pc:spChg>
      </pc:sldChg>
      <pc:sldChg chg="addSp delSp modSp mod modAnim">
        <pc:chgData name="陈 彦伯" userId="851570136b3c53ec" providerId="LiveId" clId="{C39071CD-CA78-4752-A962-54005D75BC03}" dt="2023-08-12T13:00:39.951" v="3397"/>
        <pc:sldMkLst>
          <pc:docMk/>
          <pc:sldMk cId="1791285656" sldId="299"/>
        </pc:sldMkLst>
        <pc:spChg chg="mod">
          <ac:chgData name="陈 彦伯" userId="851570136b3c53ec" providerId="LiveId" clId="{C39071CD-CA78-4752-A962-54005D75BC03}" dt="2023-08-12T11:59:55.952" v="2380"/>
          <ac:spMkLst>
            <pc:docMk/>
            <pc:sldMk cId="1791285656" sldId="299"/>
            <ac:spMk id="2" creationId="{27ED6C29-6BCE-FE8B-543E-44BD23235EE6}"/>
          </ac:spMkLst>
        </pc:spChg>
        <pc:spChg chg="mod">
          <ac:chgData name="陈 彦伯" userId="851570136b3c53ec" providerId="LiveId" clId="{C39071CD-CA78-4752-A962-54005D75BC03}" dt="2023-08-12T12:01:16.957" v="2396"/>
          <ac:spMkLst>
            <pc:docMk/>
            <pc:sldMk cId="1791285656" sldId="299"/>
            <ac:spMk id="4" creationId="{64438512-1183-7E2C-513B-C2D0403003D9}"/>
          </ac:spMkLst>
        </pc:spChg>
        <pc:spChg chg="mod">
          <ac:chgData name="陈 彦伯" userId="851570136b3c53ec" providerId="LiveId" clId="{C39071CD-CA78-4752-A962-54005D75BC03}" dt="2023-08-12T12:00:03.116" v="2385" actId="20577"/>
          <ac:spMkLst>
            <pc:docMk/>
            <pc:sldMk cId="1791285656" sldId="299"/>
            <ac:spMk id="5" creationId="{D6C71733-1A57-84E9-11C2-5E716905D467}"/>
          </ac:spMkLst>
        </pc:spChg>
        <pc:spChg chg="del">
          <ac:chgData name="陈 彦伯" userId="851570136b3c53ec" providerId="LiveId" clId="{C39071CD-CA78-4752-A962-54005D75BC03}" dt="2023-08-12T12:00:08.433" v="2386" actId="478"/>
          <ac:spMkLst>
            <pc:docMk/>
            <pc:sldMk cId="1791285656" sldId="299"/>
            <ac:spMk id="7" creationId="{A909C179-E868-C7A3-8F73-AC11C9E5C5D8}"/>
          </ac:spMkLst>
        </pc:spChg>
        <pc:spChg chg="del">
          <ac:chgData name="陈 彦伯" userId="851570136b3c53ec" providerId="LiveId" clId="{C39071CD-CA78-4752-A962-54005D75BC03}" dt="2023-08-12T12:01:41.987" v="2397" actId="478"/>
          <ac:spMkLst>
            <pc:docMk/>
            <pc:sldMk cId="1791285656" sldId="299"/>
            <ac:spMk id="8" creationId="{D4B45F6A-DC2E-A0A6-DD22-511F5AEBA348}"/>
          </ac:spMkLst>
        </pc:spChg>
        <pc:spChg chg="mod">
          <ac:chgData name="陈 彦伯" userId="851570136b3c53ec" providerId="LiveId" clId="{C39071CD-CA78-4752-A962-54005D75BC03}" dt="2023-08-12T12:00:20.107" v="2389" actId="1076"/>
          <ac:spMkLst>
            <pc:docMk/>
            <pc:sldMk cId="1791285656" sldId="299"/>
            <ac:spMk id="10" creationId="{3AE119B1-B8C7-9BB4-69D4-8B6F57CBAED7}"/>
          </ac:spMkLst>
        </pc:spChg>
        <pc:spChg chg="add mod">
          <ac:chgData name="陈 彦伯" userId="851570136b3c53ec" providerId="LiveId" clId="{C39071CD-CA78-4752-A962-54005D75BC03}" dt="2023-08-12T12:01:42.394" v="2398"/>
          <ac:spMkLst>
            <pc:docMk/>
            <pc:sldMk cId="1791285656" sldId="299"/>
            <ac:spMk id="11" creationId="{3B267DCB-1A8E-67CB-6F6E-D7D1DC7D1BD1}"/>
          </ac:spMkLst>
        </pc:spChg>
        <pc:spChg chg="del">
          <ac:chgData name="陈 彦伯" userId="851570136b3c53ec" providerId="LiveId" clId="{C39071CD-CA78-4752-A962-54005D75BC03}" dt="2023-08-12T12:01:44.558" v="2399" actId="478"/>
          <ac:spMkLst>
            <pc:docMk/>
            <pc:sldMk cId="1791285656" sldId="299"/>
            <ac:spMk id="12" creationId="{7D46041F-93E7-741A-D50E-16403DDC5FDA}"/>
          </ac:spMkLst>
        </pc:spChg>
        <pc:spChg chg="add mod">
          <ac:chgData name="陈 彦伯" userId="851570136b3c53ec" providerId="LiveId" clId="{C39071CD-CA78-4752-A962-54005D75BC03}" dt="2023-08-12T12:01:42.394" v="2398"/>
          <ac:spMkLst>
            <pc:docMk/>
            <pc:sldMk cId="1791285656" sldId="299"/>
            <ac:spMk id="13" creationId="{367DA51B-5D8B-E6EA-F243-17A6F3C02333}"/>
          </ac:spMkLst>
        </pc:spChg>
        <pc:spChg chg="add mod">
          <ac:chgData name="陈 彦伯" userId="851570136b3c53ec" providerId="LiveId" clId="{C39071CD-CA78-4752-A962-54005D75BC03}" dt="2023-08-12T12:02:30.356" v="2410" actId="1076"/>
          <ac:spMkLst>
            <pc:docMk/>
            <pc:sldMk cId="1791285656" sldId="299"/>
            <ac:spMk id="15" creationId="{3AE69DE8-9C2C-1D67-4FE1-26DB20C1D0DF}"/>
          </ac:spMkLst>
        </pc:spChg>
        <pc:spChg chg="add mod">
          <ac:chgData name="陈 彦伯" userId="851570136b3c53ec" providerId="LiveId" clId="{C39071CD-CA78-4752-A962-54005D75BC03}" dt="2023-08-12T12:02:01.451" v="2404" actId="1076"/>
          <ac:spMkLst>
            <pc:docMk/>
            <pc:sldMk cId="1791285656" sldId="299"/>
            <ac:spMk id="16" creationId="{058F1340-3D85-69B6-5951-58A13CF7B68C}"/>
          </ac:spMkLst>
        </pc:spChg>
        <pc:spChg chg="add mod">
          <ac:chgData name="陈 彦伯" userId="851570136b3c53ec" providerId="LiveId" clId="{C39071CD-CA78-4752-A962-54005D75BC03}" dt="2023-08-12T12:02:01.451" v="2404" actId="1076"/>
          <ac:spMkLst>
            <pc:docMk/>
            <pc:sldMk cId="1791285656" sldId="299"/>
            <ac:spMk id="17" creationId="{B5E6DFD0-F4BB-642E-C6F9-0C7E005064C7}"/>
          </ac:spMkLst>
        </pc:spChg>
        <pc:spChg chg="add mod">
          <ac:chgData name="陈 彦伯" userId="851570136b3c53ec" providerId="LiveId" clId="{C39071CD-CA78-4752-A962-54005D75BC03}" dt="2023-08-12T12:02:11.044" v="2406" actId="1076"/>
          <ac:spMkLst>
            <pc:docMk/>
            <pc:sldMk cId="1791285656" sldId="299"/>
            <ac:spMk id="18" creationId="{04CE4225-B5CF-E918-BE23-4FA1161D882C}"/>
          </ac:spMkLst>
        </pc:spChg>
        <pc:spChg chg="add mod">
          <ac:chgData name="陈 彦伯" userId="851570136b3c53ec" providerId="LiveId" clId="{C39071CD-CA78-4752-A962-54005D75BC03}" dt="2023-08-12T12:02:11.044" v="2406" actId="1076"/>
          <ac:spMkLst>
            <pc:docMk/>
            <pc:sldMk cId="1791285656" sldId="299"/>
            <ac:spMk id="19" creationId="{201E7BAF-64B5-34C7-07DF-BDC6848611E0}"/>
          </ac:spMkLst>
        </pc:spChg>
        <pc:spChg chg="del">
          <ac:chgData name="陈 彦伯" userId="851570136b3c53ec" providerId="LiveId" clId="{C39071CD-CA78-4752-A962-54005D75BC03}" dt="2023-08-12T12:01:46.625" v="2400" actId="478"/>
          <ac:spMkLst>
            <pc:docMk/>
            <pc:sldMk cId="1791285656" sldId="299"/>
            <ac:spMk id="20" creationId="{1564289C-1926-4C4E-001D-230169316D60}"/>
          </ac:spMkLst>
        </pc:spChg>
        <pc:spChg chg="add mod">
          <ac:chgData name="陈 彦伯" userId="851570136b3c53ec" providerId="LiveId" clId="{C39071CD-CA78-4752-A962-54005D75BC03}" dt="2023-08-12T12:03:16.198" v="2417" actId="1076"/>
          <ac:spMkLst>
            <pc:docMk/>
            <pc:sldMk cId="1791285656" sldId="299"/>
            <ac:spMk id="21" creationId="{C951C92D-DC0D-5905-22C2-755EEA17EA9A}"/>
          </ac:spMkLst>
        </pc:spChg>
      </pc:sldChg>
      <pc:sldChg chg="modSp mod ord modShow">
        <pc:chgData name="陈 彦伯" userId="851570136b3c53ec" providerId="LiveId" clId="{C39071CD-CA78-4752-A962-54005D75BC03}" dt="2023-08-12T12:04:54.774" v="2420"/>
        <pc:sldMkLst>
          <pc:docMk/>
          <pc:sldMk cId="338824636" sldId="300"/>
        </pc:sldMkLst>
        <pc:spChg chg="mod">
          <ac:chgData name="陈 彦伯" userId="851570136b3c53ec" providerId="LiveId" clId="{C39071CD-CA78-4752-A962-54005D75BC03}" dt="2023-08-11T12:23:00.290" v="669" actId="13822"/>
          <ac:spMkLst>
            <pc:docMk/>
            <pc:sldMk cId="338824636" sldId="300"/>
            <ac:spMk id="11" creationId="{39C89DE7-4807-5775-A563-566A58C84A03}"/>
          </ac:spMkLst>
        </pc:spChg>
        <pc:spChg chg="mod">
          <ac:chgData name="陈 彦伯" userId="851570136b3c53ec" providerId="LiveId" clId="{C39071CD-CA78-4752-A962-54005D75BC03}" dt="2023-08-11T12:23:47.784" v="700" actId="14100"/>
          <ac:spMkLst>
            <pc:docMk/>
            <pc:sldMk cId="338824636" sldId="300"/>
            <ac:spMk id="13" creationId="{3BECD912-CD4F-BBEC-241C-0E89654C6CD2}"/>
          </ac:spMkLst>
        </pc:spChg>
      </pc:sldChg>
      <pc:sldChg chg="mod modAnim modShow">
        <pc:chgData name="陈 彦伯" userId="851570136b3c53ec" providerId="LiveId" clId="{C39071CD-CA78-4752-A962-54005D75BC03}" dt="2023-08-12T12:15:41.865" v="2866" actId="729"/>
        <pc:sldMkLst>
          <pc:docMk/>
          <pc:sldMk cId="3472563894" sldId="301"/>
        </pc:sldMkLst>
      </pc:sldChg>
      <pc:sldChg chg="delSp mod delAnim modAnim modShow">
        <pc:chgData name="陈 彦伯" userId="851570136b3c53ec" providerId="LiveId" clId="{C39071CD-CA78-4752-A962-54005D75BC03}" dt="2023-08-12T12:15:41.865" v="2866" actId="729"/>
        <pc:sldMkLst>
          <pc:docMk/>
          <pc:sldMk cId="1873163677" sldId="302"/>
        </pc:sldMkLst>
        <pc:spChg chg="del">
          <ac:chgData name="陈 彦伯" userId="851570136b3c53ec" providerId="LiveId" clId="{C39071CD-CA78-4752-A962-54005D75BC03}" dt="2023-08-11T12:03:28.813" v="660" actId="478"/>
          <ac:spMkLst>
            <pc:docMk/>
            <pc:sldMk cId="1873163677" sldId="302"/>
            <ac:spMk id="32" creationId="{DB3431E3-F5E8-A298-46A3-2640D210B5C9}"/>
          </ac:spMkLst>
        </pc:spChg>
      </pc:sldChg>
      <pc:sldChg chg="mod modAnim modShow">
        <pc:chgData name="陈 彦伯" userId="851570136b3c53ec" providerId="LiveId" clId="{C39071CD-CA78-4752-A962-54005D75BC03}" dt="2023-08-12T12:15:41.865" v="2866" actId="729"/>
        <pc:sldMkLst>
          <pc:docMk/>
          <pc:sldMk cId="2744677830" sldId="303"/>
        </pc:sldMkLst>
      </pc:sldChg>
      <pc:sldChg chg="mod modAnim modShow">
        <pc:chgData name="陈 彦伯" userId="851570136b3c53ec" providerId="LiveId" clId="{C39071CD-CA78-4752-A962-54005D75BC03}" dt="2023-08-12T12:15:48.702" v="2867" actId="729"/>
        <pc:sldMkLst>
          <pc:docMk/>
          <pc:sldMk cId="3055258020" sldId="304"/>
        </pc:sldMkLst>
      </pc:sldChg>
      <pc:sldChg chg="mod modAnim modShow">
        <pc:chgData name="陈 彦伯" userId="851570136b3c53ec" providerId="LiveId" clId="{C39071CD-CA78-4752-A962-54005D75BC03}" dt="2023-08-12T12:15:48.702" v="2867" actId="729"/>
        <pc:sldMkLst>
          <pc:docMk/>
          <pc:sldMk cId="3331555603" sldId="305"/>
        </pc:sldMkLst>
      </pc:sldChg>
      <pc:sldChg chg="modSp mod modAnim modShow">
        <pc:chgData name="陈 彦伯" userId="851570136b3c53ec" providerId="LiveId" clId="{C39071CD-CA78-4752-A962-54005D75BC03}" dt="2023-08-12T12:15:48.702" v="2867" actId="729"/>
        <pc:sldMkLst>
          <pc:docMk/>
          <pc:sldMk cId="2542438480" sldId="307"/>
        </pc:sldMkLst>
        <pc:spChg chg="mod">
          <ac:chgData name="陈 彦伯" userId="851570136b3c53ec" providerId="LiveId" clId="{C39071CD-CA78-4752-A962-54005D75BC03}" dt="2023-08-11T12:09:29.826" v="662" actId="20577"/>
          <ac:spMkLst>
            <pc:docMk/>
            <pc:sldMk cId="2542438480" sldId="307"/>
            <ac:spMk id="31" creationId="{440EA91A-8DBC-FE12-DC43-CAFF570B270E}"/>
          </ac:spMkLst>
        </pc:spChg>
      </pc:sldChg>
      <pc:sldChg chg="addSp delSp modSp mod modAnim modShow">
        <pc:chgData name="陈 彦伯" userId="851570136b3c53ec" providerId="LiveId" clId="{C39071CD-CA78-4752-A962-54005D75BC03}" dt="2023-08-12T12:15:48.702" v="2867" actId="729"/>
        <pc:sldMkLst>
          <pc:docMk/>
          <pc:sldMk cId="4036277989" sldId="308"/>
        </pc:sldMkLst>
        <pc:spChg chg="add del mod">
          <ac:chgData name="陈 彦伯" userId="851570136b3c53ec" providerId="LiveId" clId="{C39071CD-CA78-4752-A962-54005D75BC03}" dt="2023-08-11T11:16:49.164" v="509" actId="478"/>
          <ac:spMkLst>
            <pc:docMk/>
            <pc:sldMk cId="4036277989" sldId="308"/>
            <ac:spMk id="14" creationId="{15FF9F73-5FC6-BF21-E2CE-2D55F2838BB0}"/>
          </ac:spMkLst>
        </pc:spChg>
      </pc:sldChg>
      <pc:sldChg chg="addSp delSp modSp mod addAnim delAnim modAnim modShow">
        <pc:chgData name="陈 彦伯" userId="851570136b3c53ec" providerId="LiveId" clId="{C39071CD-CA78-4752-A962-54005D75BC03}" dt="2023-08-12T12:16:06.480" v="2868" actId="729"/>
        <pc:sldMkLst>
          <pc:docMk/>
          <pc:sldMk cId="1027788971" sldId="309"/>
        </pc:sldMkLst>
        <pc:spChg chg="mod">
          <ac:chgData name="陈 彦伯" userId="851570136b3c53ec" providerId="LiveId" clId="{C39071CD-CA78-4752-A962-54005D75BC03}" dt="2023-08-11T11:08:22.260" v="214" actId="1076"/>
          <ac:spMkLst>
            <pc:docMk/>
            <pc:sldMk cId="1027788971" sldId="309"/>
            <ac:spMk id="6" creationId="{262047A9-55FB-28EE-FA65-441DEB5AB2D4}"/>
          </ac:spMkLst>
        </pc:spChg>
        <pc:spChg chg="mod">
          <ac:chgData name="陈 彦伯" userId="851570136b3c53ec" providerId="LiveId" clId="{C39071CD-CA78-4752-A962-54005D75BC03}" dt="2023-08-11T11:13:23.352" v="348" actId="20577"/>
          <ac:spMkLst>
            <pc:docMk/>
            <pc:sldMk cId="1027788971" sldId="309"/>
            <ac:spMk id="7" creationId="{5A486B77-EC5F-4EB9-1BDA-9DBCBB6ED1FA}"/>
          </ac:spMkLst>
        </pc:spChg>
        <pc:spChg chg="mod">
          <ac:chgData name="陈 彦伯" userId="851570136b3c53ec" providerId="LiveId" clId="{C39071CD-CA78-4752-A962-54005D75BC03}" dt="2023-08-11T11:08:03.937" v="213" actId="1076"/>
          <ac:spMkLst>
            <pc:docMk/>
            <pc:sldMk cId="1027788971" sldId="309"/>
            <ac:spMk id="10" creationId="{CF21737A-4A57-E0BA-C07B-22A9E98FD2C1}"/>
          </ac:spMkLst>
        </pc:spChg>
        <pc:spChg chg="del">
          <ac:chgData name="陈 彦伯" userId="851570136b3c53ec" providerId="LiveId" clId="{C39071CD-CA78-4752-A962-54005D75BC03}" dt="2023-08-11T11:08:43.954" v="219" actId="478"/>
          <ac:spMkLst>
            <pc:docMk/>
            <pc:sldMk cId="1027788971" sldId="309"/>
            <ac:spMk id="11" creationId="{475A6E22-1569-4098-2182-F358D55B172F}"/>
          </ac:spMkLst>
        </pc:spChg>
        <pc:spChg chg="del">
          <ac:chgData name="陈 彦伯" userId="851570136b3c53ec" providerId="LiveId" clId="{C39071CD-CA78-4752-A962-54005D75BC03}" dt="2023-08-11T11:15:35.985" v="473" actId="478"/>
          <ac:spMkLst>
            <pc:docMk/>
            <pc:sldMk cId="1027788971" sldId="309"/>
            <ac:spMk id="12" creationId="{EAF8F19F-69FE-539C-B840-71E8863B93A9}"/>
          </ac:spMkLst>
        </pc:spChg>
        <pc:spChg chg="add mod">
          <ac:chgData name="陈 彦伯" userId="851570136b3c53ec" providerId="LiveId" clId="{C39071CD-CA78-4752-A962-54005D75BC03}" dt="2023-08-11T11:11:44.891" v="309" actId="20577"/>
          <ac:spMkLst>
            <pc:docMk/>
            <pc:sldMk cId="1027788971" sldId="309"/>
            <ac:spMk id="14" creationId="{CE9E9B3C-1C06-F0AA-335E-9E145A6EAC02}"/>
          </ac:spMkLst>
        </pc:spChg>
        <pc:spChg chg="del">
          <ac:chgData name="陈 彦伯" userId="851570136b3c53ec" providerId="LiveId" clId="{C39071CD-CA78-4752-A962-54005D75BC03}" dt="2023-08-11T11:08:33.172" v="218" actId="478"/>
          <ac:spMkLst>
            <pc:docMk/>
            <pc:sldMk cId="1027788971" sldId="309"/>
            <ac:spMk id="15" creationId="{E0267F84-28C8-F7D2-A6D5-D92224486907}"/>
          </ac:spMkLst>
        </pc:spChg>
        <pc:spChg chg="mod">
          <ac:chgData name="陈 彦伯" userId="851570136b3c53ec" providerId="LiveId" clId="{C39071CD-CA78-4752-A962-54005D75BC03}" dt="2023-08-11T11:13:32.037" v="354" actId="113"/>
          <ac:spMkLst>
            <pc:docMk/>
            <pc:sldMk cId="1027788971" sldId="309"/>
            <ac:spMk id="16" creationId="{45C6EBC2-64F8-4141-42B6-AEDD5DDFDF83}"/>
          </ac:spMkLst>
        </pc:spChg>
        <pc:spChg chg="add mod">
          <ac:chgData name="陈 彦伯" userId="851570136b3c53ec" providerId="LiveId" clId="{C39071CD-CA78-4752-A962-54005D75BC03}" dt="2023-08-11T11:14:44.936" v="441" actId="20577"/>
          <ac:spMkLst>
            <pc:docMk/>
            <pc:sldMk cId="1027788971" sldId="309"/>
            <ac:spMk id="18" creationId="{391C2AB9-9CE7-6145-FC44-50BFEF20B80A}"/>
          </ac:spMkLst>
        </pc:spChg>
        <pc:spChg chg="mod">
          <ac:chgData name="陈 彦伯" userId="851570136b3c53ec" providerId="LiveId" clId="{C39071CD-CA78-4752-A962-54005D75BC03}" dt="2023-08-11T11:18:32.377" v="519" actId="14100"/>
          <ac:spMkLst>
            <pc:docMk/>
            <pc:sldMk cId="1027788971" sldId="309"/>
            <ac:spMk id="19" creationId="{F70DFE4B-A759-6A79-68E7-183CCF3967EB}"/>
          </ac:spMkLst>
        </pc:spChg>
        <pc:spChg chg="add mod">
          <ac:chgData name="陈 彦伯" userId="851570136b3c53ec" providerId="LiveId" clId="{C39071CD-CA78-4752-A962-54005D75BC03}" dt="2023-08-11T11:12:53.179" v="347" actId="1076"/>
          <ac:spMkLst>
            <pc:docMk/>
            <pc:sldMk cId="1027788971" sldId="309"/>
            <ac:spMk id="22" creationId="{AE458BF1-2922-0FAF-17FD-0CBFEF2F448C}"/>
          </ac:spMkLst>
        </pc:spChg>
        <pc:spChg chg="add mod">
          <ac:chgData name="陈 彦伯" userId="851570136b3c53ec" providerId="LiveId" clId="{C39071CD-CA78-4752-A962-54005D75BC03}" dt="2023-08-11T11:12:53.179" v="347" actId="1076"/>
          <ac:spMkLst>
            <pc:docMk/>
            <pc:sldMk cId="1027788971" sldId="309"/>
            <ac:spMk id="23" creationId="{BCE2954E-4114-08DE-0281-8FDDDCB0AAF2}"/>
          </ac:spMkLst>
        </pc:spChg>
        <pc:spChg chg="add mod">
          <ac:chgData name="陈 彦伯" userId="851570136b3c53ec" providerId="LiveId" clId="{C39071CD-CA78-4752-A962-54005D75BC03}" dt="2023-08-11T11:18:55.763" v="524" actId="207"/>
          <ac:spMkLst>
            <pc:docMk/>
            <pc:sldMk cId="1027788971" sldId="309"/>
            <ac:spMk id="25" creationId="{F2BE35EB-A4B9-2B33-92E7-3ACF9FA798E7}"/>
          </ac:spMkLst>
        </pc:spChg>
        <pc:spChg chg="del">
          <ac:chgData name="陈 彦伯" userId="851570136b3c53ec" providerId="LiveId" clId="{C39071CD-CA78-4752-A962-54005D75BC03}" dt="2023-08-11T11:08:33.172" v="218" actId="478"/>
          <ac:spMkLst>
            <pc:docMk/>
            <pc:sldMk cId="1027788971" sldId="309"/>
            <ac:spMk id="26" creationId="{6D7A1113-2ECC-22B5-69E7-792913406E7D}"/>
          </ac:spMkLst>
        </pc:spChg>
        <pc:spChg chg="add mod">
          <ac:chgData name="陈 彦伯" userId="851570136b3c53ec" providerId="LiveId" clId="{C39071CD-CA78-4752-A962-54005D75BC03}" dt="2023-08-11T11:17:01.861" v="512" actId="1076"/>
          <ac:spMkLst>
            <pc:docMk/>
            <pc:sldMk cId="1027788971" sldId="309"/>
            <ac:spMk id="28" creationId="{484B5394-DC94-809B-9D35-FB47DC1E1B81}"/>
          </ac:spMkLst>
        </pc:spChg>
        <pc:spChg chg="add mod">
          <ac:chgData name="陈 彦伯" userId="851570136b3c53ec" providerId="LiveId" clId="{C39071CD-CA78-4752-A962-54005D75BC03}" dt="2023-08-11T11:27:08.831" v="630" actId="14100"/>
          <ac:spMkLst>
            <pc:docMk/>
            <pc:sldMk cId="1027788971" sldId="309"/>
            <ac:spMk id="29" creationId="{6E242558-192D-8644-50FC-039030222543}"/>
          </ac:spMkLst>
        </pc:spChg>
        <pc:spChg chg="add del mod">
          <ac:chgData name="陈 彦伯" userId="851570136b3c53ec" providerId="LiveId" clId="{C39071CD-CA78-4752-A962-54005D75BC03}" dt="2023-08-11T11:24:36.933" v="578" actId="478"/>
          <ac:spMkLst>
            <pc:docMk/>
            <pc:sldMk cId="1027788971" sldId="309"/>
            <ac:spMk id="30" creationId="{A20AB5D5-F6E9-C7E1-2E94-D0C267A2825A}"/>
          </ac:spMkLst>
        </pc:spChg>
        <pc:spChg chg="mod">
          <ac:chgData name="陈 彦伯" userId="851570136b3c53ec" providerId="LiveId" clId="{C39071CD-CA78-4752-A962-54005D75BC03}" dt="2023-08-11T11:08:29.304" v="217" actId="20577"/>
          <ac:spMkLst>
            <pc:docMk/>
            <pc:sldMk cId="1027788971" sldId="309"/>
            <ac:spMk id="31" creationId="{440EA91A-8DBC-FE12-DC43-CAFF570B270E}"/>
          </ac:spMkLst>
        </pc:spChg>
        <pc:spChg chg="add del mod">
          <ac:chgData name="陈 彦伯" userId="851570136b3c53ec" providerId="LiveId" clId="{C39071CD-CA78-4752-A962-54005D75BC03}" dt="2023-08-11T11:24:51.055" v="579" actId="478"/>
          <ac:spMkLst>
            <pc:docMk/>
            <pc:sldMk cId="1027788971" sldId="309"/>
            <ac:spMk id="33" creationId="{A7963F32-CA5B-2D6D-CB4A-B26B675337A5}"/>
          </ac:spMkLst>
        </pc:spChg>
        <pc:spChg chg="add mod">
          <ac:chgData name="陈 彦伯" userId="851570136b3c53ec" providerId="LiveId" clId="{C39071CD-CA78-4752-A962-54005D75BC03}" dt="2023-08-11T11:27:19.501" v="635" actId="1076"/>
          <ac:spMkLst>
            <pc:docMk/>
            <pc:sldMk cId="1027788971" sldId="309"/>
            <ac:spMk id="34" creationId="{E3983D58-3253-4077-CAFC-48C94AE806C8}"/>
          </ac:spMkLst>
        </pc:spChg>
        <pc:spChg chg="mod">
          <ac:chgData name="陈 彦伯" userId="851570136b3c53ec" providerId="LiveId" clId="{C39071CD-CA78-4752-A962-54005D75BC03}" dt="2023-08-11T11:18:47.176" v="522" actId="207"/>
          <ac:spMkLst>
            <pc:docMk/>
            <pc:sldMk cId="1027788971" sldId="309"/>
            <ac:spMk id="39" creationId="{AF37D672-64E8-1F9C-4343-1EEE986ADE63}"/>
          </ac:spMkLst>
        </pc:spChg>
        <pc:grpChg chg="mod">
          <ac:chgData name="陈 彦伯" userId="851570136b3c53ec" providerId="LiveId" clId="{C39071CD-CA78-4752-A962-54005D75BC03}" dt="2023-08-11T11:17:22.878" v="513" actId="1076"/>
          <ac:grpSpMkLst>
            <pc:docMk/>
            <pc:sldMk cId="1027788971" sldId="309"/>
            <ac:grpSpMk id="13" creationId="{36A735E7-31D7-4A30-65ED-371B5022C0B5}"/>
          </ac:grpSpMkLst>
        </pc:grpChg>
        <pc:cxnChg chg="mod">
          <ac:chgData name="陈 彦伯" userId="851570136b3c53ec" providerId="LiveId" clId="{C39071CD-CA78-4752-A962-54005D75BC03}" dt="2023-08-11T11:08:22.260" v="214" actId="1076"/>
          <ac:cxnSpMkLst>
            <pc:docMk/>
            <pc:sldMk cId="1027788971" sldId="309"/>
            <ac:cxnSpMk id="3" creationId="{CE4241A6-184F-85F7-DFDF-95F0239512C4}"/>
          </ac:cxnSpMkLst>
        </pc:cxnChg>
        <pc:cxnChg chg="mod">
          <ac:chgData name="陈 彦伯" userId="851570136b3c53ec" providerId="LiveId" clId="{C39071CD-CA78-4752-A962-54005D75BC03}" dt="2023-08-11T11:08:03.937" v="213" actId="1076"/>
          <ac:cxnSpMkLst>
            <pc:docMk/>
            <pc:sldMk cId="1027788971" sldId="309"/>
            <ac:cxnSpMk id="9" creationId="{839BDE6A-562F-10F5-B5FF-392D02B3BEED}"/>
          </ac:cxnSpMkLst>
        </pc:cxnChg>
        <pc:cxnChg chg="add mod">
          <ac:chgData name="陈 彦伯" userId="851570136b3c53ec" providerId="LiveId" clId="{C39071CD-CA78-4752-A962-54005D75BC03}" dt="2023-08-11T11:12:53.179" v="347" actId="1076"/>
          <ac:cxnSpMkLst>
            <pc:docMk/>
            <pc:sldMk cId="1027788971" sldId="309"/>
            <ac:cxnSpMk id="21" creationId="{469A67B2-87DB-2900-9655-42F97D1735EB}"/>
          </ac:cxnSpMkLst>
        </pc:cxnChg>
        <pc:cxnChg chg="add mod">
          <ac:chgData name="陈 彦伯" userId="851570136b3c53ec" providerId="LiveId" clId="{C39071CD-CA78-4752-A962-54005D75BC03}" dt="2023-08-11T11:12:53.179" v="347" actId="1076"/>
          <ac:cxnSpMkLst>
            <pc:docMk/>
            <pc:sldMk cId="1027788971" sldId="309"/>
            <ac:cxnSpMk id="24" creationId="{A5EF389B-3BBE-766B-3B50-031BB80199C4}"/>
          </ac:cxnSpMkLst>
        </pc:cxnChg>
      </pc:sldChg>
      <pc:sldChg chg="delSp modSp mod modAnim modShow">
        <pc:chgData name="陈 彦伯" userId="851570136b3c53ec" providerId="LiveId" clId="{C39071CD-CA78-4752-A962-54005D75BC03}" dt="2023-08-12T12:16:06.480" v="2868" actId="729"/>
        <pc:sldMkLst>
          <pc:docMk/>
          <pc:sldMk cId="981438438" sldId="310"/>
        </pc:sldMkLst>
        <pc:spChg chg="mod">
          <ac:chgData name="陈 彦伯" userId="851570136b3c53ec" providerId="LiveId" clId="{C39071CD-CA78-4752-A962-54005D75BC03}" dt="2023-08-11T11:10:42.389" v="293" actId="20577"/>
          <ac:spMkLst>
            <pc:docMk/>
            <pc:sldMk cId="981438438" sldId="310"/>
            <ac:spMk id="8" creationId="{421E83CC-211E-9FFD-4288-64AF31F20B25}"/>
          </ac:spMkLst>
        </pc:spChg>
        <pc:spChg chg="del">
          <ac:chgData name="陈 彦伯" userId="851570136b3c53ec" providerId="LiveId" clId="{C39071CD-CA78-4752-A962-54005D75BC03}" dt="2023-08-11T10:59:57.265" v="14" actId="478"/>
          <ac:spMkLst>
            <pc:docMk/>
            <pc:sldMk cId="981438438" sldId="310"/>
            <ac:spMk id="10" creationId="{73CE4B55-F575-7CB6-90B7-6468817E51EF}"/>
          </ac:spMkLst>
        </pc:spChg>
        <pc:spChg chg="mod">
          <ac:chgData name="陈 彦伯" userId="851570136b3c53ec" providerId="LiveId" clId="{C39071CD-CA78-4752-A962-54005D75BC03}" dt="2023-08-11T11:01:14.447" v="16" actId="115"/>
          <ac:spMkLst>
            <pc:docMk/>
            <pc:sldMk cId="981438438" sldId="310"/>
            <ac:spMk id="14" creationId="{BF229D2D-BB45-EF88-0E47-8BDFB7C5C5B8}"/>
          </ac:spMkLst>
        </pc:spChg>
        <pc:spChg chg="mod">
          <ac:chgData name="陈 彦伯" userId="851570136b3c53ec" providerId="LiveId" clId="{C39071CD-CA78-4752-A962-54005D75BC03}" dt="2023-08-11T11:10:47.949" v="299" actId="20577"/>
          <ac:spMkLst>
            <pc:docMk/>
            <pc:sldMk cId="981438438" sldId="310"/>
            <ac:spMk id="20" creationId="{6F0BAC8B-45DD-4362-8315-8139129EB38D}"/>
          </ac:spMkLst>
        </pc:spChg>
      </pc:sldChg>
      <pc:sldChg chg="addSp delSp modSp mod delAnim modAnim modShow">
        <pc:chgData name="陈 彦伯" userId="851570136b3c53ec" providerId="LiveId" clId="{C39071CD-CA78-4752-A962-54005D75BC03}" dt="2023-08-12T12:16:06.480" v="2868" actId="729"/>
        <pc:sldMkLst>
          <pc:docMk/>
          <pc:sldMk cId="3084834391" sldId="311"/>
        </pc:sldMkLst>
        <pc:spChg chg="add mod">
          <ac:chgData name="陈 彦伯" userId="851570136b3c53ec" providerId="LiveId" clId="{C39071CD-CA78-4752-A962-54005D75BC03}" dt="2023-08-11T11:19:38.332" v="526" actId="1076"/>
          <ac:spMkLst>
            <pc:docMk/>
            <pc:sldMk cId="3084834391" sldId="311"/>
            <ac:spMk id="3" creationId="{40411DC2-2BF8-9624-2842-740831F11F6E}"/>
          </ac:spMkLst>
        </pc:spChg>
        <pc:spChg chg="add mod">
          <ac:chgData name="陈 彦伯" userId="851570136b3c53ec" providerId="LiveId" clId="{C39071CD-CA78-4752-A962-54005D75BC03}" dt="2023-08-11T11:19:41.593" v="527" actId="1076"/>
          <ac:spMkLst>
            <pc:docMk/>
            <pc:sldMk cId="3084834391" sldId="311"/>
            <ac:spMk id="4" creationId="{0FB354A8-7772-0477-CF96-E368FF263D48}"/>
          </ac:spMkLst>
        </pc:spChg>
        <pc:spChg chg="mod">
          <ac:chgData name="陈 彦伯" userId="851570136b3c53ec" providerId="LiveId" clId="{C39071CD-CA78-4752-A962-54005D75BC03}" dt="2023-08-11T11:05:15.056" v="197" actId="207"/>
          <ac:spMkLst>
            <pc:docMk/>
            <pc:sldMk cId="3084834391" sldId="311"/>
            <ac:spMk id="14" creationId="{BF229D2D-BB45-EF88-0E47-8BDFB7C5C5B8}"/>
          </ac:spMkLst>
        </pc:spChg>
        <pc:spChg chg="mod">
          <ac:chgData name="陈 彦伯" userId="851570136b3c53ec" providerId="LiveId" clId="{C39071CD-CA78-4752-A962-54005D75BC03}" dt="2023-08-11T11:05:50.994" v="203" actId="113"/>
          <ac:spMkLst>
            <pc:docMk/>
            <pc:sldMk cId="3084834391" sldId="311"/>
            <ac:spMk id="20" creationId="{6F0BAC8B-45DD-4362-8315-8139129EB38D}"/>
          </ac:spMkLst>
        </pc:spChg>
        <pc:spChg chg="mod">
          <ac:chgData name="陈 彦伯" userId="851570136b3c53ec" providerId="LiveId" clId="{C39071CD-CA78-4752-A962-54005D75BC03}" dt="2023-08-11T11:05:59.442" v="207" actId="113"/>
          <ac:spMkLst>
            <pc:docMk/>
            <pc:sldMk cId="3084834391" sldId="311"/>
            <ac:spMk id="21" creationId="{E1BD6352-5E68-E18D-D5AF-4C07D1E10FA1}"/>
          </ac:spMkLst>
        </pc:spChg>
        <pc:spChg chg="mod">
          <ac:chgData name="陈 彦伯" userId="851570136b3c53ec" providerId="LiveId" clId="{C39071CD-CA78-4752-A962-54005D75BC03}" dt="2023-08-11T11:06:14.221" v="210" actId="207"/>
          <ac:spMkLst>
            <pc:docMk/>
            <pc:sldMk cId="3084834391" sldId="311"/>
            <ac:spMk id="23" creationId="{736DA0F2-3C90-6FB3-9937-E3F995DE7DA5}"/>
          </ac:spMkLst>
        </pc:spChg>
        <pc:spChg chg="mod">
          <ac:chgData name="陈 彦伯" userId="851570136b3c53ec" providerId="LiveId" clId="{C39071CD-CA78-4752-A962-54005D75BC03}" dt="2023-08-11T11:02:56.090" v="60" actId="20577"/>
          <ac:spMkLst>
            <pc:docMk/>
            <pc:sldMk cId="3084834391" sldId="311"/>
            <ac:spMk id="24" creationId="{2D9BD7C9-A986-D64D-4F96-DED4CAC9012F}"/>
          </ac:spMkLst>
        </pc:spChg>
        <pc:spChg chg="mod">
          <ac:chgData name="陈 彦伯" userId="851570136b3c53ec" providerId="LiveId" clId="{C39071CD-CA78-4752-A962-54005D75BC03}" dt="2023-08-11T11:02:51.498" v="58" actId="20577"/>
          <ac:spMkLst>
            <pc:docMk/>
            <pc:sldMk cId="3084834391" sldId="311"/>
            <ac:spMk id="26" creationId="{6E6016BD-FDCE-834A-5C6A-3754577F188D}"/>
          </ac:spMkLst>
        </pc:spChg>
        <pc:spChg chg="del">
          <ac:chgData name="陈 彦伯" userId="851570136b3c53ec" providerId="LiveId" clId="{C39071CD-CA78-4752-A962-54005D75BC03}" dt="2023-08-11T11:04:21.339" v="130" actId="478"/>
          <ac:spMkLst>
            <pc:docMk/>
            <pc:sldMk cId="3084834391" sldId="311"/>
            <ac:spMk id="28" creationId="{EB35E623-2CAC-24B3-9C6E-D51747C1643C}"/>
          </ac:spMkLst>
        </pc:spChg>
        <pc:spChg chg="mod">
          <ac:chgData name="陈 彦伯" userId="851570136b3c53ec" providerId="LiveId" clId="{C39071CD-CA78-4752-A962-54005D75BC03}" dt="2023-08-11T11:05:35.854" v="200" actId="14100"/>
          <ac:spMkLst>
            <pc:docMk/>
            <pc:sldMk cId="3084834391" sldId="311"/>
            <ac:spMk id="31" creationId="{A2715BA3-4303-F5EB-8241-CCEE60C7997E}"/>
          </ac:spMkLst>
        </pc:spChg>
        <pc:spChg chg="del">
          <ac:chgData name="陈 彦伯" userId="851570136b3c53ec" providerId="LiveId" clId="{C39071CD-CA78-4752-A962-54005D75BC03}" dt="2023-08-11T11:04:17.173" v="129" actId="478"/>
          <ac:spMkLst>
            <pc:docMk/>
            <pc:sldMk cId="3084834391" sldId="311"/>
            <ac:spMk id="32" creationId="{D20E0DFE-1BCC-95B1-7BE7-D00BD15FD05F}"/>
          </ac:spMkLst>
        </pc:spChg>
        <pc:spChg chg="mod">
          <ac:chgData name="陈 彦伯" userId="851570136b3c53ec" providerId="LiveId" clId="{C39071CD-CA78-4752-A962-54005D75BC03}" dt="2023-08-11T11:06:07.749" v="208" actId="207"/>
          <ac:spMkLst>
            <pc:docMk/>
            <pc:sldMk cId="3084834391" sldId="311"/>
            <ac:spMk id="56" creationId="{D55106BE-C195-70CF-B3D3-89A6E7316D29}"/>
          </ac:spMkLst>
        </pc:spChg>
      </pc:sldChg>
      <pc:sldChg chg="addSp delSp modSp new mod">
        <pc:chgData name="陈 彦伯" userId="851570136b3c53ec" providerId="LiveId" clId="{C39071CD-CA78-4752-A962-54005D75BC03}" dt="2023-08-12T12:25:20.371" v="2943" actId="1076"/>
        <pc:sldMkLst>
          <pc:docMk/>
          <pc:sldMk cId="108244883" sldId="312"/>
        </pc:sldMkLst>
        <pc:spChg chg="add mod">
          <ac:chgData name="陈 彦伯" userId="851570136b3c53ec" providerId="LiveId" clId="{C39071CD-CA78-4752-A962-54005D75BC03}" dt="2023-08-12T12:25:17.265" v="2942" actId="1076"/>
          <ac:spMkLst>
            <pc:docMk/>
            <pc:sldMk cId="108244883" sldId="312"/>
            <ac:spMk id="2" creationId="{B0F667A6-CE30-DA57-C831-37DA75F2A9C4}"/>
          </ac:spMkLst>
        </pc:spChg>
        <pc:spChg chg="add mod">
          <ac:chgData name="陈 彦伯" userId="851570136b3c53ec" providerId="LiveId" clId="{C39071CD-CA78-4752-A962-54005D75BC03}" dt="2023-08-12T12:25:20.371" v="2943" actId="1076"/>
          <ac:spMkLst>
            <pc:docMk/>
            <pc:sldMk cId="108244883" sldId="312"/>
            <ac:spMk id="3" creationId="{6557D4C4-F2F0-7C73-AC38-C9431D6A71CD}"/>
          </ac:spMkLst>
        </pc:spChg>
        <pc:spChg chg="add del mod">
          <ac:chgData name="陈 彦伯" userId="851570136b3c53ec" providerId="LiveId" clId="{C39071CD-CA78-4752-A962-54005D75BC03}" dt="2023-08-12T12:25:13.646" v="2941" actId="478"/>
          <ac:spMkLst>
            <pc:docMk/>
            <pc:sldMk cId="108244883" sldId="312"/>
            <ac:spMk id="4" creationId="{A26D34DD-CFD0-50EB-B315-D06F5F7A8226}"/>
          </ac:spMkLst>
        </pc:spChg>
        <pc:spChg chg="add mod">
          <ac:chgData name="陈 彦伯" userId="851570136b3c53ec" providerId="LiveId" clId="{C39071CD-CA78-4752-A962-54005D75BC03}" dt="2023-08-11T11:29:04.547" v="652" actId="1076"/>
          <ac:spMkLst>
            <pc:docMk/>
            <pc:sldMk cId="108244883" sldId="312"/>
            <ac:spMk id="5" creationId="{E2807DC1-4ACF-15D6-6C09-5C3056D8D062}"/>
          </ac:spMkLst>
        </pc:spChg>
      </pc:sldChg>
      <pc:sldChg chg="add">
        <pc:chgData name="陈 彦伯" userId="851570136b3c53ec" providerId="LiveId" clId="{C39071CD-CA78-4752-A962-54005D75BC03}" dt="2023-08-12T09:37:27.888" v="782" actId="2890"/>
        <pc:sldMkLst>
          <pc:docMk/>
          <pc:sldMk cId="3981648492" sldId="313"/>
        </pc:sldMkLst>
      </pc:sldChg>
      <pc:sldChg chg="addSp delSp modSp add mod delAnim modAnim">
        <pc:chgData name="陈 彦伯" userId="851570136b3c53ec" providerId="LiveId" clId="{C39071CD-CA78-4752-A962-54005D75BC03}" dt="2023-08-12T12:36:00.708" v="3349"/>
        <pc:sldMkLst>
          <pc:docMk/>
          <pc:sldMk cId="2983996224" sldId="314"/>
        </pc:sldMkLst>
        <pc:spChg chg="mod">
          <ac:chgData name="陈 彦伯" userId="851570136b3c53ec" providerId="LiveId" clId="{C39071CD-CA78-4752-A962-54005D75BC03}" dt="2023-08-12T10:10:20.867" v="998" actId="20577"/>
          <ac:spMkLst>
            <pc:docMk/>
            <pc:sldMk cId="2983996224" sldId="314"/>
            <ac:spMk id="2" creationId="{27ED6C29-6BCE-FE8B-543E-44BD23235EE6}"/>
          </ac:spMkLst>
        </pc:spChg>
        <pc:spChg chg="mod">
          <ac:chgData name="陈 彦伯" userId="851570136b3c53ec" providerId="LiveId" clId="{C39071CD-CA78-4752-A962-54005D75BC03}" dt="2023-08-12T10:08:53.749" v="964" actId="27636"/>
          <ac:spMkLst>
            <pc:docMk/>
            <pc:sldMk cId="2983996224" sldId="314"/>
            <ac:spMk id="3" creationId="{EB7BA6C0-3E0F-E767-65AF-D3D49DA48290}"/>
          </ac:spMkLst>
        </pc:spChg>
        <pc:spChg chg="mod">
          <ac:chgData name="陈 彦伯" userId="851570136b3c53ec" providerId="LiveId" clId="{C39071CD-CA78-4752-A962-54005D75BC03}" dt="2023-08-12T10:14:19.278" v="1192" actId="207"/>
          <ac:spMkLst>
            <pc:docMk/>
            <pc:sldMk cId="2983996224" sldId="314"/>
            <ac:spMk id="4" creationId="{64438512-1183-7E2C-513B-C2D0403003D9}"/>
          </ac:spMkLst>
        </pc:spChg>
        <pc:spChg chg="mod">
          <ac:chgData name="陈 彦伯" userId="851570136b3c53ec" providerId="LiveId" clId="{C39071CD-CA78-4752-A962-54005D75BC03}" dt="2023-08-12T10:13:35.575" v="1188" actId="20577"/>
          <ac:spMkLst>
            <pc:docMk/>
            <pc:sldMk cId="2983996224" sldId="314"/>
            <ac:spMk id="5" creationId="{D6C71733-1A57-84E9-11C2-5E716905D467}"/>
          </ac:spMkLst>
        </pc:spChg>
        <pc:spChg chg="add mod ord">
          <ac:chgData name="陈 彦伯" userId="851570136b3c53ec" providerId="LiveId" clId="{C39071CD-CA78-4752-A962-54005D75BC03}" dt="2023-08-12T10:14:36.189" v="1196" actId="167"/>
          <ac:spMkLst>
            <pc:docMk/>
            <pc:sldMk cId="2983996224" sldId="314"/>
            <ac:spMk id="6" creationId="{D4EB94CA-25F2-1B9D-2E13-EA25F207C798}"/>
          </ac:spMkLst>
        </pc:spChg>
        <pc:spChg chg="del">
          <ac:chgData name="陈 彦伯" userId="851570136b3c53ec" providerId="LiveId" clId="{C39071CD-CA78-4752-A962-54005D75BC03}" dt="2023-08-12T10:37:25.264" v="1467" actId="478"/>
          <ac:spMkLst>
            <pc:docMk/>
            <pc:sldMk cId="2983996224" sldId="314"/>
            <ac:spMk id="7" creationId="{A909C179-E868-C7A3-8F73-AC11C9E5C5D8}"/>
          </ac:spMkLst>
        </pc:spChg>
        <pc:spChg chg="add mod">
          <ac:chgData name="陈 彦伯" userId="851570136b3c53ec" providerId="LiveId" clId="{C39071CD-CA78-4752-A962-54005D75BC03}" dt="2023-08-12T10:37:01.188" v="1461" actId="1076"/>
          <ac:spMkLst>
            <pc:docMk/>
            <pc:sldMk cId="2983996224" sldId="314"/>
            <ac:spMk id="8" creationId="{C989C8CF-0363-0B0B-60C2-F02D10A312E4}"/>
          </ac:spMkLst>
        </pc:spChg>
        <pc:spChg chg="add mod">
          <ac:chgData name="陈 彦伯" userId="851570136b3c53ec" providerId="LiveId" clId="{C39071CD-CA78-4752-A962-54005D75BC03}" dt="2023-08-12T10:36:57.519" v="1460" actId="1076"/>
          <ac:spMkLst>
            <pc:docMk/>
            <pc:sldMk cId="2983996224" sldId="314"/>
            <ac:spMk id="9" creationId="{6C88BA1A-E19D-2819-3377-2FD1DF9061EE}"/>
          </ac:spMkLst>
        </pc:spChg>
        <pc:spChg chg="add mod">
          <ac:chgData name="陈 彦伯" userId="851570136b3c53ec" providerId="LiveId" clId="{C39071CD-CA78-4752-A962-54005D75BC03}" dt="2023-08-12T10:48:38.896" v="1792" actId="13822"/>
          <ac:spMkLst>
            <pc:docMk/>
            <pc:sldMk cId="2983996224" sldId="314"/>
            <ac:spMk id="10" creationId="{9295DDB7-DB8A-29F3-BB07-87886E4FB563}"/>
          </ac:spMkLst>
        </pc:spChg>
        <pc:spChg chg="mod">
          <ac:chgData name="陈 彦伯" userId="851570136b3c53ec" providerId="LiveId" clId="{C39071CD-CA78-4752-A962-54005D75BC03}" dt="2023-08-12T10:14:56.332" v="1221" actId="113"/>
          <ac:spMkLst>
            <pc:docMk/>
            <pc:sldMk cId="2983996224" sldId="314"/>
            <ac:spMk id="19" creationId="{7926F096-978A-1209-7311-BA919E4DA4B4}"/>
          </ac:spMkLst>
        </pc:spChg>
        <pc:spChg chg="del">
          <ac:chgData name="陈 彦伯" userId="851570136b3c53ec" providerId="LiveId" clId="{C39071CD-CA78-4752-A962-54005D75BC03}" dt="2023-08-12T10:12:48.513" v="1184" actId="478"/>
          <ac:spMkLst>
            <pc:docMk/>
            <pc:sldMk cId="2983996224" sldId="314"/>
            <ac:spMk id="20" creationId="{1564289C-1926-4C4E-001D-230169316D60}"/>
          </ac:spMkLst>
        </pc:spChg>
        <pc:spChg chg="del">
          <ac:chgData name="陈 彦伯" userId="851570136b3c53ec" providerId="LiveId" clId="{C39071CD-CA78-4752-A962-54005D75BC03}" dt="2023-08-12T10:12:48.513" v="1184" actId="478"/>
          <ac:spMkLst>
            <pc:docMk/>
            <pc:sldMk cId="2983996224" sldId="314"/>
            <ac:spMk id="21" creationId="{168C887D-E351-DAA3-0EC2-4D2AB8F5D3D2}"/>
          </ac:spMkLst>
        </pc:spChg>
      </pc:sldChg>
      <pc:sldChg chg="addSp delSp modSp add mod ord delAnim modAnim">
        <pc:chgData name="陈 彦伯" userId="851570136b3c53ec" providerId="LiveId" clId="{C39071CD-CA78-4752-A962-54005D75BC03}" dt="2023-08-18T04:24:40.369" v="4177" actId="13822"/>
        <pc:sldMkLst>
          <pc:docMk/>
          <pc:sldMk cId="3293508797" sldId="315"/>
        </pc:sldMkLst>
        <pc:spChg chg="mod">
          <ac:chgData name="陈 彦伯" userId="851570136b3c53ec" providerId="LiveId" clId="{C39071CD-CA78-4752-A962-54005D75BC03}" dt="2023-08-12T10:37:15.782" v="1463" actId="27636"/>
          <ac:spMkLst>
            <pc:docMk/>
            <pc:sldMk cId="3293508797" sldId="315"/>
            <ac:spMk id="3" creationId="{EB7BA6C0-3E0F-E767-65AF-D3D49DA48290}"/>
          </ac:spMkLst>
        </pc:spChg>
        <pc:spChg chg="del mod">
          <ac:chgData name="陈 彦伯" userId="851570136b3c53ec" providerId="LiveId" clId="{C39071CD-CA78-4752-A962-54005D75BC03}" dt="2023-08-12T10:34:24.938" v="1405" actId="478"/>
          <ac:spMkLst>
            <pc:docMk/>
            <pc:sldMk cId="3293508797" sldId="315"/>
            <ac:spMk id="4" creationId="{64438512-1183-7E2C-513B-C2D0403003D9}"/>
          </ac:spMkLst>
        </pc:spChg>
        <pc:spChg chg="mod">
          <ac:chgData name="陈 彦伯" userId="851570136b3c53ec" providerId="LiveId" clId="{C39071CD-CA78-4752-A962-54005D75BC03}" dt="2023-08-12T10:37:16.786" v="1465" actId="20577"/>
          <ac:spMkLst>
            <pc:docMk/>
            <pc:sldMk cId="3293508797" sldId="315"/>
            <ac:spMk id="5" creationId="{D6C71733-1A57-84E9-11C2-5E716905D467}"/>
          </ac:spMkLst>
        </pc:spChg>
        <pc:spChg chg="add del">
          <ac:chgData name="陈 彦伯" userId="851570136b3c53ec" providerId="LiveId" clId="{C39071CD-CA78-4752-A962-54005D75BC03}" dt="2023-08-12T10:34:11.407" v="1403" actId="478"/>
          <ac:spMkLst>
            <pc:docMk/>
            <pc:sldMk cId="3293508797" sldId="315"/>
            <ac:spMk id="6" creationId="{D4EB94CA-25F2-1B9D-2E13-EA25F207C798}"/>
          </ac:spMkLst>
        </pc:spChg>
        <pc:spChg chg="del">
          <ac:chgData name="陈 彦伯" userId="851570136b3c53ec" providerId="LiveId" clId="{C39071CD-CA78-4752-A962-54005D75BC03}" dt="2023-08-12T10:37:26.711" v="1468" actId="478"/>
          <ac:spMkLst>
            <pc:docMk/>
            <pc:sldMk cId="3293508797" sldId="315"/>
            <ac:spMk id="7" creationId="{A909C179-E868-C7A3-8F73-AC11C9E5C5D8}"/>
          </ac:spMkLst>
        </pc:spChg>
        <pc:spChg chg="del">
          <ac:chgData name="陈 彦伯" userId="851570136b3c53ec" providerId="LiveId" clId="{C39071CD-CA78-4752-A962-54005D75BC03}" dt="2023-08-12T10:33:26.206" v="1385" actId="478"/>
          <ac:spMkLst>
            <pc:docMk/>
            <pc:sldMk cId="3293508797" sldId="315"/>
            <ac:spMk id="8" creationId="{C989C8CF-0363-0B0B-60C2-F02D10A312E4}"/>
          </ac:spMkLst>
        </pc:spChg>
        <pc:spChg chg="del">
          <ac:chgData name="陈 彦伯" userId="851570136b3c53ec" providerId="LiveId" clId="{C39071CD-CA78-4752-A962-54005D75BC03}" dt="2023-08-12T10:33:27.189" v="1386" actId="478"/>
          <ac:spMkLst>
            <pc:docMk/>
            <pc:sldMk cId="3293508797" sldId="315"/>
            <ac:spMk id="9" creationId="{6C88BA1A-E19D-2819-3377-2FD1DF9061EE}"/>
          </ac:spMkLst>
        </pc:spChg>
        <pc:spChg chg="add del mod">
          <ac:chgData name="陈 彦伯" userId="851570136b3c53ec" providerId="LiveId" clId="{C39071CD-CA78-4752-A962-54005D75BC03}" dt="2023-08-12T10:34:30.454" v="1407" actId="478"/>
          <ac:spMkLst>
            <pc:docMk/>
            <pc:sldMk cId="3293508797" sldId="315"/>
            <ac:spMk id="11" creationId="{310E0167-6A0A-A615-5ED2-87E8980568D0}"/>
          </ac:spMkLst>
        </pc:spChg>
        <pc:spChg chg="add mod">
          <ac:chgData name="陈 彦伯" userId="851570136b3c53ec" providerId="LiveId" clId="{C39071CD-CA78-4752-A962-54005D75BC03}" dt="2023-08-12T10:37:45.564" v="1469" actId="20577"/>
          <ac:spMkLst>
            <pc:docMk/>
            <pc:sldMk cId="3293508797" sldId="315"/>
            <ac:spMk id="12" creationId="{CC4AD0C8-ADAD-382C-4B81-5064030E0592}"/>
          </ac:spMkLst>
        </pc:spChg>
        <pc:spChg chg="add del mod">
          <ac:chgData name="陈 彦伯" userId="851570136b3c53ec" providerId="LiveId" clId="{C39071CD-CA78-4752-A962-54005D75BC03}" dt="2023-08-12T10:39:15.700" v="1472" actId="478"/>
          <ac:spMkLst>
            <pc:docMk/>
            <pc:sldMk cId="3293508797" sldId="315"/>
            <ac:spMk id="13" creationId="{586671DB-8FEC-7056-2E28-A00C8F7EEE68}"/>
          </ac:spMkLst>
        </pc:spChg>
        <pc:spChg chg="add mod">
          <ac:chgData name="陈 彦伯" userId="851570136b3c53ec" providerId="LiveId" clId="{C39071CD-CA78-4752-A962-54005D75BC03}" dt="2023-08-12T10:48:07.393" v="1791" actId="13822"/>
          <ac:spMkLst>
            <pc:docMk/>
            <pc:sldMk cId="3293508797" sldId="315"/>
            <ac:spMk id="15" creationId="{D00B5888-D195-3125-9132-93800F1D338B}"/>
          </ac:spMkLst>
        </pc:spChg>
        <pc:spChg chg="add del mod">
          <ac:chgData name="陈 彦伯" userId="851570136b3c53ec" providerId="LiveId" clId="{C39071CD-CA78-4752-A962-54005D75BC03}" dt="2023-08-12T11:41:56.859" v="2176" actId="478"/>
          <ac:spMkLst>
            <pc:docMk/>
            <pc:sldMk cId="3293508797" sldId="315"/>
            <ac:spMk id="16" creationId="{6EF3B5C9-D08C-F294-F805-40DE277A6977}"/>
          </ac:spMkLst>
        </pc:spChg>
        <pc:spChg chg="add del mod">
          <ac:chgData name="陈 彦伯" userId="851570136b3c53ec" providerId="LiveId" clId="{C39071CD-CA78-4752-A962-54005D75BC03}" dt="2023-08-12T11:41:55.055" v="2175" actId="478"/>
          <ac:spMkLst>
            <pc:docMk/>
            <pc:sldMk cId="3293508797" sldId="315"/>
            <ac:spMk id="17" creationId="{08A0736B-8EF6-3214-F386-084E34F09F83}"/>
          </ac:spMkLst>
        </pc:spChg>
        <pc:spChg chg="add mod">
          <ac:chgData name="陈 彦伯" userId="851570136b3c53ec" providerId="LiveId" clId="{C39071CD-CA78-4752-A962-54005D75BC03}" dt="2023-08-18T04:24:40.369" v="4177" actId="13822"/>
          <ac:spMkLst>
            <pc:docMk/>
            <pc:sldMk cId="3293508797" sldId="315"/>
            <ac:spMk id="18" creationId="{75A369D7-6C9F-FA04-66FA-068BC0A93667}"/>
          </ac:spMkLst>
        </pc:spChg>
        <pc:spChg chg="add mod">
          <ac:chgData name="陈 彦伯" userId="851570136b3c53ec" providerId="LiveId" clId="{C39071CD-CA78-4752-A962-54005D75BC03}" dt="2023-08-12T11:31:40.612" v="1973" actId="122"/>
          <ac:spMkLst>
            <pc:docMk/>
            <pc:sldMk cId="3293508797" sldId="315"/>
            <ac:spMk id="20" creationId="{A3329073-0A01-976D-8B91-E644DB263AB1}"/>
          </ac:spMkLst>
        </pc:spChg>
        <pc:spChg chg="add mod">
          <ac:chgData name="陈 彦伯" userId="851570136b3c53ec" providerId="LiveId" clId="{C39071CD-CA78-4752-A962-54005D75BC03}" dt="2023-08-17T17:19:33.227" v="3582" actId="20577"/>
          <ac:spMkLst>
            <pc:docMk/>
            <pc:sldMk cId="3293508797" sldId="315"/>
            <ac:spMk id="21" creationId="{C170CA64-CD0F-4F5B-DC21-FF1F023D6D35}"/>
          </ac:spMkLst>
        </pc:spChg>
        <pc:spChg chg="add del">
          <ac:chgData name="陈 彦伯" userId="851570136b3c53ec" providerId="LiveId" clId="{C39071CD-CA78-4752-A962-54005D75BC03}" dt="2023-08-12T11:43:34.131" v="2191" actId="11529"/>
          <ac:spMkLst>
            <pc:docMk/>
            <pc:sldMk cId="3293508797" sldId="315"/>
            <ac:spMk id="22" creationId="{3975670A-FC9B-9D71-ABFA-906BDB452394}"/>
          </ac:spMkLst>
        </pc:spChg>
        <pc:spChg chg="add del mod">
          <ac:chgData name="陈 彦伯" userId="851570136b3c53ec" providerId="LiveId" clId="{C39071CD-CA78-4752-A962-54005D75BC03}" dt="2023-08-12T11:45:03.631" v="2205" actId="478"/>
          <ac:spMkLst>
            <pc:docMk/>
            <pc:sldMk cId="3293508797" sldId="315"/>
            <ac:spMk id="23" creationId="{3E28451F-CD92-94F8-70A5-CDC367C510E8}"/>
          </ac:spMkLst>
        </pc:spChg>
        <pc:spChg chg="add mod">
          <ac:chgData name="陈 彦伯" userId="851570136b3c53ec" providerId="LiveId" clId="{C39071CD-CA78-4752-A962-54005D75BC03}" dt="2023-08-12T11:46:18.973" v="2222" actId="14100"/>
          <ac:spMkLst>
            <pc:docMk/>
            <pc:sldMk cId="3293508797" sldId="315"/>
            <ac:spMk id="24" creationId="{777A7BA9-062E-8F0D-4DFE-5E1B6160C0F9}"/>
          </ac:spMkLst>
        </pc:spChg>
        <pc:spChg chg="add mod">
          <ac:chgData name="陈 彦伯" userId="851570136b3c53ec" providerId="LiveId" clId="{C39071CD-CA78-4752-A962-54005D75BC03}" dt="2023-08-12T11:47:16.761" v="2232" actId="208"/>
          <ac:spMkLst>
            <pc:docMk/>
            <pc:sldMk cId="3293508797" sldId="315"/>
            <ac:spMk id="25" creationId="{14F7F467-5C9C-033B-20C5-F351B1E91AC6}"/>
          </ac:spMkLst>
        </pc:spChg>
        <pc:spChg chg="add mod">
          <ac:chgData name="陈 彦伯" userId="851570136b3c53ec" providerId="LiveId" clId="{C39071CD-CA78-4752-A962-54005D75BC03}" dt="2023-08-12T11:46:51.370" v="2227" actId="1076"/>
          <ac:spMkLst>
            <pc:docMk/>
            <pc:sldMk cId="3293508797" sldId="315"/>
            <ac:spMk id="26" creationId="{CE2D39CC-A3C4-7B30-2E71-CE86F9A42926}"/>
          </ac:spMkLst>
        </pc:spChg>
        <pc:spChg chg="add mod">
          <ac:chgData name="陈 彦伯" userId="851570136b3c53ec" providerId="LiveId" clId="{C39071CD-CA78-4752-A962-54005D75BC03}" dt="2023-08-12T11:58:50.327" v="2373" actId="20577"/>
          <ac:spMkLst>
            <pc:docMk/>
            <pc:sldMk cId="3293508797" sldId="315"/>
            <ac:spMk id="27" creationId="{7BB78489-DE33-F9CB-B2B6-A76F0B7D816E}"/>
          </ac:spMkLst>
        </pc:spChg>
        <pc:spChg chg="add mod">
          <ac:chgData name="陈 彦伯" userId="851570136b3c53ec" providerId="LiveId" clId="{C39071CD-CA78-4752-A962-54005D75BC03}" dt="2023-08-12T11:58:43.195" v="2369" actId="1076"/>
          <ac:spMkLst>
            <pc:docMk/>
            <pc:sldMk cId="3293508797" sldId="315"/>
            <ac:spMk id="28" creationId="{5E0962E2-B8CA-2B19-C11E-E6091F06CD36}"/>
          </ac:spMkLst>
        </pc:spChg>
        <pc:spChg chg="add mod">
          <ac:chgData name="陈 彦伯" userId="851570136b3c53ec" providerId="LiveId" clId="{C39071CD-CA78-4752-A962-54005D75BC03}" dt="2023-08-12T11:48:07.513" v="2238" actId="1076"/>
          <ac:spMkLst>
            <pc:docMk/>
            <pc:sldMk cId="3293508797" sldId="315"/>
            <ac:spMk id="29" creationId="{8129EF27-2D63-DD0A-004D-00733EF99B7A}"/>
          </ac:spMkLst>
        </pc:spChg>
        <pc:spChg chg="add mod">
          <ac:chgData name="陈 彦伯" userId="851570136b3c53ec" providerId="LiveId" clId="{C39071CD-CA78-4752-A962-54005D75BC03}" dt="2023-08-12T11:48:12.518" v="2239" actId="1076"/>
          <ac:spMkLst>
            <pc:docMk/>
            <pc:sldMk cId="3293508797" sldId="315"/>
            <ac:spMk id="30" creationId="{72C64F6B-95B5-2F22-5182-BC099B2F139B}"/>
          </ac:spMkLst>
        </pc:spChg>
      </pc:sldChg>
      <pc:sldChg chg="addSp delSp modSp add mod modAnim">
        <pc:chgData name="陈 彦伯" userId="851570136b3c53ec" providerId="LiveId" clId="{C39071CD-CA78-4752-A962-54005D75BC03}" dt="2023-08-18T04:21:38.750" v="4174" actId="13822"/>
        <pc:sldMkLst>
          <pc:docMk/>
          <pc:sldMk cId="2230571596" sldId="316"/>
        </pc:sldMkLst>
        <pc:spChg chg="add del mod">
          <ac:chgData name="陈 彦伯" userId="851570136b3c53ec" providerId="LiveId" clId="{C39071CD-CA78-4752-A962-54005D75BC03}" dt="2023-08-17T17:15:26.308" v="3568" actId="478"/>
          <ac:spMkLst>
            <pc:docMk/>
            <pc:sldMk cId="2230571596" sldId="316"/>
            <ac:spMk id="4" creationId="{A5674181-5736-5927-6905-C67E422CC88B}"/>
          </ac:spMkLst>
        </pc:spChg>
        <pc:spChg chg="mod">
          <ac:chgData name="陈 彦伯" userId="851570136b3c53ec" providerId="LiveId" clId="{C39071CD-CA78-4752-A962-54005D75BC03}" dt="2023-08-18T04:21:38.750" v="4174" actId="13822"/>
          <ac:spMkLst>
            <pc:docMk/>
            <pc:sldMk cId="2230571596" sldId="316"/>
            <ac:spMk id="16" creationId="{6EF3B5C9-D08C-F294-F805-40DE277A6977}"/>
          </ac:spMkLst>
        </pc:spChg>
        <pc:spChg chg="mod">
          <ac:chgData name="陈 彦伯" userId="851570136b3c53ec" providerId="LiveId" clId="{C39071CD-CA78-4752-A962-54005D75BC03}" dt="2023-08-18T04:21:38.750" v="4174" actId="13822"/>
          <ac:spMkLst>
            <pc:docMk/>
            <pc:sldMk cId="2230571596" sldId="316"/>
            <ac:spMk id="17" creationId="{08A0736B-8EF6-3214-F386-084E34F09F83}"/>
          </ac:spMkLst>
        </pc:spChg>
        <pc:spChg chg="del">
          <ac:chgData name="陈 彦伯" userId="851570136b3c53ec" providerId="LiveId" clId="{C39071CD-CA78-4752-A962-54005D75BC03}" dt="2023-08-12T12:37:46.160" v="3357" actId="478"/>
          <ac:spMkLst>
            <pc:docMk/>
            <pc:sldMk cId="2230571596" sldId="316"/>
            <ac:spMk id="18" creationId="{75A369D7-6C9F-FA04-66FA-068BC0A93667}"/>
          </ac:spMkLst>
        </pc:spChg>
        <pc:spChg chg="del">
          <ac:chgData name="陈 彦伯" userId="851570136b3c53ec" providerId="LiveId" clId="{C39071CD-CA78-4752-A962-54005D75BC03}" dt="2023-08-12T12:37:46.757" v="3358" actId="478"/>
          <ac:spMkLst>
            <pc:docMk/>
            <pc:sldMk cId="2230571596" sldId="316"/>
            <ac:spMk id="20" creationId="{A3329073-0A01-976D-8B91-E644DB263AB1}"/>
          </ac:spMkLst>
        </pc:spChg>
        <pc:spChg chg="del">
          <ac:chgData name="陈 彦伯" userId="851570136b3c53ec" providerId="LiveId" clId="{C39071CD-CA78-4752-A962-54005D75BC03}" dt="2023-08-12T12:37:48.261" v="3359" actId="478"/>
          <ac:spMkLst>
            <pc:docMk/>
            <pc:sldMk cId="2230571596" sldId="316"/>
            <ac:spMk id="21" creationId="{C170CA64-CD0F-4F5B-DC21-FF1F023D6D35}"/>
          </ac:spMkLst>
        </pc:spChg>
      </pc:sldChg>
      <pc:sldChg chg="addSp delSp modSp add mod ord delAnim modAnim">
        <pc:chgData name="陈 彦伯" userId="851570136b3c53ec" providerId="LiveId" clId="{C39071CD-CA78-4752-A962-54005D75BC03}" dt="2023-08-17T17:19:59.460" v="3583"/>
        <pc:sldMkLst>
          <pc:docMk/>
          <pc:sldMk cId="1668413596" sldId="317"/>
        </pc:sldMkLst>
        <pc:spChg chg="mod">
          <ac:chgData name="陈 彦伯" userId="851570136b3c53ec" providerId="LiveId" clId="{C39071CD-CA78-4752-A962-54005D75BC03}" dt="2023-08-12T11:50:53.551" v="2265" actId="20577"/>
          <ac:spMkLst>
            <pc:docMk/>
            <pc:sldMk cId="1668413596" sldId="317"/>
            <ac:spMk id="2" creationId="{27ED6C29-6BCE-FE8B-543E-44BD23235EE6}"/>
          </ac:spMkLst>
        </pc:spChg>
        <pc:spChg chg="mod">
          <ac:chgData name="陈 彦伯" userId="851570136b3c53ec" providerId="LiveId" clId="{C39071CD-CA78-4752-A962-54005D75BC03}" dt="2023-08-12T11:56:32.194" v="2319" actId="1076"/>
          <ac:spMkLst>
            <pc:docMk/>
            <pc:sldMk cId="1668413596" sldId="317"/>
            <ac:spMk id="3" creationId="{EB7BA6C0-3E0F-E767-65AF-D3D49DA48290}"/>
          </ac:spMkLst>
        </pc:spChg>
        <pc:spChg chg="add mod">
          <ac:chgData name="陈 彦伯" userId="851570136b3c53ec" providerId="LiveId" clId="{C39071CD-CA78-4752-A962-54005D75BC03}" dt="2023-08-12T12:07:00.681" v="2429" actId="1076"/>
          <ac:spMkLst>
            <pc:docMk/>
            <pc:sldMk cId="1668413596" sldId="317"/>
            <ac:spMk id="4" creationId="{055AA63B-EDEF-2014-9D16-1B69F07EA47F}"/>
          </ac:spMkLst>
        </pc:spChg>
        <pc:spChg chg="mod">
          <ac:chgData name="陈 彦伯" userId="851570136b3c53ec" providerId="LiveId" clId="{C39071CD-CA78-4752-A962-54005D75BC03}" dt="2023-08-12T11:56:32.194" v="2319" actId="1076"/>
          <ac:spMkLst>
            <pc:docMk/>
            <pc:sldMk cId="1668413596" sldId="317"/>
            <ac:spMk id="5" creationId="{D6C71733-1A57-84E9-11C2-5E716905D467}"/>
          </ac:spMkLst>
        </pc:spChg>
        <pc:spChg chg="add mod">
          <ac:chgData name="陈 彦伯" userId="851570136b3c53ec" providerId="LiveId" clId="{C39071CD-CA78-4752-A962-54005D75BC03}" dt="2023-08-12T12:07:17.497" v="2434" actId="1076"/>
          <ac:spMkLst>
            <pc:docMk/>
            <pc:sldMk cId="1668413596" sldId="317"/>
            <ac:spMk id="6" creationId="{0B9B0425-E1D5-7F9A-4057-D9202FD808DA}"/>
          </ac:spMkLst>
        </pc:spChg>
        <pc:spChg chg="add mod">
          <ac:chgData name="陈 彦伯" userId="851570136b3c53ec" providerId="LiveId" clId="{C39071CD-CA78-4752-A962-54005D75BC03}" dt="2023-08-12T12:07:17.497" v="2434" actId="1076"/>
          <ac:spMkLst>
            <pc:docMk/>
            <pc:sldMk cId="1668413596" sldId="317"/>
            <ac:spMk id="7" creationId="{97A9B28F-AF9C-F877-80EC-AA52942279DB}"/>
          </ac:spMkLst>
        </pc:spChg>
        <pc:spChg chg="add mod">
          <ac:chgData name="陈 彦伯" userId="851570136b3c53ec" providerId="LiveId" clId="{C39071CD-CA78-4752-A962-54005D75BC03}" dt="2023-08-12T12:07:17.497" v="2434" actId="1076"/>
          <ac:spMkLst>
            <pc:docMk/>
            <pc:sldMk cId="1668413596" sldId="317"/>
            <ac:spMk id="8" creationId="{910B9307-4532-C4F5-038C-88F7E6F3715E}"/>
          </ac:spMkLst>
        </pc:spChg>
        <pc:spChg chg="add mod ord">
          <ac:chgData name="陈 彦伯" userId="851570136b3c53ec" providerId="LiveId" clId="{C39071CD-CA78-4752-A962-54005D75BC03}" dt="2023-08-12T12:07:10.605" v="2433" actId="1076"/>
          <ac:spMkLst>
            <pc:docMk/>
            <pc:sldMk cId="1668413596" sldId="317"/>
            <ac:spMk id="10" creationId="{E85503C7-96C7-6DE8-096C-B39BCE43B57B}"/>
          </ac:spMkLst>
        </pc:spChg>
        <pc:spChg chg="del">
          <ac:chgData name="陈 彦伯" userId="851570136b3c53ec" providerId="LiveId" clId="{C39071CD-CA78-4752-A962-54005D75BC03}" dt="2023-08-12T11:52:38.357" v="2268" actId="478"/>
          <ac:spMkLst>
            <pc:docMk/>
            <pc:sldMk cId="1668413596" sldId="317"/>
            <ac:spMk id="12" creationId="{CC4AD0C8-ADAD-382C-4B81-5064030E0592}"/>
          </ac:spMkLst>
        </pc:spChg>
        <pc:spChg chg="del">
          <ac:chgData name="陈 彦伯" userId="851570136b3c53ec" providerId="LiveId" clId="{C39071CD-CA78-4752-A962-54005D75BC03}" dt="2023-08-12T11:52:42.273" v="2269" actId="478"/>
          <ac:spMkLst>
            <pc:docMk/>
            <pc:sldMk cId="1668413596" sldId="317"/>
            <ac:spMk id="15" creationId="{D00B5888-D195-3125-9132-93800F1D338B}"/>
          </ac:spMkLst>
        </pc:spChg>
        <pc:spChg chg="mod">
          <ac:chgData name="陈 彦伯" userId="851570136b3c53ec" providerId="LiveId" clId="{C39071CD-CA78-4752-A962-54005D75BC03}" dt="2023-08-12T12:06:27.368" v="2421" actId="13822"/>
          <ac:spMkLst>
            <pc:docMk/>
            <pc:sldMk cId="1668413596" sldId="317"/>
            <ac:spMk id="18" creationId="{75A369D7-6C9F-FA04-66FA-068BC0A93667}"/>
          </ac:spMkLst>
        </pc:spChg>
        <pc:spChg chg="del">
          <ac:chgData name="陈 彦伯" userId="851570136b3c53ec" providerId="LiveId" clId="{C39071CD-CA78-4752-A962-54005D75BC03}" dt="2023-08-12T11:52:37.103" v="2267" actId="478"/>
          <ac:spMkLst>
            <pc:docMk/>
            <pc:sldMk cId="1668413596" sldId="317"/>
            <ac:spMk id="19" creationId="{7926F096-978A-1209-7311-BA919E4DA4B4}"/>
          </ac:spMkLst>
        </pc:spChg>
        <pc:spChg chg="del mod">
          <ac:chgData name="陈 彦伯" userId="851570136b3c53ec" providerId="LiveId" clId="{C39071CD-CA78-4752-A962-54005D75BC03}" dt="2023-08-12T12:06:29.870" v="2422" actId="478"/>
          <ac:spMkLst>
            <pc:docMk/>
            <pc:sldMk cId="1668413596" sldId="317"/>
            <ac:spMk id="20" creationId="{A3329073-0A01-976D-8B91-E644DB263AB1}"/>
          </ac:spMkLst>
        </pc:spChg>
        <pc:spChg chg="del mod">
          <ac:chgData name="陈 彦伯" userId="851570136b3c53ec" providerId="LiveId" clId="{C39071CD-CA78-4752-A962-54005D75BC03}" dt="2023-08-12T12:06:30.780" v="2423" actId="478"/>
          <ac:spMkLst>
            <pc:docMk/>
            <pc:sldMk cId="1668413596" sldId="317"/>
            <ac:spMk id="21" creationId="{C170CA64-CD0F-4F5B-DC21-FF1F023D6D35}"/>
          </ac:spMkLst>
        </pc:spChg>
        <pc:spChg chg="mod">
          <ac:chgData name="陈 彦伯" userId="851570136b3c53ec" providerId="LiveId" clId="{C39071CD-CA78-4752-A962-54005D75BC03}" dt="2023-08-12T11:56:32.194" v="2319" actId="1076"/>
          <ac:spMkLst>
            <pc:docMk/>
            <pc:sldMk cId="1668413596" sldId="317"/>
            <ac:spMk id="24" creationId="{777A7BA9-062E-8F0D-4DFE-5E1B6160C0F9}"/>
          </ac:spMkLst>
        </pc:spChg>
        <pc:spChg chg="mod">
          <ac:chgData name="陈 彦伯" userId="851570136b3c53ec" providerId="LiveId" clId="{C39071CD-CA78-4752-A962-54005D75BC03}" dt="2023-08-12T11:56:32.194" v="2319" actId="1076"/>
          <ac:spMkLst>
            <pc:docMk/>
            <pc:sldMk cId="1668413596" sldId="317"/>
            <ac:spMk id="25" creationId="{14F7F467-5C9C-033B-20C5-F351B1E91AC6}"/>
          </ac:spMkLst>
        </pc:spChg>
        <pc:spChg chg="mod">
          <ac:chgData name="陈 彦伯" userId="851570136b3c53ec" providerId="LiveId" clId="{C39071CD-CA78-4752-A962-54005D75BC03}" dt="2023-08-12T12:06:36.797" v="2424" actId="1076"/>
          <ac:spMkLst>
            <pc:docMk/>
            <pc:sldMk cId="1668413596" sldId="317"/>
            <ac:spMk id="26" creationId="{CE2D39CC-A3C4-7B30-2E71-CE86F9A42926}"/>
          </ac:spMkLst>
        </pc:spChg>
        <pc:spChg chg="mod">
          <ac:chgData name="陈 彦伯" userId="851570136b3c53ec" providerId="LiveId" clId="{C39071CD-CA78-4752-A962-54005D75BC03}" dt="2023-08-12T12:06:36.797" v="2424" actId="1076"/>
          <ac:spMkLst>
            <pc:docMk/>
            <pc:sldMk cId="1668413596" sldId="317"/>
            <ac:spMk id="27" creationId="{7BB78489-DE33-F9CB-B2B6-A76F0B7D816E}"/>
          </ac:spMkLst>
        </pc:spChg>
        <pc:spChg chg="mod">
          <ac:chgData name="陈 彦伯" userId="851570136b3c53ec" providerId="LiveId" clId="{C39071CD-CA78-4752-A962-54005D75BC03}" dt="2023-08-12T12:06:36.797" v="2424" actId="1076"/>
          <ac:spMkLst>
            <pc:docMk/>
            <pc:sldMk cId="1668413596" sldId="317"/>
            <ac:spMk id="28" creationId="{5E0962E2-B8CA-2B19-C11E-E6091F06CD36}"/>
          </ac:spMkLst>
        </pc:spChg>
        <pc:spChg chg="mod">
          <ac:chgData name="陈 彦伯" userId="851570136b3c53ec" providerId="LiveId" clId="{C39071CD-CA78-4752-A962-54005D75BC03}" dt="2023-08-12T12:06:36.797" v="2424" actId="1076"/>
          <ac:spMkLst>
            <pc:docMk/>
            <pc:sldMk cId="1668413596" sldId="317"/>
            <ac:spMk id="29" creationId="{8129EF27-2D63-DD0A-004D-00733EF99B7A}"/>
          </ac:spMkLst>
        </pc:spChg>
        <pc:spChg chg="mod">
          <ac:chgData name="陈 彦伯" userId="851570136b3c53ec" providerId="LiveId" clId="{C39071CD-CA78-4752-A962-54005D75BC03}" dt="2023-08-12T12:06:36.797" v="2424" actId="1076"/>
          <ac:spMkLst>
            <pc:docMk/>
            <pc:sldMk cId="1668413596" sldId="317"/>
            <ac:spMk id="30" creationId="{72C64F6B-95B5-2F22-5182-BC099B2F139B}"/>
          </ac:spMkLst>
        </pc:spChg>
        <pc:cxnChg chg="mod">
          <ac:chgData name="陈 彦伯" userId="851570136b3c53ec" providerId="LiveId" clId="{C39071CD-CA78-4752-A962-54005D75BC03}" dt="2023-08-12T12:06:54.758" v="2427" actId="14100"/>
          <ac:cxnSpMkLst>
            <pc:docMk/>
            <pc:sldMk cId="1668413596" sldId="317"/>
            <ac:cxnSpMk id="14" creationId="{683A6E0E-1538-ACDF-C0A4-450085659372}"/>
          </ac:cxnSpMkLst>
        </pc:cxnChg>
      </pc:sldChg>
      <pc:sldChg chg="add del">
        <pc:chgData name="陈 彦伯" userId="851570136b3c53ec" providerId="LiveId" clId="{C39071CD-CA78-4752-A962-54005D75BC03}" dt="2023-08-12T11:59:12.020" v="2374" actId="2696"/>
        <pc:sldMkLst>
          <pc:docMk/>
          <pc:sldMk cId="1489062985" sldId="318"/>
        </pc:sldMkLst>
      </pc:sldChg>
      <pc:sldChg chg="addSp delSp modSp add mod ord delAnim modAnim">
        <pc:chgData name="陈 彦伯" userId="851570136b3c53ec" providerId="LiveId" clId="{C39071CD-CA78-4752-A962-54005D75BC03}" dt="2023-08-18T04:26:44.058" v="4184"/>
        <pc:sldMkLst>
          <pc:docMk/>
          <pc:sldMk cId="2866814141" sldId="318"/>
        </pc:sldMkLst>
        <pc:spChg chg="mod">
          <ac:chgData name="陈 彦伯" userId="851570136b3c53ec" providerId="LiveId" clId="{C39071CD-CA78-4752-A962-54005D75BC03}" dt="2023-08-12T12:21:44.889" v="2940" actId="14100"/>
          <ac:spMkLst>
            <pc:docMk/>
            <pc:sldMk cId="2866814141" sldId="318"/>
            <ac:spMk id="3" creationId="{40411DC2-2BF8-9624-2842-740831F11F6E}"/>
          </ac:spMkLst>
        </pc:spChg>
        <pc:spChg chg="del">
          <ac:chgData name="陈 彦伯" userId="851570136b3c53ec" providerId="LiveId" clId="{C39071CD-CA78-4752-A962-54005D75BC03}" dt="2023-08-12T12:17:23.636" v="2876" actId="478"/>
          <ac:spMkLst>
            <pc:docMk/>
            <pc:sldMk cId="2866814141" sldId="318"/>
            <ac:spMk id="4" creationId="{0FB354A8-7772-0477-CF96-E368FF263D48}"/>
          </ac:spMkLst>
        </pc:spChg>
        <pc:spChg chg="add mod">
          <ac:chgData name="陈 彦伯" userId="851570136b3c53ec" providerId="LiveId" clId="{C39071CD-CA78-4752-A962-54005D75BC03}" dt="2023-08-18T03:57:29.784" v="3884" actId="14100"/>
          <ac:spMkLst>
            <pc:docMk/>
            <pc:sldMk cId="2866814141" sldId="318"/>
            <ac:spMk id="4" creationId="{6ED65428-8E8D-2E3D-8151-8144D5D6EBEC}"/>
          </ac:spMkLst>
        </pc:spChg>
        <pc:spChg chg="add mod">
          <ac:chgData name="陈 彦伯" userId="851570136b3c53ec" providerId="LiveId" clId="{C39071CD-CA78-4752-A962-54005D75BC03}" dt="2023-08-12T12:19:03.368" v="2888" actId="692"/>
          <ac:spMkLst>
            <pc:docMk/>
            <pc:sldMk cId="2866814141" sldId="318"/>
            <ac:spMk id="9" creationId="{FCB31C55-9E3C-B6F1-78E9-12F465F14A7D}"/>
          </ac:spMkLst>
        </pc:spChg>
        <pc:spChg chg="add mod ord">
          <ac:chgData name="陈 彦伯" userId="851570136b3c53ec" providerId="LiveId" clId="{C39071CD-CA78-4752-A962-54005D75BC03}" dt="2023-08-12T12:21:12.375" v="2934" actId="166"/>
          <ac:spMkLst>
            <pc:docMk/>
            <pc:sldMk cId="2866814141" sldId="318"/>
            <ac:spMk id="11" creationId="{21140B36-C089-DF86-A5FB-E2C53EABA1C8}"/>
          </ac:spMkLst>
        </pc:spChg>
        <pc:spChg chg="add mod ord">
          <ac:chgData name="陈 彦伯" userId="851570136b3c53ec" providerId="LiveId" clId="{C39071CD-CA78-4752-A962-54005D75BC03}" dt="2023-08-12T12:21:22.991" v="2937" actId="170"/>
          <ac:spMkLst>
            <pc:docMk/>
            <pc:sldMk cId="2866814141" sldId="318"/>
            <ac:spMk id="15" creationId="{2382C3B9-8FBD-0FE3-492F-45354A337E0F}"/>
          </ac:spMkLst>
        </pc:spChg>
        <pc:spChg chg="mod">
          <ac:chgData name="陈 彦伯" userId="851570136b3c53ec" providerId="LiveId" clId="{C39071CD-CA78-4752-A962-54005D75BC03}" dt="2023-08-18T03:57:38.008" v="3889" actId="20577"/>
          <ac:spMkLst>
            <pc:docMk/>
            <pc:sldMk cId="2866814141" sldId="318"/>
            <ac:spMk id="20" creationId="{6F0BAC8B-45DD-4362-8315-8139129EB38D}"/>
          </ac:spMkLst>
        </pc:spChg>
        <pc:spChg chg="add mod ord">
          <ac:chgData name="陈 彦伯" userId="851570136b3c53ec" providerId="LiveId" clId="{C39071CD-CA78-4752-A962-54005D75BC03}" dt="2023-08-12T12:21:36.755" v="2939" actId="166"/>
          <ac:spMkLst>
            <pc:docMk/>
            <pc:sldMk cId="2866814141" sldId="318"/>
            <ac:spMk id="22" creationId="{186942F8-2BFC-4BA1-4C9A-E4AFF03F9F67}"/>
          </ac:spMkLst>
        </pc:spChg>
        <pc:spChg chg="add mod ord">
          <ac:chgData name="陈 彦伯" userId="851570136b3c53ec" providerId="LiveId" clId="{C39071CD-CA78-4752-A962-54005D75BC03}" dt="2023-08-12T12:21:29.605" v="2938" actId="166"/>
          <ac:spMkLst>
            <pc:docMk/>
            <pc:sldMk cId="2866814141" sldId="318"/>
            <ac:spMk id="25" creationId="{019C7977-B7FA-AAC6-CCAB-AFF4677F3941}"/>
          </ac:spMkLst>
        </pc:spChg>
        <pc:spChg chg="add mod ord">
          <ac:chgData name="陈 彦伯" userId="851570136b3c53ec" providerId="LiveId" clId="{C39071CD-CA78-4752-A962-54005D75BC03}" dt="2023-08-12T12:21:22.991" v="2937" actId="170"/>
          <ac:spMkLst>
            <pc:docMk/>
            <pc:sldMk cId="2866814141" sldId="318"/>
            <ac:spMk id="28" creationId="{56A9343C-99CB-87B2-8AB4-524BF6895E27}"/>
          </ac:spMkLst>
        </pc:spChg>
        <pc:spChg chg="add mod">
          <ac:chgData name="陈 彦伯" userId="851570136b3c53ec" providerId="LiveId" clId="{C39071CD-CA78-4752-A962-54005D75BC03}" dt="2023-08-12T12:20:18.638" v="2919"/>
          <ac:spMkLst>
            <pc:docMk/>
            <pc:sldMk cId="2866814141" sldId="318"/>
            <ac:spMk id="29" creationId="{7766B520-816D-275A-9317-6F10CDF704A2}"/>
          </ac:spMkLst>
        </pc:spChg>
        <pc:spChg chg="mod">
          <ac:chgData name="陈 彦伯" userId="851570136b3c53ec" providerId="LiveId" clId="{C39071CD-CA78-4752-A962-54005D75BC03}" dt="2023-08-12T12:19:19.374" v="2900" actId="20577"/>
          <ac:spMkLst>
            <pc:docMk/>
            <pc:sldMk cId="2866814141" sldId="318"/>
            <ac:spMk id="31" creationId="{A2715BA3-4303-F5EB-8241-CCEE60C7997E}"/>
          </ac:spMkLst>
        </pc:spChg>
        <pc:spChg chg="add mod">
          <ac:chgData name="陈 彦伯" userId="851570136b3c53ec" providerId="LiveId" clId="{C39071CD-CA78-4752-A962-54005D75BC03}" dt="2023-08-12T12:20:22.618" v="2920"/>
          <ac:spMkLst>
            <pc:docMk/>
            <pc:sldMk cId="2866814141" sldId="318"/>
            <ac:spMk id="32" creationId="{98E51700-C33E-35CA-EDF4-C675C8F57844}"/>
          </ac:spMkLst>
        </pc:spChg>
        <pc:spChg chg="add mod">
          <ac:chgData name="陈 彦伯" userId="851570136b3c53ec" providerId="LiveId" clId="{C39071CD-CA78-4752-A962-54005D75BC03}" dt="2023-08-18T03:56:41.338" v="3880" actId="207"/>
          <ac:spMkLst>
            <pc:docMk/>
            <pc:sldMk cId="2866814141" sldId="318"/>
            <ac:spMk id="34" creationId="{20DDE09C-1F5C-1132-7F8A-CC10BA98707E}"/>
          </ac:spMkLst>
        </pc:spChg>
        <pc:spChg chg="add mod">
          <ac:chgData name="陈 彦伯" userId="851570136b3c53ec" providerId="LiveId" clId="{C39071CD-CA78-4752-A962-54005D75BC03}" dt="2023-08-12T12:20:47.944" v="2931" actId="207"/>
          <ac:spMkLst>
            <pc:docMk/>
            <pc:sldMk cId="2866814141" sldId="318"/>
            <ac:spMk id="35" creationId="{7BFFC155-D653-D3A4-CE86-39B08A626E0C}"/>
          </ac:spMkLst>
        </pc:spChg>
        <pc:spChg chg="add mod ord">
          <ac:chgData name="陈 彦伯" userId="851570136b3c53ec" providerId="LiveId" clId="{C39071CD-CA78-4752-A962-54005D75BC03}" dt="2023-08-12T12:21:21.689" v="2935" actId="170"/>
          <ac:spMkLst>
            <pc:docMk/>
            <pc:sldMk cId="2866814141" sldId="318"/>
            <ac:spMk id="36" creationId="{C0FC55EB-F65F-3918-B703-F0913A1DC598}"/>
          </ac:spMkLst>
        </pc:spChg>
        <pc:spChg chg="add del mod">
          <ac:chgData name="陈 彦伯" userId="851570136b3c53ec" providerId="LiveId" clId="{C39071CD-CA78-4752-A962-54005D75BC03}" dt="2023-08-12T12:27:00.994" v="3007" actId="21"/>
          <ac:spMkLst>
            <pc:docMk/>
            <pc:sldMk cId="2866814141" sldId="318"/>
            <ac:spMk id="37" creationId="{236F47AF-3F58-69E2-8BEF-4AFF6E5907EE}"/>
          </ac:spMkLst>
        </pc:spChg>
        <pc:spChg chg="add mod">
          <ac:chgData name="陈 彦伯" userId="851570136b3c53ec" providerId="LiveId" clId="{C39071CD-CA78-4752-A962-54005D75BC03}" dt="2023-08-18T04:25:22.710" v="4178" actId="13822"/>
          <ac:spMkLst>
            <pc:docMk/>
            <pc:sldMk cId="2866814141" sldId="318"/>
            <ac:spMk id="38" creationId="{E60D8C60-BB8E-1FB6-66C1-905422F0DC67}"/>
          </ac:spMkLst>
        </pc:spChg>
        <pc:spChg chg="add del mod">
          <ac:chgData name="陈 彦伯" userId="851570136b3c53ec" providerId="LiveId" clId="{C39071CD-CA78-4752-A962-54005D75BC03}" dt="2023-08-18T03:52:15.114" v="3799" actId="478"/>
          <ac:spMkLst>
            <pc:docMk/>
            <pc:sldMk cId="2866814141" sldId="318"/>
            <ac:spMk id="39" creationId="{F04C73C1-AA42-6A18-2E9C-604D0669C40E}"/>
          </ac:spMkLst>
        </pc:spChg>
        <pc:spChg chg="add del mod">
          <ac:chgData name="陈 彦伯" userId="851570136b3c53ec" providerId="LiveId" clId="{C39071CD-CA78-4752-A962-54005D75BC03}" dt="2023-08-18T03:52:15.114" v="3799" actId="478"/>
          <ac:spMkLst>
            <pc:docMk/>
            <pc:sldMk cId="2866814141" sldId="318"/>
            <ac:spMk id="40" creationId="{ECD1D1BD-2889-4525-822C-8731CA29748A}"/>
          </ac:spMkLst>
        </pc:spChg>
        <pc:spChg chg="mod">
          <ac:chgData name="陈 彦伯" userId="851570136b3c53ec" providerId="LiveId" clId="{C39071CD-CA78-4752-A962-54005D75BC03}" dt="2023-08-18T03:55:36.851" v="3868" actId="1076"/>
          <ac:spMkLst>
            <pc:docMk/>
            <pc:sldMk cId="2866814141" sldId="318"/>
            <ac:spMk id="52" creationId="{19C01978-5A5D-0D5F-3628-77B935B51949}"/>
          </ac:spMkLst>
        </pc:spChg>
      </pc:sldChg>
      <pc:sldChg chg="add del">
        <pc:chgData name="陈 彦伯" userId="851570136b3c53ec" providerId="LiveId" clId="{C39071CD-CA78-4752-A962-54005D75BC03}" dt="2023-08-12T12:27:10.451" v="3009" actId="2696"/>
        <pc:sldMkLst>
          <pc:docMk/>
          <pc:sldMk cId="1950645755" sldId="319"/>
        </pc:sldMkLst>
      </pc:sldChg>
      <pc:sldChg chg="addSp delSp modSp add mod delAnim modAnim">
        <pc:chgData name="陈 彦伯" userId="851570136b3c53ec" providerId="LiveId" clId="{C39071CD-CA78-4752-A962-54005D75BC03}" dt="2023-08-18T04:25:37.509" v="4179" actId="13822"/>
        <pc:sldMkLst>
          <pc:docMk/>
          <pc:sldMk cId="3745378454" sldId="319"/>
        </pc:sldMkLst>
        <pc:spChg chg="mod">
          <ac:chgData name="陈 彦伯" userId="851570136b3c53ec" providerId="LiveId" clId="{C39071CD-CA78-4752-A962-54005D75BC03}" dt="2023-08-18T04:17:35.558" v="4164" actId="1076"/>
          <ac:spMkLst>
            <pc:docMk/>
            <pc:sldMk cId="3745378454" sldId="319"/>
            <ac:spMk id="2" creationId="{BF3C4B4F-5942-73D1-3969-A834D7CF4D5A}"/>
          </ac:spMkLst>
        </pc:spChg>
        <pc:spChg chg="mod">
          <ac:chgData name="陈 彦伯" userId="851570136b3c53ec" providerId="LiveId" clId="{C39071CD-CA78-4752-A962-54005D75BC03}" dt="2023-08-18T04:17:51.540" v="4165" actId="1076"/>
          <ac:spMkLst>
            <pc:docMk/>
            <pc:sldMk cId="3745378454" sldId="319"/>
            <ac:spMk id="3" creationId="{40411DC2-2BF8-9624-2842-740831F11F6E}"/>
          </ac:spMkLst>
        </pc:spChg>
        <pc:spChg chg="add mod">
          <ac:chgData name="陈 彦伯" userId="851570136b3c53ec" providerId="LiveId" clId="{C39071CD-CA78-4752-A962-54005D75BC03}" dt="2023-08-18T04:25:37.509" v="4179" actId="13822"/>
          <ac:spMkLst>
            <pc:docMk/>
            <pc:sldMk cId="3745378454" sldId="319"/>
            <ac:spMk id="4" creationId="{E32C7866-D9A1-6E4E-8BF1-7B35E3C889B0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5" creationId="{11FB08F2-40B0-2E71-0C72-B323526B3C3E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6" creationId="{0563242A-EEA9-453E-9F17-72C45C7D1D5E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7" creationId="{49D0DF97-72AB-9562-2CF7-95F7654B8607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8" creationId="{421E83CC-211E-9FFD-4288-64AF31F20B25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9" creationId="{FCB31C55-9E3C-B6F1-78E9-12F465F14A7D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11" creationId="{21140B36-C089-DF86-A5FB-E2C53EABA1C8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14" creationId="{BF229D2D-BB45-EF88-0E47-8BDFB7C5C5B8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15" creationId="{2382C3B9-8FBD-0FE3-492F-45354A337E0F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17" creationId="{41279451-EA81-F9AD-A7C8-6C93064406EF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18" creationId="{A79EE0CF-A3FC-77F9-9727-1EA01AD6F98D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0" creationId="{6F0BAC8B-45DD-4362-8315-8139129EB38D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1" creationId="{E1BD6352-5E68-E18D-D5AF-4C07D1E10FA1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2" creationId="{186942F8-2BFC-4BA1-4C9A-E4AFF03F9F67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3" creationId="{736DA0F2-3C90-6FB3-9937-E3F995DE7DA5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4" creationId="{2D9BD7C9-A986-D64D-4F96-DED4CAC9012F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5" creationId="{019C7977-B7FA-AAC6-CCAB-AFF4677F3941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6" creationId="{6E6016BD-FDCE-834A-5C6A-3754577F188D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7" creationId="{FBCFE3BD-9582-317E-77D4-930ED70C7B8D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8" creationId="{56A9343C-99CB-87B2-8AB4-524BF6895E27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29" creationId="{7766B520-816D-275A-9317-6F10CDF704A2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31" creationId="{A2715BA3-4303-F5EB-8241-CCEE60C7997E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32" creationId="{98E51700-C33E-35CA-EDF4-C675C8F57844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34" creationId="{20DDE09C-1F5C-1132-7F8A-CC10BA98707E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35" creationId="{7BFFC155-D653-D3A4-CE86-39B08A626E0C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36" creationId="{C0FC55EB-F65F-3918-B703-F0913A1DC598}"/>
          </ac:spMkLst>
        </pc:spChg>
        <pc:spChg chg="add mod">
          <ac:chgData name="陈 彦伯" userId="851570136b3c53ec" providerId="LiveId" clId="{C39071CD-CA78-4752-A962-54005D75BC03}" dt="2023-08-18T04:17:51.540" v="4165" actId="1076"/>
          <ac:spMkLst>
            <pc:docMk/>
            <pc:sldMk cId="3745378454" sldId="319"/>
            <ac:spMk id="37" creationId="{ECDD6BBD-5160-46AB-8978-393A494FA440}"/>
          </ac:spMkLst>
        </pc:spChg>
        <pc:spChg chg="del mod">
          <ac:chgData name="陈 彦伯" userId="851570136b3c53ec" providerId="LiveId" clId="{C39071CD-CA78-4752-A962-54005D75BC03}" dt="2023-08-18T04:01:23.801" v="3932" actId="478"/>
          <ac:spMkLst>
            <pc:docMk/>
            <pc:sldMk cId="3745378454" sldId="319"/>
            <ac:spMk id="38" creationId="{E60D8C60-BB8E-1FB6-66C1-905422F0DC67}"/>
          </ac:spMkLst>
        </pc:spChg>
        <pc:spChg chg="mod ord">
          <ac:chgData name="陈 彦伯" userId="851570136b3c53ec" providerId="LiveId" clId="{C39071CD-CA78-4752-A962-54005D75BC03}" dt="2023-08-18T04:17:51.540" v="4165" actId="1076"/>
          <ac:spMkLst>
            <pc:docMk/>
            <pc:sldMk cId="3745378454" sldId="319"/>
            <ac:spMk id="39" creationId="{F04C73C1-AA42-6A18-2E9C-604D0669C40E}"/>
          </ac:spMkLst>
        </pc:spChg>
        <pc:spChg chg="mod">
          <ac:chgData name="陈 彦伯" userId="851570136b3c53ec" providerId="LiveId" clId="{C39071CD-CA78-4752-A962-54005D75BC03}" dt="2023-08-18T04:17:51.540" v="4165" actId="1076"/>
          <ac:spMkLst>
            <pc:docMk/>
            <pc:sldMk cId="3745378454" sldId="319"/>
            <ac:spMk id="40" creationId="{ECD1D1BD-2889-4525-822C-8731CA29748A}"/>
          </ac:spMkLst>
        </pc:spChg>
        <pc:spChg chg="add mod">
          <ac:chgData name="陈 彦伯" userId="851570136b3c53ec" providerId="LiveId" clId="{C39071CD-CA78-4752-A962-54005D75BC03}" dt="2023-08-18T04:20:28.898" v="4173" actId="14100"/>
          <ac:spMkLst>
            <pc:docMk/>
            <pc:sldMk cId="3745378454" sldId="319"/>
            <ac:spMk id="41" creationId="{DB54D603-4107-A391-6163-27FDD2CEE2EC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52" creationId="{19C01978-5A5D-0D5F-3628-77B935B51949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53" creationId="{6022894A-1F3E-742A-5A22-DF19B419B24C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54" creationId="{733C7A54-9CFF-AB4E-E6ED-95F94E02CD41}"/>
          </ac:spMkLst>
        </pc:spChg>
        <pc:spChg chg="del">
          <ac:chgData name="陈 彦伯" userId="851570136b3c53ec" providerId="LiveId" clId="{C39071CD-CA78-4752-A962-54005D75BC03}" dt="2023-08-18T04:00:27.514" v="3930" actId="478"/>
          <ac:spMkLst>
            <pc:docMk/>
            <pc:sldMk cId="3745378454" sldId="319"/>
            <ac:spMk id="56" creationId="{D55106BE-C195-70CF-B3D3-89A6E7316D29}"/>
          </ac:spMkLst>
        </pc:sp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10" creationId="{5648C407-1EEE-D824-ECFA-9A6F432695C0}"/>
          </ac:cxnSpMkLst>
        </pc:cxn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12" creationId="{4913690F-A94D-6869-39D6-948C33AE56DD}"/>
          </ac:cxnSpMkLst>
        </pc:cxn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13" creationId="{C2D12617-6F0B-D91F-3AD2-4AE49B9F9834}"/>
          </ac:cxnSpMkLst>
        </pc:cxn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16" creationId="{BC3A774A-22A4-03F3-E38D-B54C55D627EC}"/>
          </ac:cxnSpMkLst>
        </pc:cxn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19" creationId="{6955F1E1-2501-1E62-6A1C-ACB1C0647B7B}"/>
          </ac:cxnSpMkLst>
        </pc:cxnChg>
        <pc:cxnChg chg="del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30" creationId="{18A7377D-D851-DE87-D247-F9F2121B33D2}"/>
          </ac:cxnSpMkLst>
        </pc:cxnChg>
        <pc:cxnChg chg="del mod">
          <ac:chgData name="陈 彦伯" userId="851570136b3c53ec" providerId="LiveId" clId="{C39071CD-CA78-4752-A962-54005D75BC03}" dt="2023-08-18T04:00:27.514" v="3930" actId="478"/>
          <ac:cxnSpMkLst>
            <pc:docMk/>
            <pc:sldMk cId="3745378454" sldId="319"/>
            <ac:cxnSpMk id="33" creationId="{B6E9F56C-34E9-F214-0E6E-3260A0489D04}"/>
          </ac:cxnSpMkLst>
        </pc:cxnChg>
      </pc:sldChg>
    </pc:docChg>
  </pc:docChgLst>
  <pc:docChgLst>
    <pc:chgData name="陈 彦伯" userId="851570136b3c53ec" providerId="LiveId" clId="{63365762-DD44-4464-8009-4EB024F62331}"/>
    <pc:docChg chg="undo custSel addSld delSld modSld sldOrd delSection modSection">
      <pc:chgData name="陈 彦伯" userId="851570136b3c53ec" providerId="LiveId" clId="{63365762-DD44-4464-8009-4EB024F62331}" dt="2023-08-18T06:22:25.415" v="51" actId="14100"/>
      <pc:docMkLst>
        <pc:docMk/>
      </pc:docMkLst>
      <pc:sldChg chg="del">
        <pc:chgData name="陈 彦伯" userId="851570136b3c53ec" providerId="LiveId" clId="{63365762-DD44-4464-8009-4EB024F62331}" dt="2023-08-18T06:00:45.028" v="21" actId="47"/>
        <pc:sldMkLst>
          <pc:docMk/>
          <pc:sldMk cId="3557306885" sldId="259"/>
        </pc:sldMkLst>
      </pc:sldChg>
      <pc:sldChg chg="del">
        <pc:chgData name="陈 彦伯" userId="851570136b3c53ec" providerId="LiveId" clId="{63365762-DD44-4464-8009-4EB024F62331}" dt="2023-08-18T06:00:45.609" v="22" actId="47"/>
        <pc:sldMkLst>
          <pc:docMk/>
          <pc:sldMk cId="2624493394" sldId="260"/>
        </pc:sldMkLst>
      </pc:sldChg>
      <pc:sldChg chg="del">
        <pc:chgData name="陈 彦伯" userId="851570136b3c53ec" providerId="LiveId" clId="{63365762-DD44-4464-8009-4EB024F62331}" dt="2023-08-18T06:00:46.142" v="23" actId="47"/>
        <pc:sldMkLst>
          <pc:docMk/>
          <pc:sldMk cId="3335517805" sldId="261"/>
        </pc:sldMkLst>
      </pc:sldChg>
      <pc:sldChg chg="del">
        <pc:chgData name="陈 彦伯" userId="851570136b3c53ec" providerId="LiveId" clId="{63365762-DD44-4464-8009-4EB024F62331}" dt="2023-08-18T06:00:47.098" v="24" actId="47"/>
        <pc:sldMkLst>
          <pc:docMk/>
          <pc:sldMk cId="1623613929" sldId="262"/>
        </pc:sldMkLst>
      </pc:sldChg>
      <pc:sldChg chg="del">
        <pc:chgData name="陈 彦伯" userId="851570136b3c53ec" providerId="LiveId" clId="{63365762-DD44-4464-8009-4EB024F62331}" dt="2023-08-18T06:00:43.261" v="18" actId="47"/>
        <pc:sldMkLst>
          <pc:docMk/>
          <pc:sldMk cId="2895274116" sldId="265"/>
        </pc:sldMkLst>
      </pc:sldChg>
      <pc:sldChg chg="del">
        <pc:chgData name="陈 彦伯" userId="851570136b3c53ec" providerId="LiveId" clId="{63365762-DD44-4464-8009-4EB024F62331}" dt="2023-08-18T06:00:43.888" v="19" actId="47"/>
        <pc:sldMkLst>
          <pc:docMk/>
          <pc:sldMk cId="1082131894" sldId="266"/>
        </pc:sldMkLst>
      </pc:sldChg>
      <pc:sldChg chg="del">
        <pc:chgData name="陈 彦伯" userId="851570136b3c53ec" providerId="LiveId" clId="{63365762-DD44-4464-8009-4EB024F62331}" dt="2023-08-18T06:00:44.484" v="20" actId="47"/>
        <pc:sldMkLst>
          <pc:docMk/>
          <pc:sldMk cId="1903168113" sldId="267"/>
        </pc:sldMkLst>
      </pc:sldChg>
      <pc:sldChg chg="del">
        <pc:chgData name="陈 彦伯" userId="851570136b3c53ec" providerId="LiveId" clId="{63365762-DD44-4464-8009-4EB024F62331}" dt="2023-08-18T06:00:42.103" v="16" actId="47"/>
        <pc:sldMkLst>
          <pc:docMk/>
          <pc:sldMk cId="2824892077" sldId="270"/>
        </pc:sldMkLst>
      </pc:sldChg>
      <pc:sldChg chg="del">
        <pc:chgData name="陈 彦伯" userId="851570136b3c53ec" providerId="LiveId" clId="{63365762-DD44-4464-8009-4EB024F62331}" dt="2023-08-18T06:00:42.744" v="17" actId="47"/>
        <pc:sldMkLst>
          <pc:docMk/>
          <pc:sldMk cId="883525076" sldId="272"/>
        </pc:sldMkLst>
      </pc:sldChg>
      <pc:sldChg chg="del">
        <pc:chgData name="陈 彦伯" userId="851570136b3c53ec" providerId="LiveId" clId="{63365762-DD44-4464-8009-4EB024F62331}" dt="2023-08-18T06:00:47.710" v="25" actId="47"/>
        <pc:sldMkLst>
          <pc:docMk/>
          <pc:sldMk cId="1005475678" sldId="273"/>
        </pc:sldMkLst>
      </pc:sldChg>
      <pc:sldChg chg="del">
        <pc:chgData name="陈 彦伯" userId="851570136b3c53ec" providerId="LiveId" clId="{63365762-DD44-4464-8009-4EB024F62331}" dt="2023-08-18T06:00:48.260" v="26" actId="47"/>
        <pc:sldMkLst>
          <pc:docMk/>
          <pc:sldMk cId="216963459" sldId="275"/>
        </pc:sldMkLst>
      </pc:sldChg>
      <pc:sldChg chg="del">
        <pc:chgData name="陈 彦伯" userId="851570136b3c53ec" providerId="LiveId" clId="{63365762-DD44-4464-8009-4EB024F62331}" dt="2023-08-18T06:00:48.684" v="27" actId="47"/>
        <pc:sldMkLst>
          <pc:docMk/>
          <pc:sldMk cId="4252475092" sldId="276"/>
        </pc:sldMkLst>
      </pc:sldChg>
      <pc:sldChg chg="del">
        <pc:chgData name="陈 彦伯" userId="851570136b3c53ec" providerId="LiveId" clId="{63365762-DD44-4464-8009-4EB024F62331}" dt="2023-08-18T06:00:49.186" v="28" actId="47"/>
        <pc:sldMkLst>
          <pc:docMk/>
          <pc:sldMk cId="4262914690" sldId="277"/>
        </pc:sldMkLst>
      </pc:sldChg>
      <pc:sldChg chg="del">
        <pc:chgData name="陈 彦伯" userId="851570136b3c53ec" providerId="LiveId" clId="{63365762-DD44-4464-8009-4EB024F62331}" dt="2023-08-18T06:00:49.721" v="29" actId="47"/>
        <pc:sldMkLst>
          <pc:docMk/>
          <pc:sldMk cId="3041518234" sldId="278"/>
        </pc:sldMkLst>
      </pc:sldChg>
      <pc:sldChg chg="del">
        <pc:chgData name="陈 彦伯" userId="851570136b3c53ec" providerId="LiveId" clId="{63365762-DD44-4464-8009-4EB024F62331}" dt="2023-08-18T06:00:50.153" v="30" actId="47"/>
        <pc:sldMkLst>
          <pc:docMk/>
          <pc:sldMk cId="1489275232" sldId="279"/>
        </pc:sldMkLst>
      </pc:sldChg>
      <pc:sldChg chg="del">
        <pc:chgData name="陈 彦伯" userId="851570136b3c53ec" providerId="LiveId" clId="{63365762-DD44-4464-8009-4EB024F62331}" dt="2023-08-18T06:00:50.617" v="31" actId="47"/>
        <pc:sldMkLst>
          <pc:docMk/>
          <pc:sldMk cId="249680985" sldId="281"/>
        </pc:sldMkLst>
      </pc:sldChg>
      <pc:sldChg chg="del">
        <pc:chgData name="陈 彦伯" userId="851570136b3c53ec" providerId="LiveId" clId="{63365762-DD44-4464-8009-4EB024F62331}" dt="2023-08-18T06:00:51.160" v="32" actId="47"/>
        <pc:sldMkLst>
          <pc:docMk/>
          <pc:sldMk cId="447303006" sldId="282"/>
        </pc:sldMkLst>
      </pc:sldChg>
      <pc:sldChg chg="del">
        <pc:chgData name="陈 彦伯" userId="851570136b3c53ec" providerId="LiveId" clId="{63365762-DD44-4464-8009-4EB024F62331}" dt="2023-08-18T06:00:51.679" v="33" actId="47"/>
        <pc:sldMkLst>
          <pc:docMk/>
          <pc:sldMk cId="2567147050" sldId="284"/>
        </pc:sldMkLst>
      </pc:sldChg>
      <pc:sldChg chg="del">
        <pc:chgData name="陈 彦伯" userId="851570136b3c53ec" providerId="LiveId" clId="{63365762-DD44-4464-8009-4EB024F62331}" dt="2023-08-18T06:00:52.246" v="34" actId="47"/>
        <pc:sldMkLst>
          <pc:docMk/>
          <pc:sldMk cId="3636376535" sldId="285"/>
        </pc:sldMkLst>
      </pc:sldChg>
      <pc:sldChg chg="del">
        <pc:chgData name="陈 彦伯" userId="851570136b3c53ec" providerId="LiveId" clId="{63365762-DD44-4464-8009-4EB024F62331}" dt="2023-08-18T06:00:52.722" v="35" actId="47"/>
        <pc:sldMkLst>
          <pc:docMk/>
          <pc:sldMk cId="289282455" sldId="286"/>
        </pc:sldMkLst>
      </pc:sldChg>
      <pc:sldChg chg="del">
        <pc:chgData name="陈 彦伯" userId="851570136b3c53ec" providerId="LiveId" clId="{63365762-DD44-4464-8009-4EB024F62331}" dt="2023-08-18T06:00:53.235" v="36" actId="47"/>
        <pc:sldMkLst>
          <pc:docMk/>
          <pc:sldMk cId="779624975" sldId="287"/>
        </pc:sldMkLst>
      </pc:sldChg>
      <pc:sldChg chg="del">
        <pc:chgData name="陈 彦伯" userId="851570136b3c53ec" providerId="LiveId" clId="{63365762-DD44-4464-8009-4EB024F62331}" dt="2023-08-18T06:00:53.785" v="37" actId="47"/>
        <pc:sldMkLst>
          <pc:docMk/>
          <pc:sldMk cId="2853434539" sldId="288"/>
        </pc:sldMkLst>
      </pc:sldChg>
      <pc:sldChg chg="del">
        <pc:chgData name="陈 彦伯" userId="851570136b3c53ec" providerId="LiveId" clId="{63365762-DD44-4464-8009-4EB024F62331}" dt="2023-08-18T06:00:54.303" v="38" actId="47"/>
        <pc:sldMkLst>
          <pc:docMk/>
          <pc:sldMk cId="549869723" sldId="291"/>
        </pc:sldMkLst>
      </pc:sldChg>
      <pc:sldChg chg="del ord">
        <pc:chgData name="陈 彦伯" userId="851570136b3c53ec" providerId="LiveId" clId="{63365762-DD44-4464-8009-4EB024F62331}" dt="2023-08-18T06:00:16.157" v="3" actId="2696"/>
        <pc:sldMkLst>
          <pc:docMk/>
          <pc:sldMk cId="1108259040" sldId="298"/>
        </pc:sldMkLst>
      </pc:sldChg>
      <pc:sldChg chg="modSp mod">
        <pc:chgData name="陈 彦伯" userId="851570136b3c53ec" providerId="LiveId" clId="{63365762-DD44-4464-8009-4EB024F62331}" dt="2023-08-18T06:22:25.415" v="51" actId="14100"/>
        <pc:sldMkLst>
          <pc:docMk/>
          <pc:sldMk cId="1791285656" sldId="299"/>
        </pc:sldMkLst>
        <pc:spChg chg="mod">
          <ac:chgData name="陈 彦伯" userId="851570136b3c53ec" providerId="LiveId" clId="{63365762-DD44-4464-8009-4EB024F62331}" dt="2023-08-18T06:22:25.415" v="51" actId="14100"/>
          <ac:spMkLst>
            <pc:docMk/>
            <pc:sldMk cId="1791285656" sldId="299"/>
            <ac:spMk id="21" creationId="{C951C92D-DC0D-5905-22C2-755EEA17EA9A}"/>
          </ac:spMkLst>
        </pc:spChg>
      </pc:sldChg>
      <pc:sldChg chg="del">
        <pc:chgData name="陈 彦伯" userId="851570136b3c53ec" providerId="LiveId" clId="{63365762-DD44-4464-8009-4EB024F62331}" dt="2023-08-18T06:00:13.205" v="2" actId="2696"/>
        <pc:sldMkLst>
          <pc:docMk/>
          <pc:sldMk cId="338824636" sldId="300"/>
        </pc:sldMkLst>
      </pc:sldChg>
      <pc:sldChg chg="del">
        <pc:chgData name="陈 彦伯" userId="851570136b3c53ec" providerId="LiveId" clId="{63365762-DD44-4464-8009-4EB024F62331}" dt="2023-08-18T06:00:22.939" v="4" actId="2696"/>
        <pc:sldMkLst>
          <pc:docMk/>
          <pc:sldMk cId="3472563894" sldId="301"/>
        </pc:sldMkLst>
      </pc:sldChg>
      <pc:sldChg chg="del">
        <pc:chgData name="陈 彦伯" userId="851570136b3c53ec" providerId="LiveId" clId="{63365762-DD44-4464-8009-4EB024F62331}" dt="2023-08-18T06:00:26.131" v="5" actId="2696"/>
        <pc:sldMkLst>
          <pc:docMk/>
          <pc:sldMk cId="1873163677" sldId="302"/>
        </pc:sldMkLst>
      </pc:sldChg>
      <pc:sldChg chg="del">
        <pc:chgData name="陈 彦伯" userId="851570136b3c53ec" providerId="LiveId" clId="{63365762-DD44-4464-8009-4EB024F62331}" dt="2023-08-18T06:00:28.108" v="6" actId="47"/>
        <pc:sldMkLst>
          <pc:docMk/>
          <pc:sldMk cId="2744677830" sldId="303"/>
        </pc:sldMkLst>
      </pc:sldChg>
      <pc:sldChg chg="del">
        <pc:chgData name="陈 彦伯" userId="851570136b3c53ec" providerId="LiveId" clId="{63365762-DD44-4464-8009-4EB024F62331}" dt="2023-08-18T06:00:30.135" v="7" actId="47"/>
        <pc:sldMkLst>
          <pc:docMk/>
          <pc:sldMk cId="3055258020" sldId="304"/>
        </pc:sldMkLst>
      </pc:sldChg>
      <pc:sldChg chg="add del">
        <pc:chgData name="陈 彦伯" userId="851570136b3c53ec" providerId="LiveId" clId="{63365762-DD44-4464-8009-4EB024F62331}" dt="2023-08-18T06:00:35.549" v="10" actId="47"/>
        <pc:sldMkLst>
          <pc:docMk/>
          <pc:sldMk cId="3331555603" sldId="305"/>
        </pc:sldMkLst>
      </pc:sldChg>
      <pc:sldChg chg="del">
        <pc:chgData name="陈 彦伯" userId="851570136b3c53ec" providerId="LiveId" clId="{63365762-DD44-4464-8009-4EB024F62331}" dt="2023-08-18T06:00:36.442" v="11" actId="47"/>
        <pc:sldMkLst>
          <pc:docMk/>
          <pc:sldMk cId="2542438480" sldId="307"/>
        </pc:sldMkLst>
      </pc:sldChg>
      <pc:sldChg chg="del">
        <pc:chgData name="陈 彦伯" userId="851570136b3c53ec" providerId="LiveId" clId="{63365762-DD44-4464-8009-4EB024F62331}" dt="2023-08-18T06:00:37.273" v="12" actId="47"/>
        <pc:sldMkLst>
          <pc:docMk/>
          <pc:sldMk cId="4036277989" sldId="308"/>
        </pc:sldMkLst>
      </pc:sldChg>
      <pc:sldChg chg="del">
        <pc:chgData name="陈 彦伯" userId="851570136b3c53ec" providerId="LiveId" clId="{63365762-DD44-4464-8009-4EB024F62331}" dt="2023-08-18T06:00:40.530" v="15" actId="47"/>
        <pc:sldMkLst>
          <pc:docMk/>
          <pc:sldMk cId="1027788971" sldId="309"/>
        </pc:sldMkLst>
      </pc:sldChg>
      <pc:sldChg chg="del">
        <pc:chgData name="陈 彦伯" userId="851570136b3c53ec" providerId="LiveId" clId="{63365762-DD44-4464-8009-4EB024F62331}" dt="2023-08-18T06:00:38.325" v="13" actId="47"/>
        <pc:sldMkLst>
          <pc:docMk/>
          <pc:sldMk cId="981438438" sldId="310"/>
        </pc:sldMkLst>
      </pc:sldChg>
      <pc:sldChg chg="del">
        <pc:chgData name="陈 彦伯" userId="851570136b3c53ec" providerId="LiveId" clId="{63365762-DD44-4464-8009-4EB024F62331}" dt="2023-08-18T06:00:39.204" v="14" actId="47"/>
        <pc:sldMkLst>
          <pc:docMk/>
          <pc:sldMk cId="3084834391" sldId="311"/>
        </pc:sldMkLst>
      </pc:sldChg>
      <pc:sldChg chg="del">
        <pc:chgData name="陈 彦伯" userId="851570136b3c53ec" providerId="LiveId" clId="{63365762-DD44-4464-8009-4EB024F62331}" dt="2023-08-18T06:00:06.725" v="0" actId="2696"/>
        <pc:sldMkLst>
          <pc:docMk/>
          <pc:sldMk cId="3981648492" sldId="313"/>
        </pc:sldMkLst>
      </pc:sldChg>
      <pc:sldChg chg="modSp mod">
        <pc:chgData name="陈 彦伯" userId="851570136b3c53ec" providerId="LiveId" clId="{63365762-DD44-4464-8009-4EB024F62331}" dt="2023-08-18T06:21:14.225" v="48" actId="14100"/>
        <pc:sldMkLst>
          <pc:docMk/>
          <pc:sldMk cId="2866814141" sldId="318"/>
        </pc:sldMkLst>
        <pc:spChg chg="mod">
          <ac:chgData name="陈 彦伯" userId="851570136b3c53ec" providerId="LiveId" clId="{63365762-DD44-4464-8009-4EB024F62331}" dt="2023-08-18T06:21:14.225" v="48" actId="14100"/>
          <ac:spMkLst>
            <pc:docMk/>
            <pc:sldMk cId="2866814141" sldId="318"/>
            <ac:spMk id="38" creationId="{E60D8C60-BB8E-1FB6-66C1-905422F0DC67}"/>
          </ac:spMkLst>
        </pc:spChg>
      </pc:sldChg>
      <pc:sldChg chg="modSp mod">
        <pc:chgData name="陈 彦伯" userId="851570136b3c53ec" providerId="LiveId" clId="{63365762-DD44-4464-8009-4EB024F62331}" dt="2023-08-18T06:21:28.723" v="49" actId="14100"/>
        <pc:sldMkLst>
          <pc:docMk/>
          <pc:sldMk cId="3745378454" sldId="319"/>
        </pc:sldMkLst>
        <pc:spChg chg="mod">
          <ac:chgData name="陈 彦伯" userId="851570136b3c53ec" providerId="LiveId" clId="{63365762-DD44-4464-8009-4EB024F62331}" dt="2023-08-18T06:21:28.723" v="49" actId="14100"/>
          <ac:spMkLst>
            <pc:docMk/>
            <pc:sldMk cId="3745378454" sldId="319"/>
            <ac:spMk id="4" creationId="{E32C7866-D9A1-6E4E-8BF1-7B35E3C889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22A4-5714-4E0C-8914-6793EAD252E0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8750-B7FF-446D-920E-448046D3AB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8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9FA4A-F6D9-B47D-14BD-BE10A88411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1E10AE-E9C4-DE1B-749F-B82F84F3CD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767D23-FB2D-0A54-70AC-3E0B0BDD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B5F19-2F11-FD03-3E2A-D138F038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13B6F-6890-EF3F-8F11-DAE7D5E7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80ED4-0DA9-9215-B7AA-2E3D4864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735B7B-2FB3-6DB7-8EAE-750A86E18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B3AF54-27BD-2A2B-9E0D-E6EBA569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14010-F05A-0807-E775-BD907332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7F551-B2F4-4EAB-3F80-3403065E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06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05F2E1-3F52-2FFA-C1BE-0CFF43AA6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1AFF0C-1FD6-3CF3-039D-477AA3C86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2E66DE-CEAC-3ADF-2542-A61B01B7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1F1E19-D136-6BBB-4293-044F0F3F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E23C8-B228-7840-B584-29679E9D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8CCD8-C1F3-7A49-7492-4C1263A3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967AEE-EE71-D0DD-2B93-1CA6F949FE7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37BE6-C638-B770-B5A8-95527116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E37FF2-CE38-76DB-6109-2C469BB6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AB4F9A-6868-EAF8-2E97-46F8217E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5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BDFAA-BB86-96C5-BD75-17021F0B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425174-9578-95A1-6387-32B3BBF90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E5B5EF-7083-9C49-9346-740231B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25A02E-6676-E743-A674-31441A31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58EA8-FBDC-259C-C89B-633E77F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3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2F059-8BD1-7297-7315-42BE4AB7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9B2DCC-79B2-1831-7595-892F74EBD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270B1E-B379-54EA-474C-831D0261F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80726A-BA9A-6E6D-7CB1-B9839EDF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8035E8-0630-0A0E-7833-C0FC2657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D30E57-664B-EC07-524A-89367664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2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51327-8B65-2FE5-698F-54B687FC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4E9025-34E7-2BE3-4034-0409B55A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03C49D-74FD-FD75-998C-69268FF73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D3270F-D0B1-7CC6-D61D-5E27C191B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8B6B43-98E7-1876-8F20-4DFEAB8DE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76C57E-7219-B627-2979-61E6389F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1CC240-CBBD-085F-8BC2-5372D00C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93D988-3C26-1B7D-A384-75D2D4AE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4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9F2A7-5FDB-1427-24EF-C6E96E94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B8495E-0198-8B02-7764-F207386F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531FAC-CDFA-6A8B-C26C-CCE4CF68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45C74F-7BD0-3311-872C-C9999E6B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90D9C4-98ED-C4A1-161E-5F77A048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EA7FD9-A24D-8588-CE0E-81A0C307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A4F75-B80B-9012-8496-7DB97DF3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4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034FF-CAB5-37F0-29F7-96135D26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21420-9B87-0B71-C519-6B9EB2A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93621C-7D0C-2B56-FE31-608DDB2E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C1ECA2-AC69-1FAD-8F50-3BC79867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F0BA91-D149-5706-ABBB-211E61FA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55288C-C9F8-D7AC-A8E2-C5A954BF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02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3402E-BFA5-7EAA-328C-1F80A225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BE551C-6DDD-B433-9571-288ACC815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F8A7C2-665B-73A7-96C5-77D5C304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760E78-7416-4801-6E0A-FB39B00A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9E9FCB-FC50-DECC-236B-42D0DEDB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A2FE0-744B-D8AF-61EF-95635ADF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1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0BD1CE4-7A66-4EFD-CE1B-ED64736E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288B4-0881-76AA-F949-4177DEE7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6B1BB-3DFB-06C1-F5F5-C79E18CF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CEE0-EDDC-492A-9A46-6643A91670F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0A312-FC7B-09D2-2D24-BE08CE450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3C8E1-63FE-955B-86DB-77FB2808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359C-833E-4EAD-B236-34A19CEB7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68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58.png"/><Relationship Id="rId5" Type="http://schemas.openxmlformats.org/officeDocument/2006/relationships/image" Target="../media/image271.png"/><Relationship Id="rId10" Type="http://schemas.openxmlformats.org/officeDocument/2006/relationships/image" Target="../media/image310.png"/><Relationship Id="rId4" Type="http://schemas.openxmlformats.org/officeDocument/2006/relationships/image" Target="../media/image260.png"/><Relationship Id="rId9" Type="http://schemas.openxmlformats.org/officeDocument/2006/relationships/image" Target="../media/image301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8" Type="http://schemas.openxmlformats.org/officeDocument/2006/relationships/image" Target="../media/image540.png"/><Relationship Id="rId3" Type="http://schemas.openxmlformats.org/officeDocument/2006/relationships/image" Target="../media/image431.png"/><Relationship Id="rId21" Type="http://schemas.openxmlformats.org/officeDocument/2006/relationships/image" Target="../media/image67.png"/><Relationship Id="rId7" Type="http://schemas.openxmlformats.org/officeDocument/2006/relationships/image" Target="../media/image471.png"/><Relationship Id="rId12" Type="http://schemas.openxmlformats.org/officeDocument/2006/relationships/image" Target="../media/image65.png"/><Relationship Id="rId17" Type="http://schemas.openxmlformats.org/officeDocument/2006/relationships/image" Target="../media/image530.png"/><Relationship Id="rId2" Type="http://schemas.openxmlformats.org/officeDocument/2006/relationships/image" Target="../media/image421.png"/><Relationship Id="rId16" Type="http://schemas.openxmlformats.org/officeDocument/2006/relationships/image" Target="../media/image52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5" Type="http://schemas.openxmlformats.org/officeDocument/2006/relationships/image" Target="../media/image620.png"/><Relationship Id="rId23" Type="http://schemas.openxmlformats.org/officeDocument/2006/relationships/image" Target="../media/image69.png"/><Relationship Id="rId10" Type="http://schemas.openxmlformats.org/officeDocument/2006/relationships/image" Target="../media/image501.png"/><Relationship Id="rId19" Type="http://schemas.openxmlformats.org/officeDocument/2006/relationships/image" Target="../media/image652.png"/><Relationship Id="rId4" Type="http://schemas.openxmlformats.org/officeDocument/2006/relationships/image" Target="../media/image441.png"/><Relationship Id="rId9" Type="http://schemas.openxmlformats.org/officeDocument/2006/relationships/image" Target="../media/image491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18" Type="http://schemas.openxmlformats.org/officeDocument/2006/relationships/image" Target="../media/image95.png"/><Relationship Id="rId3" Type="http://schemas.openxmlformats.org/officeDocument/2006/relationships/image" Target="../media/image412.png"/><Relationship Id="rId21" Type="http://schemas.openxmlformats.org/officeDocument/2006/relationships/image" Target="../media/image66.png"/><Relationship Id="rId7" Type="http://schemas.openxmlformats.org/officeDocument/2006/relationships/image" Target="../media/image601.png"/><Relationship Id="rId17" Type="http://schemas.openxmlformats.org/officeDocument/2006/relationships/image" Target="../media/image91.png"/><Relationship Id="rId2" Type="http://schemas.openxmlformats.org/officeDocument/2006/relationships/image" Target="../media/image421.png"/><Relationship Id="rId16" Type="http://schemas.openxmlformats.org/officeDocument/2006/relationships/image" Target="../media/image521.png"/><Relationship Id="rId20" Type="http://schemas.openxmlformats.org/officeDocument/2006/relationships/image" Target="../media/image6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72.png"/><Relationship Id="rId24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image" Target="../media/image620.png"/><Relationship Id="rId23" Type="http://schemas.openxmlformats.org/officeDocument/2006/relationships/image" Target="../media/image732.png"/><Relationship Id="rId10" Type="http://schemas.openxmlformats.org/officeDocument/2006/relationships/image" Target="../media/image71.png"/><Relationship Id="rId19" Type="http://schemas.openxmlformats.org/officeDocument/2006/relationships/image" Target="../media/image722.png"/><Relationship Id="rId4" Type="http://schemas.openxmlformats.org/officeDocument/2006/relationships/image" Target="../media/image441.png"/><Relationship Id="rId9" Type="http://schemas.openxmlformats.org/officeDocument/2006/relationships/image" Target="../media/image89.png"/><Relationship Id="rId22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11.png"/><Relationship Id="rId7" Type="http://schemas.openxmlformats.org/officeDocument/2006/relationships/image" Target="../media/image1211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12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1012.pn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9BCC6-EB1F-5192-31E8-010F99AD8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Efficient Lattice-Based Two-Round Multi-Signature with Trapdoor-Free Simulation</a:t>
            </a:r>
            <a:endParaRPr lang="zh-CN" altLang="en-US" sz="32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4531123-394E-D2DB-75F6-980D7757A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Yanbo</a:t>
            </a:r>
            <a:r>
              <a:rPr lang="en-US" altLang="zh-CN" dirty="0"/>
              <a:t> Chen</a:t>
            </a:r>
          </a:p>
          <a:p>
            <a:r>
              <a:rPr lang="en-US" altLang="zh-CN" dirty="0"/>
              <a:t>University of Ottawa</a:t>
            </a:r>
          </a:p>
        </p:txBody>
      </p:sp>
    </p:spTree>
    <p:extLst>
      <p:ext uri="{BB962C8B-B14F-4D97-AF65-F5344CB8AC3E}">
        <p14:creationId xmlns:p14="http://schemas.microsoft.com/office/powerpoint/2010/main" val="357939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/>
          <p:nvPr/>
        </p:nvCxnSpPr>
        <p:spPr>
          <a:xfrm>
            <a:off x="578223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Work: </a:t>
            </a:r>
            <a:r>
              <a:rPr lang="en-US" altLang="zh-CN" dirty="0" err="1"/>
              <a:t>DualMS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8133"/>
          </a:xfrm>
        </p:spPr>
        <p:txBody>
          <a:bodyPr/>
          <a:lstStyle/>
          <a:p>
            <a:r>
              <a:rPr lang="en-US" altLang="zh-CN" dirty="0"/>
              <a:t>DOTT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438512-1183-7E2C-513B-C2D040300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2461"/>
            <a:ext cx="4933668" cy="190341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2 online rounds</a:t>
            </a:r>
            <a:endParaRPr lang="zh-CN" altLang="en-US" sz="2000" b="1" dirty="0"/>
          </a:p>
          <a:p>
            <a:pPr lvl="1"/>
            <a:endParaRPr lang="zh-CN" altLang="en-US" sz="200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1675933" cy="458133"/>
          </a:xfrm>
        </p:spPr>
        <p:txBody>
          <a:bodyPr/>
          <a:lstStyle/>
          <a:p>
            <a:r>
              <a:rPr lang="en-US" altLang="zh-CN" dirty="0" err="1"/>
              <a:t>DualMS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7926F096-978A-1209-7311-BA919E4DA4B4}"/>
              </a:ext>
            </a:extLst>
          </p:cNvPr>
          <p:cNvSpPr txBox="1">
            <a:spLocks/>
          </p:cNvSpPr>
          <p:nvPr/>
        </p:nvSpPr>
        <p:spPr>
          <a:xfrm>
            <a:off x="6192554" y="2152462"/>
            <a:ext cx="4951201" cy="19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2 online rounds</a:t>
            </a:r>
            <a:endParaRPr lang="zh-CN" altLang="en-US" sz="20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0C67119-64D7-C29E-96A1-88093C0FBF71}"/>
              </a:ext>
            </a:extLst>
          </p:cNvPr>
          <p:cNvCxnSpPr/>
          <p:nvPr/>
        </p:nvCxnSpPr>
        <p:spPr>
          <a:xfrm>
            <a:off x="11161685" y="1340505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94E72573-F240-3B72-8339-DB469EB0D41D}"/>
              </a:ext>
            </a:extLst>
          </p:cNvPr>
          <p:cNvSpPr txBox="1">
            <a:spLocks/>
          </p:cNvSpPr>
          <p:nvPr/>
        </p:nvSpPr>
        <p:spPr>
          <a:xfrm>
            <a:off x="11336230" y="1678453"/>
            <a:ext cx="1675933" cy="45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MuSig</a:t>
            </a:r>
            <a:r>
              <a:rPr lang="en-US" altLang="zh-CN" dirty="0"/>
              <a:t>-L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5226155-6FE8-AECE-B39B-62A9B23A8320}"/>
                  </a:ext>
                </a:extLst>
              </p:cNvPr>
              <p:cNvSpPr/>
              <p:nvPr/>
            </p:nvSpPr>
            <p:spPr>
              <a:xfrm>
                <a:off x="1351431" y="3867195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5226155-6FE8-AECE-B39B-62A9B23A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31" y="3867195"/>
                <a:ext cx="510989" cy="380627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84CD032-EFE8-3D27-937E-40E94B724940}"/>
                  </a:ext>
                </a:extLst>
              </p:cNvPr>
              <p:cNvSpPr/>
              <p:nvPr/>
            </p:nvSpPr>
            <p:spPr>
              <a:xfrm>
                <a:off x="2185150" y="3640557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84CD032-EFE8-3D27-937E-40E94B724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50" y="3640557"/>
                <a:ext cx="738000" cy="60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9469C0A-B648-AA5D-E281-DE942E165177}"/>
                  </a:ext>
                </a:extLst>
              </p:cNvPr>
              <p:cNvSpPr/>
              <p:nvPr/>
            </p:nvSpPr>
            <p:spPr>
              <a:xfrm>
                <a:off x="2964916" y="3044871"/>
                <a:ext cx="1868675" cy="12029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9469C0A-B648-AA5D-E281-DE942E165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16" y="3044871"/>
                <a:ext cx="1868675" cy="1202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4A38D0-A9DF-425D-9181-16ED38BEB93B}"/>
                  </a:ext>
                </a:extLst>
              </p:cNvPr>
              <p:cNvSpPr/>
              <p:nvPr/>
            </p:nvSpPr>
            <p:spPr>
              <a:xfrm>
                <a:off x="6722100" y="3867195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4A38D0-A9DF-425D-9181-16ED38B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100" y="3867195"/>
                <a:ext cx="510989" cy="380627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CA51C8D-128E-259C-7A5B-EE556A8A7F72}"/>
                  </a:ext>
                </a:extLst>
              </p:cNvPr>
              <p:cNvSpPr/>
              <p:nvPr/>
            </p:nvSpPr>
            <p:spPr>
              <a:xfrm>
                <a:off x="7555819" y="3640557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CA51C8D-128E-259C-7A5B-EE556A8A7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819" y="3640557"/>
                <a:ext cx="738000" cy="6006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68106FF-CF75-EA20-9C7E-FB1ED0FF706E}"/>
                  </a:ext>
                </a:extLst>
              </p:cNvPr>
              <p:cNvSpPr/>
              <p:nvPr/>
            </p:nvSpPr>
            <p:spPr>
              <a:xfrm>
                <a:off x="8347054" y="3640557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68106FF-CF75-EA20-9C7E-FB1ED0FF7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054" y="3640557"/>
                <a:ext cx="738000" cy="600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/>
          <p:nvPr/>
        </p:nvCxnSpPr>
        <p:spPr>
          <a:xfrm>
            <a:off x="578223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Work: </a:t>
            </a:r>
            <a:r>
              <a:rPr lang="en-US" altLang="zh-CN" dirty="0" err="1"/>
              <a:t>DualMS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8133"/>
          </a:xfrm>
        </p:spPr>
        <p:txBody>
          <a:bodyPr/>
          <a:lstStyle/>
          <a:p>
            <a:r>
              <a:rPr lang="en-US" altLang="zh-CN" dirty="0" err="1"/>
              <a:t>DualMS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438512-1183-7E2C-513B-C2D040300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2461"/>
            <a:ext cx="4933668" cy="1903413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2 online rounds</a:t>
            </a:r>
            <a:endParaRPr lang="zh-CN" altLang="en-US" sz="200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1675933" cy="458133"/>
          </a:xfrm>
        </p:spPr>
        <p:txBody>
          <a:bodyPr/>
          <a:lstStyle/>
          <a:p>
            <a:r>
              <a:rPr lang="en-US" altLang="zh-CN" dirty="0" err="1"/>
              <a:t>MuSig</a:t>
            </a:r>
            <a:r>
              <a:rPr lang="en-US" altLang="zh-CN" dirty="0"/>
              <a:t>-L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0C67119-64D7-C29E-96A1-88093C0FBF71}"/>
              </a:ext>
            </a:extLst>
          </p:cNvPr>
          <p:cNvCxnSpPr/>
          <p:nvPr/>
        </p:nvCxnSpPr>
        <p:spPr>
          <a:xfrm>
            <a:off x="49368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94E72573-F240-3B72-8339-DB469EB0D41D}"/>
              </a:ext>
            </a:extLst>
          </p:cNvPr>
          <p:cNvSpPr txBox="1">
            <a:spLocks/>
          </p:cNvSpPr>
          <p:nvPr/>
        </p:nvSpPr>
        <p:spPr>
          <a:xfrm>
            <a:off x="11336230" y="1678453"/>
            <a:ext cx="1675933" cy="45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3AE119B1-B8C7-9BB4-69D4-8B6F57CBAED7}"/>
              </a:ext>
            </a:extLst>
          </p:cNvPr>
          <p:cNvSpPr txBox="1">
            <a:spLocks/>
          </p:cNvSpPr>
          <p:nvPr/>
        </p:nvSpPr>
        <p:spPr>
          <a:xfrm>
            <a:off x="-549474" y="1678452"/>
            <a:ext cx="1301950" cy="45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DOTT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3B267DCB-1A8E-67CB-6F6E-D7D1DC7D1BD1}"/>
              </a:ext>
            </a:extLst>
          </p:cNvPr>
          <p:cNvSpPr txBox="1">
            <a:spLocks/>
          </p:cNvSpPr>
          <p:nvPr/>
        </p:nvSpPr>
        <p:spPr>
          <a:xfrm>
            <a:off x="6273238" y="2139297"/>
            <a:ext cx="4951201" cy="19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1 offline round + 1 online round</a:t>
            </a:r>
            <a:endParaRPr lang="zh-CN" altLang="en-US" sz="2400" b="1" dirty="0"/>
          </a:p>
        </p:txBody>
      </p:sp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367DA51B-5D8B-E6EA-F243-17A6F3C02333}"/>
              </a:ext>
            </a:extLst>
          </p:cNvPr>
          <p:cNvSpPr/>
          <p:nvPr/>
        </p:nvSpPr>
        <p:spPr>
          <a:xfrm>
            <a:off x="8330388" y="2932133"/>
            <a:ext cx="2313610" cy="559158"/>
          </a:xfrm>
          <a:prstGeom prst="wedgeRectCallout">
            <a:avLst>
              <a:gd name="adj1" fmla="val 35741"/>
              <a:gd name="adj2" fmla="val -13134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At the cost of </a:t>
            </a:r>
            <a:r>
              <a:rPr lang="en-US" altLang="zh-CN" b="1" dirty="0">
                <a:solidFill>
                  <a:schemeClr val="tx1"/>
                </a:solidFill>
                <a:latin typeface="Cambria Math" panose="02040503050406030204" pitchFamily="18" charset="0"/>
              </a:rPr>
              <a:t>higher communication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AE69DE8-9C2C-1D67-4FE1-26DB20C1D0DF}"/>
                  </a:ext>
                </a:extLst>
              </p:cNvPr>
              <p:cNvSpPr/>
              <p:nvPr/>
            </p:nvSpPr>
            <p:spPr>
              <a:xfrm>
                <a:off x="1695418" y="4374916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AE69DE8-9C2C-1D67-4FE1-26DB20C1D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18" y="4374916"/>
                <a:ext cx="510989" cy="380627"/>
              </a:xfrm>
              <a:prstGeom prst="rect">
                <a:avLst/>
              </a:prstGeom>
              <a:blipFill>
                <a:blip r:embed="rId2"/>
                <a:stretch>
                  <a:fillRect b="-109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58F1340-3D85-69B6-5951-58A13CF7B68C}"/>
                  </a:ext>
                </a:extLst>
              </p:cNvPr>
              <p:cNvSpPr/>
              <p:nvPr/>
            </p:nvSpPr>
            <p:spPr>
              <a:xfrm>
                <a:off x="2488519" y="4154907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58F1340-3D85-69B6-5951-58A13CF7B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9" y="4154907"/>
                <a:ext cx="738000" cy="60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5E6DFD0-F4BB-642E-C6F9-0C7E005064C7}"/>
                  </a:ext>
                </a:extLst>
              </p:cNvPr>
              <p:cNvSpPr/>
              <p:nvPr/>
            </p:nvSpPr>
            <p:spPr>
              <a:xfrm>
                <a:off x="3279754" y="4154907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5E6DFD0-F4BB-642E-C6F9-0C7E00506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54" y="4154907"/>
                <a:ext cx="738000" cy="600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4CE4225-B5CF-E918-BE23-4FA1161D882C}"/>
                  </a:ext>
                </a:extLst>
              </p:cNvPr>
              <p:cNvSpPr/>
              <p:nvPr/>
            </p:nvSpPr>
            <p:spPr>
              <a:xfrm>
                <a:off x="7405625" y="4037251"/>
                <a:ext cx="1156443" cy="724921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4CE4225-B5CF-E918-BE23-4FA1161D8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625" y="4037251"/>
                <a:ext cx="1156443" cy="724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1E7BAF-64B5-34C7-07DF-BDC6848611E0}"/>
                  </a:ext>
                </a:extLst>
              </p:cNvPr>
              <p:cNvSpPr/>
              <p:nvPr/>
            </p:nvSpPr>
            <p:spPr>
              <a:xfrm>
                <a:off x="8868380" y="3618234"/>
                <a:ext cx="1670202" cy="11439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1E7BAF-64B5-34C7-07DF-BDC684861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80" y="3618234"/>
                <a:ext cx="1670202" cy="114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C951C92D-DC0D-5905-22C2-755EEA17EA9A}"/>
              </a:ext>
            </a:extLst>
          </p:cNvPr>
          <p:cNvSpPr txBox="1"/>
          <p:nvPr/>
        </p:nvSpPr>
        <p:spPr>
          <a:xfrm>
            <a:off x="4187740" y="3186567"/>
            <a:ext cx="310609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Concrete parameters:</a:t>
            </a:r>
          </a:p>
          <a:p>
            <a:pPr algn="ctr"/>
            <a:r>
              <a:rPr lang="en-US" altLang="zh-CN" sz="2000" b="1" dirty="0" err="1">
                <a:solidFill>
                  <a:schemeClr val="tx1"/>
                </a:solidFill>
              </a:rPr>
              <a:t>DualMS</a:t>
            </a:r>
            <a:r>
              <a:rPr lang="en-US" altLang="zh-CN" sz="2000" dirty="0">
                <a:solidFill>
                  <a:schemeClr val="tx1"/>
                </a:solidFill>
              </a:rPr>
              <a:t> has 2~4x times smaller pk &amp; sig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C4B4F-5942-73D1-3969-A834D7C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Dilithium</a:t>
            </a:r>
            <a:r>
              <a:rPr lang="en-US" altLang="zh-CN" dirty="0"/>
              <a:t>-G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AB8B4AB-E06A-029C-2A26-873439FDC9ED}"/>
                  </a:ext>
                </a:extLst>
              </p:cNvPr>
              <p:cNvSpPr/>
              <p:nvPr/>
            </p:nvSpPr>
            <p:spPr>
              <a:xfrm>
                <a:off x="7713067" y="2186531"/>
                <a:ext cx="1040044" cy="1694433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AB8B4AB-E06A-029C-2A26-873439FDC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67" y="2186531"/>
                <a:ext cx="1040044" cy="1694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/>
              <p:nvPr/>
            </p:nvSpPr>
            <p:spPr>
              <a:xfrm>
                <a:off x="2526815" y="4655762"/>
                <a:ext cx="2422113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zh-CN" b="1" i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15" y="4655762"/>
                <a:ext cx="2422113" cy="646908"/>
              </a:xfrm>
              <a:prstGeom prst="rect">
                <a:avLst/>
              </a:prstGeom>
              <a:blipFill>
                <a:blip r:embed="rId4"/>
                <a:stretch>
                  <a:fillRect l="-252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BB8D0F52-5314-8C18-42A3-4CE63699938B}"/>
                  </a:ext>
                </a:extLst>
              </p:cNvPr>
              <p:cNvSpPr/>
              <p:nvPr/>
            </p:nvSpPr>
            <p:spPr>
              <a:xfrm>
                <a:off x="798353" y="1744635"/>
                <a:ext cx="1809741" cy="646331"/>
              </a:xfrm>
              <a:prstGeom prst="wedgeRectCallout">
                <a:avLst>
                  <a:gd name="adj1" fmla="val 28370"/>
                  <a:gd name="adj2" fmla="val -47381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0" dirty="0">
                    <a:solidFill>
                      <a:schemeClr val="tx1"/>
                    </a:solidFill>
                  </a:rPr>
                  <a:t>Over polynomial rings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BB8D0F52-5314-8C18-42A3-4CE636999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3" y="1744635"/>
                <a:ext cx="1809741" cy="646331"/>
              </a:xfrm>
              <a:prstGeom prst="wedgeRectCallout">
                <a:avLst>
                  <a:gd name="adj1" fmla="val 28370"/>
                  <a:gd name="adj2" fmla="val -47381"/>
                </a:avLst>
              </a:prstGeom>
              <a:blipFill>
                <a:blip r:embed="rId5"/>
                <a:stretch>
                  <a:fillRect l="-2685" t="-7477" r="-4698" b="-1121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D12617-6F0B-D91F-3AD2-4AE49B9F9834}"/>
              </a:ext>
            </a:extLst>
          </p:cNvPr>
          <p:cNvCxnSpPr/>
          <p:nvPr/>
        </p:nvCxnSpPr>
        <p:spPr>
          <a:xfrm>
            <a:off x="4948928" y="2673398"/>
            <a:ext cx="27641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/>
              <p:nvPr/>
            </p:nvSpPr>
            <p:spPr>
              <a:xfrm>
                <a:off x="5235115" y="2240629"/>
                <a:ext cx="2177807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altLang="zh-CN" b="1" i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𝑚𝑠𝑔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115" y="2240629"/>
                <a:ext cx="2177807" cy="369909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C3A774A-22A4-03F3-E38D-B54C55D627EC}"/>
              </a:ext>
            </a:extLst>
          </p:cNvPr>
          <p:cNvCxnSpPr/>
          <p:nvPr/>
        </p:nvCxnSpPr>
        <p:spPr>
          <a:xfrm flipH="1">
            <a:off x="4893087" y="3371414"/>
            <a:ext cx="28199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/>
              <p:nvPr/>
            </p:nvSpPr>
            <p:spPr>
              <a:xfrm>
                <a:off x="5500789" y="3018842"/>
                <a:ext cx="1809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89" y="3018842"/>
                <a:ext cx="1809741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660CF88-7BD9-1326-D436-001FA8A9A20A}"/>
              </a:ext>
            </a:extLst>
          </p:cNvPr>
          <p:cNvCxnSpPr/>
          <p:nvPr/>
        </p:nvCxnSpPr>
        <p:spPr>
          <a:xfrm>
            <a:off x="4948928" y="4364340"/>
            <a:ext cx="27641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/>
              <p:nvPr/>
            </p:nvSpPr>
            <p:spPr>
              <a:xfrm>
                <a:off x="5375437" y="4002121"/>
                <a:ext cx="1774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37" y="4002121"/>
                <a:ext cx="1774352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/>
              <p:nvPr/>
            </p:nvSpPr>
            <p:spPr>
              <a:xfrm>
                <a:off x="7682822" y="4153805"/>
                <a:ext cx="1249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822" y="4153805"/>
                <a:ext cx="1249447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/>
              <p:nvPr/>
            </p:nvSpPr>
            <p:spPr>
              <a:xfrm>
                <a:off x="9192861" y="5302670"/>
                <a:ext cx="1835780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zh-CN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=?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61" y="5302670"/>
                <a:ext cx="1835780" cy="646908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对话气泡: 矩形 23">
                <a:extLst>
                  <a:ext uri="{FF2B5EF4-FFF2-40B4-BE49-F238E27FC236}">
                    <a16:creationId xmlns:a16="http://schemas.microsoft.com/office/drawing/2014/main" id="{5B73218D-F434-7D22-AA22-1E5330381BEE}"/>
                  </a:ext>
                </a:extLst>
              </p:cNvPr>
              <p:cNvSpPr/>
              <p:nvPr/>
            </p:nvSpPr>
            <p:spPr>
              <a:xfrm>
                <a:off x="2010284" y="5398145"/>
                <a:ext cx="1743171" cy="646331"/>
              </a:xfrm>
              <a:prstGeom prst="wedgeRectCallout">
                <a:avLst>
                  <a:gd name="adj1" fmla="val 31696"/>
                  <a:gd name="adj2" fmla="val -70516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0" dirty="0">
                    <a:solidFill>
                      <a:schemeClr val="tx1"/>
                    </a:solidFill>
                  </a:rPr>
                  <a:t>Uniform matrix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CN" alt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对话气泡: 矩形 23">
                <a:extLst>
                  <a:ext uri="{FF2B5EF4-FFF2-40B4-BE49-F238E27FC236}">
                    <a16:creationId xmlns:a16="http://schemas.microsoft.com/office/drawing/2014/main" id="{5B73218D-F434-7D22-AA22-1E5330381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284" y="5398145"/>
                <a:ext cx="1743171" cy="646331"/>
              </a:xfrm>
              <a:prstGeom prst="wedgeRectCallout">
                <a:avLst>
                  <a:gd name="adj1" fmla="val 31696"/>
                  <a:gd name="adj2" fmla="val -70516"/>
                </a:avLst>
              </a:prstGeom>
              <a:blipFill>
                <a:blip r:embed="rId11"/>
                <a:stretch>
                  <a:fillRect l="-2091" r="-3484" b="-852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对话气泡: 矩形 24">
                <a:extLst>
                  <a:ext uri="{FF2B5EF4-FFF2-40B4-BE49-F238E27FC236}">
                    <a16:creationId xmlns:a16="http://schemas.microsoft.com/office/drawing/2014/main" id="{EC90100E-F5BB-2C0C-80FB-34814AA1BD9A}"/>
                  </a:ext>
                </a:extLst>
              </p:cNvPr>
              <p:cNvSpPr/>
              <p:nvPr/>
            </p:nvSpPr>
            <p:spPr>
              <a:xfrm>
                <a:off x="798353" y="4084761"/>
                <a:ext cx="1975968" cy="559158"/>
              </a:xfrm>
              <a:prstGeom prst="wedgeRectCallout">
                <a:avLst>
                  <a:gd name="adj1" fmla="val 83401"/>
                  <a:gd name="adj2" fmla="val 88301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accent3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Very short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vector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对话气泡: 矩形 24">
                <a:extLst>
                  <a:ext uri="{FF2B5EF4-FFF2-40B4-BE49-F238E27FC236}">
                    <a16:creationId xmlns:a16="http://schemas.microsoft.com/office/drawing/2014/main" id="{EC90100E-F5BB-2C0C-80FB-34814AA1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3" y="4084761"/>
                <a:ext cx="1975968" cy="559158"/>
              </a:xfrm>
              <a:prstGeom prst="wedgeRectCallout">
                <a:avLst>
                  <a:gd name="adj1" fmla="val 83401"/>
                  <a:gd name="adj2" fmla="val 88301"/>
                </a:avLst>
              </a:prstGeom>
              <a:blipFill>
                <a:blip r:embed="rId12"/>
                <a:stretch>
                  <a:fillRect t="-1007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对话气泡: 矩形 25">
                <a:extLst>
                  <a:ext uri="{FF2B5EF4-FFF2-40B4-BE49-F238E27FC236}">
                    <a16:creationId xmlns:a16="http://schemas.microsoft.com/office/drawing/2014/main" id="{6786B768-2C9F-989B-1C28-E9668DEF3E73}"/>
                  </a:ext>
                </a:extLst>
              </p:cNvPr>
              <p:cNvSpPr/>
              <p:nvPr/>
            </p:nvSpPr>
            <p:spPr>
              <a:xfrm>
                <a:off x="6330996" y="1712920"/>
                <a:ext cx="2907234" cy="306280"/>
              </a:xfrm>
              <a:prstGeom prst="wedgeRectCallout">
                <a:avLst>
                  <a:gd name="adj1" fmla="val -47062"/>
                  <a:gd name="adj2" fmla="val 157019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663300"/>
                    </a:solidFill>
                    <a:latin typeface="Cambria Math" panose="02040503050406030204" pitchFamily="18" charset="0"/>
                  </a:rPr>
                  <a:t>D</a:t>
                </a:r>
                <a:r>
                  <a:rPr lang="en-US" altLang="zh-CN" b="0" dirty="0">
                    <a:solidFill>
                      <a:srgbClr val="663300"/>
                    </a:solidFill>
                    <a:latin typeface="Cambria Math" panose="02040503050406030204" pitchFamily="18" charset="0"/>
                  </a:rPr>
                  <a:t>iscrete Gaussian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对话气泡: 矩形 25">
                <a:extLst>
                  <a:ext uri="{FF2B5EF4-FFF2-40B4-BE49-F238E27FC236}">
                    <a16:creationId xmlns:a16="http://schemas.microsoft.com/office/drawing/2014/main" id="{6786B768-2C9F-989B-1C28-E9668DEF3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996" y="1712920"/>
                <a:ext cx="2907234" cy="306280"/>
              </a:xfrm>
              <a:prstGeom prst="wedgeRectCallout">
                <a:avLst>
                  <a:gd name="adj1" fmla="val -47062"/>
                  <a:gd name="adj2" fmla="val 157019"/>
                </a:avLst>
              </a:prstGeom>
              <a:blipFill>
                <a:blip r:embed="rId13"/>
                <a:stretch>
                  <a:fillRect t="-103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FBCFE3BD-9582-317E-77D4-930ED70C7B8D}"/>
              </a:ext>
            </a:extLst>
          </p:cNvPr>
          <p:cNvSpPr txBox="1"/>
          <p:nvPr/>
        </p:nvSpPr>
        <p:spPr>
          <a:xfrm>
            <a:off x="3568724" y="562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对话气泡: 矩形 27">
                <a:extLst>
                  <a:ext uri="{FF2B5EF4-FFF2-40B4-BE49-F238E27FC236}">
                    <a16:creationId xmlns:a16="http://schemas.microsoft.com/office/drawing/2014/main" id="{FBD1FD21-46AE-5D31-3984-44EF30AA8844}"/>
                  </a:ext>
                </a:extLst>
              </p:cNvPr>
              <p:cNvSpPr/>
              <p:nvPr/>
            </p:nvSpPr>
            <p:spPr>
              <a:xfrm>
                <a:off x="3301611" y="1712920"/>
                <a:ext cx="2029759" cy="646331"/>
              </a:xfrm>
              <a:prstGeom prst="wedgeRectCallout">
                <a:avLst>
                  <a:gd name="adj1" fmla="val 64665"/>
                  <a:gd name="adj2" fmla="val 177358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accent3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Very short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polynomial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对话气泡: 矩形 27">
                <a:extLst>
                  <a:ext uri="{FF2B5EF4-FFF2-40B4-BE49-F238E27FC236}">
                    <a16:creationId xmlns:a16="http://schemas.microsoft.com/office/drawing/2014/main" id="{FBD1FD21-46AE-5D31-3984-44EF30AA8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11" y="1712920"/>
                <a:ext cx="2029759" cy="646331"/>
              </a:xfrm>
              <a:prstGeom prst="wedgeRectCallout">
                <a:avLst>
                  <a:gd name="adj1" fmla="val 64665"/>
                  <a:gd name="adj2" fmla="val 177358"/>
                </a:avLst>
              </a:prstGeom>
              <a:blipFill>
                <a:blip r:embed="rId14"/>
                <a:stretch>
                  <a:fillRect l="-1818" t="-24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DF216BFC-35EF-175F-02A2-ED72411FD1F5}"/>
              </a:ext>
            </a:extLst>
          </p:cNvPr>
          <p:cNvSpPr/>
          <p:nvPr/>
        </p:nvSpPr>
        <p:spPr>
          <a:xfrm>
            <a:off x="2984158" y="2365510"/>
            <a:ext cx="1809741" cy="2126979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C936BE5-B67B-B726-014A-0A109A025B10}"/>
              </a:ext>
            </a:extLst>
          </p:cNvPr>
          <p:cNvSpPr/>
          <p:nvPr/>
        </p:nvSpPr>
        <p:spPr>
          <a:xfrm>
            <a:off x="9465302" y="3817572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对话气泡: 矩形 5">
            <a:extLst>
              <a:ext uri="{FF2B5EF4-FFF2-40B4-BE49-F238E27FC236}">
                <a16:creationId xmlns:a16="http://schemas.microsoft.com/office/drawing/2014/main" id="{80D95FAB-B4EC-C2DB-1C6C-1AE17047F11C}"/>
              </a:ext>
            </a:extLst>
          </p:cNvPr>
          <p:cNvSpPr/>
          <p:nvPr/>
        </p:nvSpPr>
        <p:spPr>
          <a:xfrm>
            <a:off x="5363872" y="4734914"/>
            <a:ext cx="2083577" cy="267245"/>
          </a:xfrm>
          <a:prstGeom prst="wedgeRectCallout">
            <a:avLst>
              <a:gd name="adj1" fmla="val -5643"/>
              <a:gd name="adj2" fmla="val -1920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Rejection sampling</a:t>
            </a:r>
            <a:endParaRPr lang="zh-CN" altLang="en-US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7" grpId="0"/>
      <p:bldP spid="20" grpId="0"/>
      <p:bldP spid="21" grpId="0"/>
      <p:bldP spid="23" grpId="0"/>
      <p:bldP spid="24" grpId="0" animBg="1"/>
      <p:bldP spid="25" grpId="0" animBg="1"/>
      <p:bldP spid="26" grpId="0" animBg="1"/>
      <p:bldP spid="28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C4B4F-5942-73D1-3969-A834D7C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Naïve 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/>
              <p:nvPr/>
            </p:nvSpPr>
            <p:spPr>
              <a:xfrm>
                <a:off x="1299930" y="4383365"/>
                <a:ext cx="2422113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4383365"/>
                <a:ext cx="2422113" cy="646908"/>
              </a:xfrm>
              <a:prstGeom prst="rect">
                <a:avLst/>
              </a:prstGeom>
              <a:blipFill>
                <a:blip r:embed="rId2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D12617-6F0B-D91F-3AD2-4AE49B9F9834}"/>
              </a:ext>
            </a:extLst>
          </p:cNvPr>
          <p:cNvCxnSpPr>
            <a:cxnSpLocks/>
          </p:cNvCxnSpPr>
          <p:nvPr/>
        </p:nvCxnSpPr>
        <p:spPr>
          <a:xfrm>
            <a:off x="3710256" y="2415850"/>
            <a:ext cx="30991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/>
              <p:nvPr/>
            </p:nvSpPr>
            <p:spPr>
              <a:xfrm>
                <a:off x="4158726" y="2029067"/>
                <a:ext cx="2177807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26" y="2029067"/>
                <a:ext cx="2177807" cy="369909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C3A774A-22A4-03F3-E38D-B54C55D627EC}"/>
              </a:ext>
            </a:extLst>
          </p:cNvPr>
          <p:cNvCxnSpPr>
            <a:cxnSpLocks/>
          </p:cNvCxnSpPr>
          <p:nvPr/>
        </p:nvCxnSpPr>
        <p:spPr>
          <a:xfrm flipH="1">
            <a:off x="3654415" y="2779960"/>
            <a:ext cx="31620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/>
              <p:nvPr/>
            </p:nvSpPr>
            <p:spPr>
              <a:xfrm>
                <a:off x="4770662" y="2419291"/>
                <a:ext cx="90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62" y="2419291"/>
                <a:ext cx="90044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/>
              <p:nvPr/>
            </p:nvSpPr>
            <p:spPr>
              <a:xfrm>
                <a:off x="4069446" y="3896127"/>
                <a:ext cx="226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46" y="3896127"/>
                <a:ext cx="2267087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/>
              <p:nvPr/>
            </p:nvSpPr>
            <p:spPr>
              <a:xfrm>
                <a:off x="7510642" y="4962671"/>
                <a:ext cx="1249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42" y="4962671"/>
                <a:ext cx="1249447" cy="369332"/>
              </a:xfrm>
              <a:prstGeom prst="rect">
                <a:avLst/>
              </a:prstGeom>
              <a:blipFill>
                <a:blip r:embed="rId6"/>
                <a:stretch>
                  <a:fillRect r="-4878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/>
              <p:nvPr/>
            </p:nvSpPr>
            <p:spPr>
              <a:xfrm>
                <a:off x="8846470" y="5665309"/>
                <a:ext cx="2094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US" altLang="zh-CN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=?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70" y="5665309"/>
                <a:ext cx="2094627" cy="646331"/>
              </a:xfrm>
              <a:prstGeom prst="rect">
                <a:avLst/>
              </a:prstGeom>
              <a:blipFill>
                <a:blip r:embed="rId7"/>
                <a:stretch>
                  <a:fillRect t="-943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FBCFE3BD-9582-317E-77D4-930ED70C7B8D}"/>
              </a:ext>
            </a:extLst>
          </p:cNvPr>
          <p:cNvSpPr txBox="1"/>
          <p:nvPr/>
        </p:nvSpPr>
        <p:spPr>
          <a:xfrm>
            <a:off x="2326256" y="561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i="1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913690F-A94D-6869-39D6-948C33AE56DD}"/>
              </a:ext>
            </a:extLst>
          </p:cNvPr>
          <p:cNvCxnSpPr>
            <a:cxnSpLocks/>
          </p:cNvCxnSpPr>
          <p:nvPr/>
        </p:nvCxnSpPr>
        <p:spPr>
          <a:xfrm>
            <a:off x="3699480" y="4273597"/>
            <a:ext cx="31201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12C642F6-9C1A-CA11-CD36-B68CFAAF293B}"/>
                  </a:ext>
                </a:extLst>
              </p:cNvPr>
              <p:cNvSpPr/>
              <p:nvPr/>
            </p:nvSpPr>
            <p:spPr>
              <a:xfrm>
                <a:off x="3305837" y="295769"/>
                <a:ext cx="3749216" cy="1349576"/>
              </a:xfrm>
              <a:prstGeom prst="wedgeRectCallout">
                <a:avLst>
                  <a:gd name="adj1" fmla="val -46035"/>
                  <a:gd name="adj2" fmla="val 33791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Idea: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zh-CN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66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6633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6633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zh-CN" alt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12C642F6-9C1A-CA11-CD36-B68CFAAF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837" y="295769"/>
                <a:ext cx="3749216" cy="1349576"/>
              </a:xfrm>
              <a:prstGeom prst="wedgeRectCallout">
                <a:avLst>
                  <a:gd name="adj1" fmla="val -46035"/>
                  <a:gd name="adj2" fmla="val 33791"/>
                </a:avLst>
              </a:prstGeom>
              <a:blipFill>
                <a:blip r:embed="rId8"/>
                <a:stretch>
                  <a:fillRect t="-7658" r="-1299" b="-3513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9EE0CF-A3FC-77F9-9727-1EA01AD6F98D}"/>
                  </a:ext>
                </a:extLst>
              </p:cNvPr>
              <p:cNvSpPr txBox="1"/>
              <p:nvPr/>
            </p:nvSpPr>
            <p:spPr>
              <a:xfrm>
                <a:off x="3662258" y="2959766"/>
                <a:ext cx="1518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9EE0CF-A3FC-77F9-9727-1EA01AD6F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58" y="2959766"/>
                <a:ext cx="151818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D9BD7C9-A986-D64D-4F96-DED4CAC9012F}"/>
                  </a:ext>
                </a:extLst>
              </p:cNvPr>
              <p:cNvSpPr txBox="1"/>
              <p:nvPr/>
            </p:nvSpPr>
            <p:spPr>
              <a:xfrm>
                <a:off x="3664366" y="3329098"/>
                <a:ext cx="235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D9BD7C9-A986-D64D-4F96-DED4CAC90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66" y="3329098"/>
                <a:ext cx="2356094" cy="369332"/>
              </a:xfrm>
              <a:prstGeom prst="rect">
                <a:avLst/>
              </a:prstGeom>
              <a:blipFill>
                <a:blip r:embed="rId10"/>
                <a:stretch>
                  <a:fillRect t="-163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8A7377D-D851-DE87-D247-F9F2121B33D2}"/>
              </a:ext>
            </a:extLst>
          </p:cNvPr>
          <p:cNvCxnSpPr>
            <a:cxnSpLocks/>
          </p:cNvCxnSpPr>
          <p:nvPr/>
        </p:nvCxnSpPr>
        <p:spPr>
          <a:xfrm flipH="1" flipV="1">
            <a:off x="3639877" y="4651536"/>
            <a:ext cx="3144831" cy="16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715BA3-4303-F5EB-8241-CCEE60C7997E}"/>
                  </a:ext>
                </a:extLst>
              </p:cNvPr>
              <p:cNvSpPr txBox="1"/>
              <p:nvPr/>
            </p:nvSpPr>
            <p:spPr>
              <a:xfrm>
                <a:off x="4742445" y="4307520"/>
                <a:ext cx="9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715BA3-4303-F5EB-8241-CCEE60C79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445" y="4307520"/>
                <a:ext cx="985950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6E9F56C-34E9-F214-0E6E-3260A0489D04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722043" y="5422332"/>
            <a:ext cx="4149701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9C01978-5A5D-0D5F-3628-77B935B51949}"/>
                  </a:ext>
                </a:extLst>
              </p:cNvPr>
              <p:cNvSpPr txBox="1"/>
              <p:nvPr/>
            </p:nvSpPr>
            <p:spPr>
              <a:xfrm>
                <a:off x="7554992" y="4377903"/>
                <a:ext cx="90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9C01978-5A5D-0D5F-3628-77B935B51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992" y="4377903"/>
                <a:ext cx="900440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022894A-1F3E-742A-5A22-DF19B419B24C}"/>
                  </a:ext>
                </a:extLst>
              </p:cNvPr>
              <p:cNvSpPr txBox="1"/>
              <p:nvPr/>
            </p:nvSpPr>
            <p:spPr>
              <a:xfrm>
                <a:off x="1682216" y="1838975"/>
                <a:ext cx="1814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022894A-1F3E-742A-5A22-DF19B419B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16" y="1838975"/>
                <a:ext cx="1814840" cy="36933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33C7A54-9CFF-AB4E-E6ED-95F94E02CD41}"/>
                  </a:ext>
                </a:extLst>
              </p:cNvPr>
              <p:cNvSpPr txBox="1"/>
              <p:nvPr/>
            </p:nvSpPr>
            <p:spPr>
              <a:xfrm>
                <a:off x="1299930" y="5107312"/>
                <a:ext cx="2422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33C7A54-9CFF-AB4E-E6ED-95F94E02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5107312"/>
                <a:ext cx="2422113" cy="646331"/>
              </a:xfrm>
              <a:prstGeom prst="rect">
                <a:avLst/>
              </a:prstGeom>
              <a:blipFill>
                <a:blip r:embed="rId16"/>
                <a:stretch>
                  <a:fillRect t="-943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5106BE-C195-70CF-B3D3-89A6E7316D29}"/>
                  </a:ext>
                </a:extLst>
              </p:cNvPr>
              <p:cNvSpPr txBox="1"/>
              <p:nvPr/>
            </p:nvSpPr>
            <p:spPr>
              <a:xfrm>
                <a:off x="4895995" y="5060356"/>
                <a:ext cx="1696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5106BE-C195-70CF-B3D3-89A6E7316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995" y="5060356"/>
                <a:ext cx="16961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1FB08F2-40B0-2E71-0C72-B323526B3C3E}"/>
              </a:ext>
            </a:extLst>
          </p:cNvPr>
          <p:cNvSpPr/>
          <p:nvPr/>
        </p:nvSpPr>
        <p:spPr>
          <a:xfrm>
            <a:off x="1716990" y="2518484"/>
            <a:ext cx="1619872" cy="1926741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563242A-EEA9-453E-9F17-72C45C7D1D5E}"/>
              </a:ext>
            </a:extLst>
          </p:cNvPr>
          <p:cNvSpPr/>
          <p:nvPr/>
        </p:nvSpPr>
        <p:spPr>
          <a:xfrm>
            <a:off x="7195276" y="2456624"/>
            <a:ext cx="1619872" cy="1926741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9D0DF97-72AB-9562-2CF7-95F7654B8607}"/>
              </a:ext>
            </a:extLst>
          </p:cNvPr>
          <p:cNvSpPr/>
          <p:nvPr/>
        </p:nvSpPr>
        <p:spPr>
          <a:xfrm>
            <a:off x="9204775" y="4180211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648C407-1EEE-D824-ECFA-9A6F432695C0}"/>
              </a:ext>
            </a:extLst>
          </p:cNvPr>
          <p:cNvCxnSpPr>
            <a:cxnSpLocks/>
          </p:cNvCxnSpPr>
          <p:nvPr/>
        </p:nvCxnSpPr>
        <p:spPr>
          <a:xfrm>
            <a:off x="3662258" y="3329098"/>
            <a:ext cx="20050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955F1E1-2501-1E62-6A1C-ACB1C0647B7B}"/>
              </a:ext>
            </a:extLst>
          </p:cNvPr>
          <p:cNvCxnSpPr>
            <a:cxnSpLocks/>
          </p:cNvCxnSpPr>
          <p:nvPr/>
        </p:nvCxnSpPr>
        <p:spPr>
          <a:xfrm flipH="1">
            <a:off x="3639877" y="3698430"/>
            <a:ext cx="20274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E6016BD-FDCE-834A-5C6A-3754577F188D}"/>
                  </a:ext>
                </a:extLst>
              </p:cNvPr>
              <p:cNvSpPr/>
              <p:nvPr/>
            </p:nvSpPr>
            <p:spPr>
              <a:xfrm>
                <a:off x="5667306" y="3208960"/>
                <a:ext cx="446612" cy="617811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E6016BD-FDCE-834A-5C6A-3754577F1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06" y="3208960"/>
                <a:ext cx="446612" cy="617811"/>
              </a:xfrm>
              <a:prstGeom prst="rect">
                <a:avLst/>
              </a:prstGeom>
              <a:blipFill>
                <a:blip r:embed="rId18"/>
                <a:stretch>
                  <a:fillRect l="-1299"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457C6B1D-6B40-2E64-BAB1-BF12444638BE}"/>
                  </a:ext>
                </a:extLst>
              </p:cNvPr>
              <p:cNvSpPr/>
              <p:nvPr/>
            </p:nvSpPr>
            <p:spPr>
              <a:xfrm>
                <a:off x="6459784" y="2002576"/>
                <a:ext cx="2386685" cy="261713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Round 1: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457C6B1D-6B40-2E64-BAB1-BF1244463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84" y="2002576"/>
                <a:ext cx="2386685" cy="261713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19"/>
                <a:stretch>
                  <a:fillRect t="-1720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FE4C8BC5-910F-C361-1C3A-0C6A37EE6350}"/>
                  </a:ext>
                </a:extLst>
              </p:cNvPr>
              <p:cNvSpPr/>
              <p:nvPr/>
            </p:nvSpPr>
            <p:spPr>
              <a:xfrm>
                <a:off x="5343487" y="2826682"/>
                <a:ext cx="1505025" cy="261715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Common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FE4C8BC5-910F-C361-1C3A-0C6A37EE6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87" y="2826682"/>
                <a:ext cx="1505025" cy="261715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0"/>
                <a:stretch>
                  <a:fillRect t="-156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9C5CDD24-525F-72AD-D5AB-9773460B7D6D}"/>
                  </a:ext>
                </a:extLst>
              </p:cNvPr>
              <p:cNvSpPr/>
              <p:nvPr/>
            </p:nvSpPr>
            <p:spPr>
              <a:xfrm>
                <a:off x="6113918" y="3830895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Round 2: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9C5CDD24-525F-72AD-D5AB-9773460B7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918" y="3830895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1"/>
                <a:stretch>
                  <a:fillRect t="-156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话气泡: 矩形 14">
                <a:extLst>
                  <a:ext uri="{FF2B5EF4-FFF2-40B4-BE49-F238E27FC236}">
                    <a16:creationId xmlns:a16="http://schemas.microsoft.com/office/drawing/2014/main" id="{C5BF592B-3F73-761B-074F-9886EADF83FC}"/>
                  </a:ext>
                </a:extLst>
              </p:cNvPr>
              <p:cNvSpPr/>
              <p:nvPr/>
            </p:nvSpPr>
            <p:spPr>
              <a:xfrm>
                <a:off x="6467248" y="4706819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Aggregate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对话气泡: 矩形 14">
                <a:extLst>
                  <a:ext uri="{FF2B5EF4-FFF2-40B4-BE49-F238E27FC236}">
                    <a16:creationId xmlns:a16="http://schemas.microsoft.com/office/drawing/2014/main" id="{C5BF592B-3F73-761B-074F-9886EADF8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48" y="4706819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2"/>
                <a:stretch>
                  <a:fillRect t="-156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对话气泡: 矩形 21">
                <a:extLst>
                  <a:ext uri="{FF2B5EF4-FFF2-40B4-BE49-F238E27FC236}">
                    <a16:creationId xmlns:a16="http://schemas.microsoft.com/office/drawing/2014/main" id="{75AB835B-C06F-0ED3-75DC-B93BA8548663}"/>
                  </a:ext>
                </a:extLst>
              </p:cNvPr>
              <p:cNvSpPr/>
              <p:nvPr/>
            </p:nvSpPr>
            <p:spPr>
              <a:xfrm>
                <a:off x="2419350" y="6076587"/>
                <a:ext cx="1302693" cy="314520"/>
              </a:xfrm>
              <a:prstGeom prst="wedgeRectCallout">
                <a:avLst>
                  <a:gd name="adj1" fmla="val -25241"/>
                  <a:gd name="adj2" fmla="val -16939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’s</a:t>
                </a:r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对话气泡: 矩形 21">
                <a:extLst>
                  <a:ext uri="{FF2B5EF4-FFF2-40B4-BE49-F238E27FC236}">
                    <a16:creationId xmlns:a16="http://schemas.microsoft.com/office/drawing/2014/main" id="{75AB835B-C06F-0ED3-75DC-B93BA8548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6076587"/>
                <a:ext cx="1302693" cy="314520"/>
              </a:xfrm>
              <a:prstGeom prst="wedgeRectCallout">
                <a:avLst>
                  <a:gd name="adj1" fmla="val -25241"/>
                  <a:gd name="adj2" fmla="val -169397"/>
                </a:avLst>
              </a:prstGeom>
              <a:blipFill>
                <a:blip r:embed="rId23"/>
                <a:stretch>
                  <a:fillRect b="-1666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28B43BFC-F069-B6B0-C373-34366E436F98}"/>
              </a:ext>
            </a:extLst>
          </p:cNvPr>
          <p:cNvSpPr txBox="1"/>
          <p:nvPr/>
        </p:nvSpPr>
        <p:spPr>
          <a:xfrm>
            <a:off x="980947" y="1335198"/>
            <a:ext cx="14025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Insecure!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493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20" grpId="0"/>
      <p:bldP spid="21" grpId="0"/>
      <p:bldP spid="23" grpId="0"/>
      <p:bldP spid="18" grpId="0"/>
      <p:bldP spid="24" grpId="0"/>
      <p:bldP spid="31" grpId="0"/>
      <p:bldP spid="52" grpId="0"/>
      <p:bldP spid="53" grpId="0"/>
      <p:bldP spid="54" grpId="0"/>
      <p:bldP spid="56" grpId="0"/>
      <p:bldP spid="7" grpId="0" animBg="1"/>
      <p:bldP spid="26" grpId="0" animBg="1"/>
      <p:bldP spid="3" grpId="0" animBg="1"/>
      <p:bldP spid="4" grpId="0" animBg="1"/>
      <p:bldP spid="11" grpId="0" animBg="1"/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C4B4F-5942-73D1-3969-A834D7C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DualMS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/>
              <p:nvPr/>
            </p:nvSpPr>
            <p:spPr>
              <a:xfrm>
                <a:off x="1299930" y="4383365"/>
                <a:ext cx="2422113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1E83CC-211E-9FFD-4288-64AF31F20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4383365"/>
                <a:ext cx="2422113" cy="646908"/>
              </a:xfrm>
              <a:prstGeom prst="rect">
                <a:avLst/>
              </a:prstGeom>
              <a:blipFill>
                <a:blip r:embed="rId2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D12617-6F0B-D91F-3AD2-4AE49B9F9834}"/>
              </a:ext>
            </a:extLst>
          </p:cNvPr>
          <p:cNvCxnSpPr>
            <a:cxnSpLocks/>
          </p:cNvCxnSpPr>
          <p:nvPr/>
        </p:nvCxnSpPr>
        <p:spPr>
          <a:xfrm>
            <a:off x="3710256" y="2415850"/>
            <a:ext cx="30991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/>
              <p:nvPr/>
            </p:nvSpPr>
            <p:spPr>
              <a:xfrm>
                <a:off x="4158726" y="2029067"/>
                <a:ext cx="2177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229D2D-BB45-EF88-0E47-8BDFB7C5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26" y="2029067"/>
                <a:ext cx="2177807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C3A774A-22A4-03F3-E38D-B54C55D627EC}"/>
              </a:ext>
            </a:extLst>
          </p:cNvPr>
          <p:cNvCxnSpPr>
            <a:cxnSpLocks/>
          </p:cNvCxnSpPr>
          <p:nvPr/>
        </p:nvCxnSpPr>
        <p:spPr>
          <a:xfrm flipH="1">
            <a:off x="3654415" y="2779960"/>
            <a:ext cx="31620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/>
              <p:nvPr/>
            </p:nvSpPr>
            <p:spPr>
              <a:xfrm>
                <a:off x="4770662" y="2419291"/>
                <a:ext cx="90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279451-EA81-F9AD-A7C8-6C930644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62" y="2419291"/>
                <a:ext cx="90044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/>
              <p:nvPr/>
            </p:nvSpPr>
            <p:spPr>
              <a:xfrm>
                <a:off x="3951206" y="3895295"/>
                <a:ext cx="2568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0BAC8B-45DD-4362-8315-8139129E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06" y="3895295"/>
                <a:ext cx="256842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/>
              <p:nvPr/>
            </p:nvSpPr>
            <p:spPr>
              <a:xfrm>
                <a:off x="7510642" y="4962671"/>
                <a:ext cx="151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BD6352-5E68-E18D-D5AF-4C07D1E10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42" y="4962671"/>
                <a:ext cx="1516817" cy="369332"/>
              </a:xfrm>
              <a:prstGeom prst="rect">
                <a:avLst/>
              </a:prstGeom>
              <a:blipFill>
                <a:blip r:embed="rId6"/>
                <a:stretch>
                  <a:fillRect r="-1205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/>
              <p:nvPr/>
            </p:nvSpPr>
            <p:spPr>
              <a:xfrm>
                <a:off x="8846470" y="5665309"/>
                <a:ext cx="2094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US" altLang="zh-CN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=?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6DA0F2-3C90-6FB3-9937-E3F995DE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70" y="5665309"/>
                <a:ext cx="2094627" cy="646331"/>
              </a:xfrm>
              <a:prstGeom prst="rect">
                <a:avLst/>
              </a:prstGeom>
              <a:blipFill>
                <a:blip r:embed="rId7"/>
                <a:stretch>
                  <a:fillRect t="-943" r="-9012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FBCFE3BD-9582-317E-77D4-930ED70C7B8D}"/>
              </a:ext>
            </a:extLst>
          </p:cNvPr>
          <p:cNvSpPr txBox="1"/>
          <p:nvPr/>
        </p:nvSpPr>
        <p:spPr>
          <a:xfrm>
            <a:off x="2326256" y="561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i="1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913690F-A94D-6869-39D6-948C33AE56DD}"/>
              </a:ext>
            </a:extLst>
          </p:cNvPr>
          <p:cNvCxnSpPr>
            <a:cxnSpLocks/>
          </p:cNvCxnSpPr>
          <p:nvPr/>
        </p:nvCxnSpPr>
        <p:spPr>
          <a:xfrm>
            <a:off x="3699480" y="4273597"/>
            <a:ext cx="31201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9EE0CF-A3FC-77F9-9727-1EA01AD6F98D}"/>
                  </a:ext>
                </a:extLst>
              </p:cNvPr>
              <p:cNvSpPr txBox="1"/>
              <p:nvPr/>
            </p:nvSpPr>
            <p:spPr>
              <a:xfrm>
                <a:off x="3662258" y="2959766"/>
                <a:ext cx="1518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79EE0CF-A3FC-77F9-9727-1EA01AD6F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58" y="2959766"/>
                <a:ext cx="151818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D9BD7C9-A986-D64D-4F96-DED4CAC9012F}"/>
                  </a:ext>
                </a:extLst>
              </p:cNvPr>
              <p:cNvSpPr txBox="1"/>
              <p:nvPr/>
            </p:nvSpPr>
            <p:spPr>
              <a:xfrm>
                <a:off x="3664366" y="3329098"/>
                <a:ext cx="235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D9BD7C9-A986-D64D-4F96-DED4CAC90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66" y="3329098"/>
                <a:ext cx="2356094" cy="369332"/>
              </a:xfrm>
              <a:prstGeom prst="rect">
                <a:avLst/>
              </a:prstGeom>
              <a:blipFill>
                <a:blip r:embed="rId9"/>
                <a:stretch>
                  <a:fillRect t="-163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8A7377D-D851-DE87-D247-F9F2121B33D2}"/>
              </a:ext>
            </a:extLst>
          </p:cNvPr>
          <p:cNvCxnSpPr>
            <a:cxnSpLocks/>
          </p:cNvCxnSpPr>
          <p:nvPr/>
        </p:nvCxnSpPr>
        <p:spPr>
          <a:xfrm flipH="1" flipV="1">
            <a:off x="3639877" y="4651536"/>
            <a:ext cx="3144831" cy="16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715BA3-4303-F5EB-8241-CCEE60C7997E}"/>
                  </a:ext>
                </a:extLst>
              </p:cNvPr>
              <p:cNvSpPr txBox="1"/>
              <p:nvPr/>
            </p:nvSpPr>
            <p:spPr>
              <a:xfrm>
                <a:off x="4620319" y="4277901"/>
                <a:ext cx="1400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715BA3-4303-F5EB-8241-CCEE60C79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19" y="4277901"/>
                <a:ext cx="1400141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6E9F56C-34E9-F214-0E6E-3260A0489D04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722043" y="5422332"/>
            <a:ext cx="4149701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9C01978-5A5D-0D5F-3628-77B935B51949}"/>
                  </a:ext>
                </a:extLst>
              </p:cNvPr>
              <p:cNvSpPr txBox="1"/>
              <p:nvPr/>
            </p:nvSpPr>
            <p:spPr>
              <a:xfrm>
                <a:off x="7550341" y="4363509"/>
                <a:ext cx="90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9C01978-5A5D-0D5F-3628-77B935B51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41" y="4363509"/>
                <a:ext cx="900440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022894A-1F3E-742A-5A22-DF19B419B24C}"/>
                  </a:ext>
                </a:extLst>
              </p:cNvPr>
              <p:cNvSpPr txBox="1"/>
              <p:nvPr/>
            </p:nvSpPr>
            <p:spPr>
              <a:xfrm>
                <a:off x="1682216" y="1838975"/>
                <a:ext cx="1814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022894A-1F3E-742A-5A22-DF19B419B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16" y="1838975"/>
                <a:ext cx="1814840" cy="36933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33C7A54-9CFF-AB4E-E6ED-95F94E02CD41}"/>
                  </a:ext>
                </a:extLst>
              </p:cNvPr>
              <p:cNvSpPr txBox="1"/>
              <p:nvPr/>
            </p:nvSpPr>
            <p:spPr>
              <a:xfrm>
                <a:off x="1299930" y="5107312"/>
                <a:ext cx="2422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33C7A54-9CFF-AB4E-E6ED-95F94E02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5107312"/>
                <a:ext cx="2422113" cy="646331"/>
              </a:xfrm>
              <a:prstGeom prst="rect">
                <a:avLst/>
              </a:prstGeom>
              <a:blipFill>
                <a:blip r:embed="rId16"/>
                <a:stretch>
                  <a:fillRect t="-943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5106BE-C195-70CF-B3D3-89A6E7316D29}"/>
                  </a:ext>
                </a:extLst>
              </p:cNvPr>
              <p:cNvSpPr txBox="1"/>
              <p:nvPr/>
            </p:nvSpPr>
            <p:spPr>
              <a:xfrm>
                <a:off x="4166729" y="5060356"/>
                <a:ext cx="312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66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5106BE-C195-70CF-B3D3-89A6E7316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29" y="5060356"/>
                <a:ext cx="31201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1FB08F2-40B0-2E71-0C72-B323526B3C3E}"/>
              </a:ext>
            </a:extLst>
          </p:cNvPr>
          <p:cNvSpPr/>
          <p:nvPr/>
        </p:nvSpPr>
        <p:spPr>
          <a:xfrm>
            <a:off x="1716990" y="2518484"/>
            <a:ext cx="1619872" cy="1926741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563242A-EEA9-453E-9F17-72C45C7D1D5E}"/>
              </a:ext>
            </a:extLst>
          </p:cNvPr>
          <p:cNvSpPr/>
          <p:nvPr/>
        </p:nvSpPr>
        <p:spPr>
          <a:xfrm>
            <a:off x="7195276" y="2456624"/>
            <a:ext cx="1619872" cy="1926741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9D0DF97-72AB-9562-2CF7-95F7654B8607}"/>
              </a:ext>
            </a:extLst>
          </p:cNvPr>
          <p:cNvSpPr/>
          <p:nvPr/>
        </p:nvSpPr>
        <p:spPr>
          <a:xfrm>
            <a:off x="9204775" y="4180211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648C407-1EEE-D824-ECFA-9A6F432695C0}"/>
              </a:ext>
            </a:extLst>
          </p:cNvPr>
          <p:cNvCxnSpPr>
            <a:cxnSpLocks/>
          </p:cNvCxnSpPr>
          <p:nvPr/>
        </p:nvCxnSpPr>
        <p:spPr>
          <a:xfrm>
            <a:off x="3662258" y="3329098"/>
            <a:ext cx="20050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955F1E1-2501-1E62-6A1C-ACB1C0647B7B}"/>
              </a:ext>
            </a:extLst>
          </p:cNvPr>
          <p:cNvCxnSpPr>
            <a:cxnSpLocks/>
          </p:cNvCxnSpPr>
          <p:nvPr/>
        </p:nvCxnSpPr>
        <p:spPr>
          <a:xfrm flipH="1">
            <a:off x="3639877" y="3698430"/>
            <a:ext cx="20274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E6016BD-FDCE-834A-5C6A-3754577F188D}"/>
                  </a:ext>
                </a:extLst>
              </p:cNvPr>
              <p:cNvSpPr/>
              <p:nvPr/>
            </p:nvSpPr>
            <p:spPr>
              <a:xfrm>
                <a:off x="5667306" y="3208960"/>
                <a:ext cx="446612" cy="617811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E6016BD-FDCE-834A-5C6A-3754577F1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06" y="3208960"/>
                <a:ext cx="446612" cy="617811"/>
              </a:xfrm>
              <a:prstGeom prst="rect">
                <a:avLst/>
              </a:prstGeom>
              <a:blipFill>
                <a:blip r:embed="rId18"/>
                <a:stretch>
                  <a:fillRect l="-1299"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0411DC2-2BF8-9624-2842-740831F11F6E}"/>
                  </a:ext>
                </a:extLst>
              </p:cNvPr>
              <p:cNvSpPr txBox="1"/>
              <p:nvPr/>
            </p:nvSpPr>
            <p:spPr>
              <a:xfrm>
                <a:off x="3639878" y="1569904"/>
                <a:ext cx="1741748" cy="36990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0411DC2-2BF8-9624-2842-740831F11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78" y="1569904"/>
                <a:ext cx="1741748" cy="36990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CB31C55-9E3C-B6F1-78E9-12F465F14A7D}"/>
              </a:ext>
            </a:extLst>
          </p:cNvPr>
          <p:cNvSpPr/>
          <p:nvPr/>
        </p:nvSpPr>
        <p:spPr>
          <a:xfrm>
            <a:off x="5381625" y="2025443"/>
            <a:ext cx="732293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对话气泡: 矩形 28">
                <a:extLst>
                  <a:ext uri="{FF2B5EF4-FFF2-40B4-BE49-F238E27FC236}">
                    <a16:creationId xmlns:a16="http://schemas.microsoft.com/office/drawing/2014/main" id="{7766B520-816D-275A-9317-6F10CDF704A2}"/>
                  </a:ext>
                </a:extLst>
              </p:cNvPr>
              <p:cNvSpPr/>
              <p:nvPr/>
            </p:nvSpPr>
            <p:spPr>
              <a:xfrm>
                <a:off x="6459784" y="2002576"/>
                <a:ext cx="2386685" cy="261713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Round 1: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对话气泡: 矩形 28">
                <a:extLst>
                  <a:ext uri="{FF2B5EF4-FFF2-40B4-BE49-F238E27FC236}">
                    <a16:creationId xmlns:a16="http://schemas.microsoft.com/office/drawing/2014/main" id="{7766B520-816D-275A-9317-6F10CDF70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84" y="2002576"/>
                <a:ext cx="2386685" cy="261713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0"/>
                <a:stretch>
                  <a:fillRect t="-1720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话气泡: 矩形 31">
                <a:extLst>
                  <a:ext uri="{FF2B5EF4-FFF2-40B4-BE49-F238E27FC236}">
                    <a16:creationId xmlns:a16="http://schemas.microsoft.com/office/drawing/2014/main" id="{98E51700-C33E-35CA-EDF4-C675C8F57844}"/>
                  </a:ext>
                </a:extLst>
              </p:cNvPr>
              <p:cNvSpPr/>
              <p:nvPr/>
            </p:nvSpPr>
            <p:spPr>
              <a:xfrm>
                <a:off x="5343487" y="2826682"/>
                <a:ext cx="1505025" cy="261715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Common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对话气泡: 矩形 31">
                <a:extLst>
                  <a:ext uri="{FF2B5EF4-FFF2-40B4-BE49-F238E27FC236}">
                    <a16:creationId xmlns:a16="http://schemas.microsoft.com/office/drawing/2014/main" id="{98E51700-C33E-35CA-EDF4-C675C8F57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87" y="2826682"/>
                <a:ext cx="1505025" cy="261715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1"/>
                <a:stretch>
                  <a:fillRect t="-156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对话气泡: 矩形 33">
                <a:extLst>
                  <a:ext uri="{FF2B5EF4-FFF2-40B4-BE49-F238E27FC236}">
                    <a16:creationId xmlns:a16="http://schemas.microsoft.com/office/drawing/2014/main" id="{20DDE09C-1F5C-1132-7F8A-CC10BA98707E}"/>
                  </a:ext>
                </a:extLst>
              </p:cNvPr>
              <p:cNvSpPr/>
              <p:nvPr/>
            </p:nvSpPr>
            <p:spPr>
              <a:xfrm>
                <a:off x="6113917" y="3830894"/>
                <a:ext cx="2816951" cy="302324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Round 2: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对话气泡: 矩形 33">
                <a:extLst>
                  <a:ext uri="{FF2B5EF4-FFF2-40B4-BE49-F238E27FC236}">
                    <a16:creationId xmlns:a16="http://schemas.microsoft.com/office/drawing/2014/main" id="{20DDE09C-1F5C-1132-7F8A-CC10BA987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917" y="3830894"/>
                <a:ext cx="2816951" cy="302324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2"/>
                <a:stretch>
                  <a:fillRect t="-991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2382C3B9-8FBD-0FE3-492F-45354A337E0F}"/>
              </a:ext>
            </a:extLst>
          </p:cNvPr>
          <p:cNvSpPr/>
          <p:nvPr/>
        </p:nvSpPr>
        <p:spPr>
          <a:xfrm>
            <a:off x="5340111" y="4275307"/>
            <a:ext cx="336698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A9343C-99CB-87B2-8AB4-524BF6895E27}"/>
              </a:ext>
            </a:extLst>
          </p:cNvPr>
          <p:cNvSpPr/>
          <p:nvPr/>
        </p:nvSpPr>
        <p:spPr>
          <a:xfrm>
            <a:off x="9744075" y="5619143"/>
            <a:ext cx="590550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对话气泡: 矩形 34">
                <a:extLst>
                  <a:ext uri="{FF2B5EF4-FFF2-40B4-BE49-F238E27FC236}">
                    <a16:creationId xmlns:a16="http://schemas.microsoft.com/office/drawing/2014/main" id="{7BFFC155-D653-D3A4-CE86-39B08A626E0C}"/>
                  </a:ext>
                </a:extLst>
              </p:cNvPr>
              <p:cNvSpPr/>
              <p:nvPr/>
            </p:nvSpPr>
            <p:spPr>
              <a:xfrm>
                <a:off x="6467248" y="4706819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Aggregate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6633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zh-CN" altLang="en-US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对话气泡: 矩形 34">
                <a:extLst>
                  <a:ext uri="{FF2B5EF4-FFF2-40B4-BE49-F238E27FC236}">
                    <a16:creationId xmlns:a16="http://schemas.microsoft.com/office/drawing/2014/main" id="{7BFFC155-D653-D3A4-CE86-39B08A626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48" y="4706819"/>
                <a:ext cx="2330444" cy="261712"/>
              </a:xfrm>
              <a:prstGeom prst="wedgeRectCallout">
                <a:avLst>
                  <a:gd name="adj1" fmla="val -53731"/>
                  <a:gd name="adj2" fmla="val 166684"/>
                </a:avLst>
              </a:prstGeom>
              <a:blipFill>
                <a:blip r:embed="rId23"/>
                <a:stretch>
                  <a:fillRect t="-156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21140B36-C089-DF86-A5FB-E2C53EABA1C8}"/>
              </a:ext>
            </a:extLst>
          </p:cNvPr>
          <p:cNvSpPr/>
          <p:nvPr/>
        </p:nvSpPr>
        <p:spPr>
          <a:xfrm>
            <a:off x="5834845" y="3895420"/>
            <a:ext cx="336698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0FC55EB-F65F-3918-B703-F0913A1DC598}"/>
              </a:ext>
            </a:extLst>
          </p:cNvPr>
          <p:cNvSpPr/>
          <p:nvPr/>
        </p:nvSpPr>
        <p:spPr>
          <a:xfrm>
            <a:off x="8000525" y="4631643"/>
            <a:ext cx="590550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19C7977-B7FA-AAC6-CCAB-AFF4677F3941}"/>
              </a:ext>
            </a:extLst>
          </p:cNvPr>
          <p:cNvSpPr/>
          <p:nvPr/>
        </p:nvSpPr>
        <p:spPr>
          <a:xfrm>
            <a:off x="8491691" y="4922760"/>
            <a:ext cx="312200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86942F8-2BFC-4BA1-4C9A-E4AFF03F9F67}"/>
              </a:ext>
            </a:extLst>
          </p:cNvPr>
          <p:cNvSpPr/>
          <p:nvPr/>
        </p:nvSpPr>
        <p:spPr>
          <a:xfrm>
            <a:off x="5683762" y="5060356"/>
            <a:ext cx="1290896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对话气泡: 矩形 37">
                <a:extLst>
                  <a:ext uri="{FF2B5EF4-FFF2-40B4-BE49-F238E27FC236}">
                    <a16:creationId xmlns:a16="http://schemas.microsoft.com/office/drawing/2014/main" id="{E60D8C60-BB8E-1FB6-66C1-905422F0DC67}"/>
                  </a:ext>
                </a:extLst>
              </p:cNvPr>
              <p:cNvSpPr/>
              <p:nvPr/>
            </p:nvSpPr>
            <p:spPr>
              <a:xfrm>
                <a:off x="4295775" y="598141"/>
                <a:ext cx="3095052" cy="731062"/>
              </a:xfrm>
              <a:prstGeom prst="wedgeRectCallout">
                <a:avLst>
                  <a:gd name="adj1" fmla="val -55591"/>
                  <a:gd name="adj2" fmla="val 83794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Security reduction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generates a “dual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altLang="zh-CN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to sign</a:t>
                </a:r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对话气泡: 矩形 37">
                <a:extLst>
                  <a:ext uri="{FF2B5EF4-FFF2-40B4-BE49-F238E27FC236}">
                    <a16:creationId xmlns:a16="http://schemas.microsoft.com/office/drawing/2014/main" id="{E60D8C60-BB8E-1FB6-66C1-905422F0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598141"/>
                <a:ext cx="3095052" cy="731062"/>
              </a:xfrm>
              <a:prstGeom prst="wedgeRectCallout">
                <a:avLst>
                  <a:gd name="adj1" fmla="val -55591"/>
                  <a:gd name="adj2" fmla="val 83794"/>
                </a:avLst>
              </a:prstGeom>
              <a:blipFill>
                <a:blip r:embed="rId24"/>
                <a:stretch>
                  <a:fillRect r="-37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ED65428-8E8D-2E3D-8151-8144D5D6EBEC}"/>
              </a:ext>
            </a:extLst>
          </p:cNvPr>
          <p:cNvSpPr/>
          <p:nvPr/>
        </p:nvSpPr>
        <p:spPr>
          <a:xfrm>
            <a:off x="8359724" y="3797155"/>
            <a:ext cx="531249" cy="419761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3" grpId="0"/>
      <p:bldP spid="18" grpId="0"/>
      <p:bldP spid="24" grpId="0"/>
      <p:bldP spid="31" grpId="0"/>
      <p:bldP spid="56" grpId="0"/>
      <p:bldP spid="7" grpId="0" animBg="1"/>
      <p:bldP spid="26" grpId="0" animBg="1"/>
      <p:bldP spid="3" grpId="0" animBg="1"/>
      <p:bldP spid="9" grpId="0" animBg="1"/>
      <p:bldP spid="29" grpId="0" animBg="1"/>
      <p:bldP spid="32" grpId="0" animBg="1"/>
      <p:bldP spid="34" grpId="0" animBg="1"/>
      <p:bldP spid="15" grpId="0" animBg="1"/>
      <p:bldP spid="28" grpId="0" animBg="1"/>
      <p:bldP spid="35" grpId="0" animBg="1"/>
      <p:bldP spid="11" grpId="0" animBg="1"/>
      <p:bldP spid="36" grpId="0" animBg="1"/>
      <p:bldP spid="25" grpId="0" animBg="1"/>
      <p:bldP spid="22" grpId="0" animBg="1"/>
      <p:bldP spid="3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C4B4F-5942-73D1-3969-A834D7C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0411DC2-2BF8-9624-2842-740831F11F6E}"/>
                  </a:ext>
                </a:extLst>
              </p:cNvPr>
              <p:cNvSpPr txBox="1"/>
              <p:nvPr/>
            </p:nvSpPr>
            <p:spPr>
              <a:xfrm>
                <a:off x="1886705" y="3364328"/>
                <a:ext cx="1741748" cy="36990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0411DC2-2BF8-9624-2842-740831F11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05" y="3364328"/>
                <a:ext cx="1741748" cy="369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对话气泡: 矩形 39">
                <a:extLst>
                  <a:ext uri="{FF2B5EF4-FFF2-40B4-BE49-F238E27FC236}">
                    <a16:creationId xmlns:a16="http://schemas.microsoft.com/office/drawing/2014/main" id="{ECD1D1BD-2889-4525-822C-8731CA29748A}"/>
                  </a:ext>
                </a:extLst>
              </p:cNvPr>
              <p:cNvSpPr/>
              <p:nvPr/>
            </p:nvSpPr>
            <p:spPr>
              <a:xfrm>
                <a:off x="4053814" y="4499243"/>
                <a:ext cx="2790358" cy="723807"/>
              </a:xfrm>
              <a:prstGeom prst="wedgeRectCallout">
                <a:avLst>
                  <a:gd name="adj1" fmla="val -48801"/>
                  <a:gd name="adj2" fmla="val -22739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MuSig-L: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many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’s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’s are aggregated</a:t>
                </a:r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对话气泡: 矩形 39">
                <a:extLst>
                  <a:ext uri="{FF2B5EF4-FFF2-40B4-BE49-F238E27FC236}">
                    <a16:creationId xmlns:a16="http://schemas.microsoft.com/office/drawing/2014/main" id="{ECD1D1BD-2889-4525-822C-8731CA297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14" y="4499243"/>
                <a:ext cx="2790358" cy="723807"/>
              </a:xfrm>
              <a:prstGeom prst="wedgeRectCallout">
                <a:avLst>
                  <a:gd name="adj1" fmla="val -48801"/>
                  <a:gd name="adj2" fmla="val -22739"/>
                </a:avLst>
              </a:prstGeom>
              <a:blipFill>
                <a:blip r:embed="rId3"/>
                <a:stretch>
                  <a:fillRect l="-871" r="-2832" b="-583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E32C7866-D9A1-6E4E-8BF1-7B35E3C889B0}"/>
                  </a:ext>
                </a:extLst>
              </p:cNvPr>
              <p:cNvSpPr/>
              <p:nvPr/>
            </p:nvSpPr>
            <p:spPr>
              <a:xfrm>
                <a:off x="2817610" y="2450499"/>
                <a:ext cx="3101927" cy="731062"/>
              </a:xfrm>
              <a:prstGeom prst="wedgeRectCallout">
                <a:avLst>
                  <a:gd name="adj1" fmla="val -55591"/>
                  <a:gd name="adj2" fmla="val 83794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Security reduction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generates a “dual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altLang="zh-CN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to sign</a:t>
                </a:r>
                <a:endParaRPr lang="zh-CN" alt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E32C7866-D9A1-6E4E-8BF1-7B35E3C88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10" y="2450499"/>
                <a:ext cx="3101927" cy="731062"/>
              </a:xfrm>
              <a:prstGeom prst="wedgeRectCallout">
                <a:avLst>
                  <a:gd name="adj1" fmla="val -55591"/>
                  <a:gd name="adj2" fmla="val 83794"/>
                </a:avLst>
              </a:prstGeom>
              <a:blipFill>
                <a:blip r:embed="rId4"/>
                <a:stretch>
                  <a:fillRect r="-18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对话气泡: 矩形 38">
            <a:extLst>
              <a:ext uri="{FF2B5EF4-FFF2-40B4-BE49-F238E27FC236}">
                <a16:creationId xmlns:a16="http://schemas.microsoft.com/office/drawing/2014/main" id="{F04C73C1-AA42-6A18-2E9C-604D0669C40E}"/>
              </a:ext>
            </a:extLst>
          </p:cNvPr>
          <p:cNvSpPr/>
          <p:nvPr/>
        </p:nvSpPr>
        <p:spPr>
          <a:xfrm>
            <a:off x="4053814" y="3617398"/>
            <a:ext cx="2463866" cy="446008"/>
          </a:xfrm>
          <a:prstGeom prst="wedgeRectCallout">
            <a:avLst>
              <a:gd name="adj1" fmla="val -37344"/>
              <a:gd name="adj2" fmla="val -15921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ambria Math" panose="02040503050406030204" pitchFamily="18" charset="0"/>
              </a:rPr>
              <a:t>DOTT: </a:t>
            </a:r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lattice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</a:rPr>
              <a:t>trapdoor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对话气泡: 矩形 36">
                <a:extLst>
                  <a:ext uri="{FF2B5EF4-FFF2-40B4-BE49-F238E27FC236}">
                    <a16:creationId xmlns:a16="http://schemas.microsoft.com/office/drawing/2014/main" id="{ECDD6BBD-5160-46AB-8978-393A494FA440}"/>
                  </a:ext>
                </a:extLst>
              </p:cNvPr>
              <p:cNvSpPr/>
              <p:nvPr/>
            </p:nvSpPr>
            <p:spPr>
              <a:xfrm>
                <a:off x="7304784" y="3825726"/>
                <a:ext cx="2930232" cy="446008"/>
              </a:xfrm>
              <a:prstGeom prst="wedgeRectCallout">
                <a:avLst>
                  <a:gd name="adj1" fmla="val -78686"/>
                  <a:gd name="adj2" fmla="val -436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Sample </a:t>
                </a:r>
                <a:r>
                  <a:rPr lang="en-US" altLang="zh-CN" dirty="0">
                    <a:solidFill>
                      <a:srgbClr val="663300"/>
                    </a:solidFill>
                    <a:latin typeface="Cambria Math" panose="02040503050406030204" pitchFamily="18" charset="0"/>
                  </a:rPr>
                  <a:t>preimages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of any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对话气泡: 矩形 36">
                <a:extLst>
                  <a:ext uri="{FF2B5EF4-FFF2-40B4-BE49-F238E27FC236}">
                    <a16:creationId xmlns:a16="http://schemas.microsoft.com/office/drawing/2014/main" id="{ECDD6BBD-5160-46AB-8978-393A494FA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84" y="3825726"/>
                <a:ext cx="2930232" cy="446008"/>
              </a:xfrm>
              <a:prstGeom prst="wedgeRectCallout">
                <a:avLst>
                  <a:gd name="adj1" fmla="val -78686"/>
                  <a:gd name="adj2" fmla="val -43600"/>
                </a:avLst>
              </a:prstGeom>
              <a:blipFill>
                <a:blip r:embed="rId5"/>
                <a:stretch>
                  <a:fillRect b="-94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对话气泡: 矩形 40">
                <a:extLst>
                  <a:ext uri="{FF2B5EF4-FFF2-40B4-BE49-F238E27FC236}">
                    <a16:creationId xmlns:a16="http://schemas.microsoft.com/office/drawing/2014/main" id="{DB54D603-4107-A391-6163-27FDD2CEE2EC}"/>
                  </a:ext>
                </a:extLst>
              </p:cNvPr>
              <p:cNvSpPr/>
              <p:nvPr/>
            </p:nvSpPr>
            <p:spPr>
              <a:xfrm>
                <a:off x="7304785" y="2807645"/>
                <a:ext cx="2182974" cy="554266"/>
              </a:xfrm>
              <a:prstGeom prst="wedgeRectCallout">
                <a:avLst>
                  <a:gd name="adj1" fmla="val -178123"/>
                  <a:gd name="adj2" fmla="val 2885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then a </a:t>
                </a:r>
                <a:r>
                  <a:rPr lang="en-US" altLang="zh-CN" dirty="0">
                    <a:solidFill>
                      <a:srgbClr val="663300"/>
                    </a:solidFill>
                    <a:latin typeface="Cambria Math" panose="02040503050406030204" pitchFamily="18" charset="0"/>
                  </a:rPr>
                  <a:t>preimage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对话气泡: 矩形 40">
                <a:extLst>
                  <a:ext uri="{FF2B5EF4-FFF2-40B4-BE49-F238E27FC236}">
                    <a16:creationId xmlns:a16="http://schemas.microsoft.com/office/drawing/2014/main" id="{DB54D603-4107-A391-6163-27FDD2CEE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85" y="2807645"/>
                <a:ext cx="2182974" cy="554266"/>
              </a:xfrm>
              <a:prstGeom prst="wedgeRectCallout">
                <a:avLst>
                  <a:gd name="adj1" fmla="val -178123"/>
                  <a:gd name="adj2" fmla="val 2885"/>
                </a:avLst>
              </a:prstGeom>
              <a:blipFill>
                <a:blip r:embed="rId6"/>
                <a:stretch>
                  <a:fillRect t="-15385" b="-2417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3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7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B0F667A6-CE30-DA57-C831-37DA75F2A9C4}"/>
              </a:ext>
            </a:extLst>
          </p:cNvPr>
          <p:cNvSpPr/>
          <p:nvPr/>
        </p:nvSpPr>
        <p:spPr>
          <a:xfrm>
            <a:off x="6627741" y="2237358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557D4C4-F2F0-7C73-AC38-C9431D6A71CD}"/>
              </a:ext>
            </a:extLst>
          </p:cNvPr>
          <p:cNvSpPr/>
          <p:nvPr/>
        </p:nvSpPr>
        <p:spPr>
          <a:xfrm>
            <a:off x="4273363" y="2237358"/>
            <a:ext cx="1290897" cy="1485098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807DC1-4ACF-15D6-6C09-5C3056D8D062}"/>
              </a:ext>
            </a:extLst>
          </p:cNvPr>
          <p:cNvSpPr txBox="1"/>
          <p:nvPr/>
        </p:nvSpPr>
        <p:spPr>
          <a:xfrm>
            <a:off x="4154009" y="3998259"/>
            <a:ext cx="388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Thanks!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82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643FA-0BEE-A187-B030-23B4EAA8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Signature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C4B4A9-26A0-B528-1E2A-2081F96A7F76}"/>
              </a:ext>
            </a:extLst>
          </p:cNvPr>
          <p:cNvSpPr txBox="1"/>
          <p:nvPr/>
        </p:nvSpPr>
        <p:spPr>
          <a:xfrm>
            <a:off x="3373314" y="3906865"/>
            <a:ext cx="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Sign</a:t>
            </a:r>
            <a:endParaRPr lang="zh-CN" altLang="en-US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A497004-DF72-3722-C012-E768FF797875}"/>
              </a:ext>
            </a:extLst>
          </p:cNvPr>
          <p:cNvCxnSpPr>
            <a:cxnSpLocks/>
          </p:cNvCxnSpPr>
          <p:nvPr/>
        </p:nvCxnSpPr>
        <p:spPr>
          <a:xfrm>
            <a:off x="4508076" y="3049322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15D08-3E13-8F35-943C-42C060E2327E}"/>
              </a:ext>
            </a:extLst>
          </p:cNvPr>
          <p:cNvSpPr txBox="1"/>
          <p:nvPr/>
        </p:nvSpPr>
        <p:spPr>
          <a:xfrm>
            <a:off x="8073156" y="5965842"/>
            <a:ext cx="611747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/>
              <a:t>Vf</a:t>
            </a:r>
            <a:endParaRPr lang="zh-CN" altLang="en-US" b="1" dirty="0"/>
          </a:p>
        </p:txBody>
      </p:sp>
      <p:sp>
        <p:nvSpPr>
          <p:cNvPr id="32" name="思想气泡: 云 31">
            <a:extLst>
              <a:ext uri="{FF2B5EF4-FFF2-40B4-BE49-F238E27FC236}">
                <a16:creationId xmlns:a16="http://schemas.microsoft.com/office/drawing/2014/main" id="{DB3431E3-F5E8-A298-46A3-2640D210B5C9}"/>
              </a:ext>
            </a:extLst>
          </p:cNvPr>
          <p:cNvSpPr/>
          <p:nvPr/>
        </p:nvSpPr>
        <p:spPr>
          <a:xfrm>
            <a:off x="8991741" y="3323801"/>
            <a:ext cx="1353684" cy="960978"/>
          </a:xfrm>
          <a:prstGeom prst="cloudCallout">
            <a:avLst>
              <a:gd name="adj1" fmla="val -46111"/>
              <a:gd name="adj2" fmla="val 69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704B863-978E-79B7-D5ED-3C9D12A14F7D}"/>
                  </a:ext>
                </a:extLst>
              </p:cNvPr>
              <p:cNvSpPr txBox="1"/>
              <p:nvPr/>
            </p:nvSpPr>
            <p:spPr>
              <a:xfrm>
                <a:off x="4913859" y="2548246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704B863-978E-79B7-D5ED-3C9D12A1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59" y="2548246"/>
                <a:ext cx="6948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218D43C3-D231-E139-7AB8-3E6406CE746A}"/>
              </a:ext>
            </a:extLst>
          </p:cNvPr>
          <p:cNvGrpSpPr/>
          <p:nvPr/>
        </p:nvGrpSpPr>
        <p:grpSpPr>
          <a:xfrm>
            <a:off x="2631505" y="1747646"/>
            <a:ext cx="864368" cy="609685"/>
            <a:chOff x="2497387" y="3045600"/>
            <a:chExt cx="86436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CB3410-79DC-ABD2-ED58-E3D620720059}"/>
                    </a:ext>
                  </a:extLst>
                </p:cNvPr>
                <p:cNvSpPr txBox="1"/>
                <p:nvPr/>
              </p:nvSpPr>
              <p:spPr>
                <a:xfrm>
                  <a:off x="2750008" y="3163698"/>
                  <a:ext cx="611747" cy="373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CB3410-79DC-ABD2-ED58-E3D620720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0008" y="3163698"/>
                  <a:ext cx="611747" cy="3734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3DCE0F21-8362-BB06-D74C-7A91061FEB5C}"/>
                </a:ext>
              </a:extLst>
            </p:cNvPr>
            <p:cNvSpPr/>
            <p:nvPr/>
          </p:nvSpPr>
          <p:spPr>
            <a:xfrm>
              <a:off x="2497387" y="3045600"/>
              <a:ext cx="307466" cy="609685"/>
            </a:xfrm>
            <a:custGeom>
              <a:avLst/>
              <a:gdLst>
                <a:gd name="T0" fmla="*/ 1719 w 3438"/>
                <a:gd name="T1" fmla="*/ 0 h 6827"/>
                <a:gd name="T2" fmla="*/ 0 w 3438"/>
                <a:gd name="T3" fmla="*/ 1719 h 6827"/>
                <a:gd name="T4" fmla="*/ 886 w 3438"/>
                <a:gd name="T5" fmla="*/ 3222 h 6827"/>
                <a:gd name="T6" fmla="*/ 886 w 3438"/>
                <a:gd name="T7" fmla="*/ 6048 h 6827"/>
                <a:gd name="T8" fmla="*/ 958 w 3438"/>
                <a:gd name="T9" fmla="*/ 6211 h 6827"/>
                <a:gd name="T10" fmla="*/ 1570 w 3438"/>
                <a:gd name="T11" fmla="*/ 6769 h 6827"/>
                <a:gd name="T12" fmla="*/ 1719 w 3438"/>
                <a:gd name="T13" fmla="*/ 6827 h 6827"/>
                <a:gd name="T14" fmla="*/ 1868 w 3438"/>
                <a:gd name="T15" fmla="*/ 6769 h 6827"/>
                <a:gd name="T16" fmla="*/ 2481 w 3438"/>
                <a:gd name="T17" fmla="*/ 6211 h 6827"/>
                <a:gd name="T18" fmla="*/ 2553 w 3438"/>
                <a:gd name="T19" fmla="*/ 6048 h 6827"/>
                <a:gd name="T20" fmla="*/ 2553 w 3438"/>
                <a:gd name="T21" fmla="*/ 5795 h 6827"/>
                <a:gd name="T22" fmla="*/ 2488 w 3438"/>
                <a:gd name="T23" fmla="*/ 5639 h 6827"/>
                <a:gd name="T24" fmla="*/ 2285 w 3438"/>
                <a:gd name="T25" fmla="*/ 5435 h 6827"/>
                <a:gd name="T26" fmla="*/ 2484 w 3438"/>
                <a:gd name="T27" fmla="*/ 5235 h 6827"/>
                <a:gd name="T28" fmla="*/ 2484 w 3438"/>
                <a:gd name="T29" fmla="*/ 4922 h 6827"/>
                <a:gd name="T30" fmla="*/ 2285 w 3438"/>
                <a:gd name="T31" fmla="*/ 4723 h 6827"/>
                <a:gd name="T32" fmla="*/ 2484 w 3438"/>
                <a:gd name="T33" fmla="*/ 4524 h 6827"/>
                <a:gd name="T34" fmla="*/ 2484 w 3438"/>
                <a:gd name="T35" fmla="*/ 4211 h 6827"/>
                <a:gd name="T36" fmla="*/ 2285 w 3438"/>
                <a:gd name="T37" fmla="*/ 4011 h 6827"/>
                <a:gd name="T38" fmla="*/ 2488 w 3438"/>
                <a:gd name="T39" fmla="*/ 3807 h 6827"/>
                <a:gd name="T40" fmla="*/ 2553 w 3438"/>
                <a:gd name="T41" fmla="*/ 3651 h 6827"/>
                <a:gd name="T42" fmla="*/ 2553 w 3438"/>
                <a:gd name="T43" fmla="*/ 3222 h 6827"/>
                <a:gd name="T44" fmla="*/ 3438 w 3438"/>
                <a:gd name="T45" fmla="*/ 1719 h 6827"/>
                <a:gd name="T46" fmla="*/ 1719 w 3438"/>
                <a:gd name="T47" fmla="*/ 0 h 6827"/>
                <a:gd name="T48" fmla="*/ 1719 w 3438"/>
                <a:gd name="T49" fmla="*/ 1380 h 6827"/>
                <a:gd name="T50" fmla="*/ 1350 w 3438"/>
                <a:gd name="T51" fmla="*/ 1011 h 6827"/>
                <a:gd name="T52" fmla="*/ 1719 w 3438"/>
                <a:gd name="T53" fmla="*/ 642 h 6827"/>
                <a:gd name="T54" fmla="*/ 2088 w 3438"/>
                <a:gd name="T55" fmla="*/ 1011 h 6827"/>
                <a:gd name="T56" fmla="*/ 1719 w 3438"/>
                <a:gd name="T57" fmla="*/ 1380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38" h="6827">
                  <a:moveTo>
                    <a:pt x="1719" y="0"/>
                  </a:moveTo>
                  <a:cubicBezTo>
                    <a:pt x="772" y="0"/>
                    <a:pt x="0" y="771"/>
                    <a:pt x="0" y="1719"/>
                  </a:cubicBezTo>
                  <a:cubicBezTo>
                    <a:pt x="0" y="2364"/>
                    <a:pt x="358" y="2928"/>
                    <a:pt x="886" y="3222"/>
                  </a:cubicBezTo>
                  <a:lnTo>
                    <a:pt x="886" y="6048"/>
                  </a:lnTo>
                  <a:cubicBezTo>
                    <a:pt x="886" y="6110"/>
                    <a:pt x="912" y="6169"/>
                    <a:pt x="958" y="6211"/>
                  </a:cubicBezTo>
                  <a:lnTo>
                    <a:pt x="1570" y="6769"/>
                  </a:lnTo>
                  <a:cubicBezTo>
                    <a:pt x="1613" y="6807"/>
                    <a:pt x="1666" y="6827"/>
                    <a:pt x="1719" y="6827"/>
                  </a:cubicBezTo>
                  <a:cubicBezTo>
                    <a:pt x="1773" y="6827"/>
                    <a:pt x="1826" y="6807"/>
                    <a:pt x="1868" y="6769"/>
                  </a:cubicBezTo>
                  <a:lnTo>
                    <a:pt x="2481" y="6211"/>
                  </a:lnTo>
                  <a:cubicBezTo>
                    <a:pt x="2527" y="6169"/>
                    <a:pt x="2553" y="6110"/>
                    <a:pt x="2553" y="6048"/>
                  </a:cubicBezTo>
                  <a:lnTo>
                    <a:pt x="2553" y="5795"/>
                  </a:lnTo>
                  <a:cubicBezTo>
                    <a:pt x="2553" y="5736"/>
                    <a:pt x="2530" y="5680"/>
                    <a:pt x="2488" y="5639"/>
                  </a:cubicBezTo>
                  <a:lnTo>
                    <a:pt x="2285" y="5435"/>
                  </a:lnTo>
                  <a:lnTo>
                    <a:pt x="2484" y="5235"/>
                  </a:lnTo>
                  <a:cubicBezTo>
                    <a:pt x="2570" y="5149"/>
                    <a:pt x="2570" y="5009"/>
                    <a:pt x="2484" y="4922"/>
                  </a:cubicBezTo>
                  <a:lnTo>
                    <a:pt x="2285" y="4723"/>
                  </a:lnTo>
                  <a:lnTo>
                    <a:pt x="2484" y="4524"/>
                  </a:lnTo>
                  <a:cubicBezTo>
                    <a:pt x="2570" y="4437"/>
                    <a:pt x="2570" y="4297"/>
                    <a:pt x="2484" y="4211"/>
                  </a:cubicBezTo>
                  <a:lnTo>
                    <a:pt x="2285" y="4011"/>
                  </a:lnTo>
                  <a:lnTo>
                    <a:pt x="2488" y="3807"/>
                  </a:lnTo>
                  <a:cubicBezTo>
                    <a:pt x="2530" y="3766"/>
                    <a:pt x="2553" y="3710"/>
                    <a:pt x="2553" y="3651"/>
                  </a:cubicBezTo>
                  <a:lnTo>
                    <a:pt x="2553" y="3222"/>
                  </a:lnTo>
                  <a:cubicBezTo>
                    <a:pt x="3081" y="2928"/>
                    <a:pt x="3438" y="2364"/>
                    <a:pt x="3438" y="1719"/>
                  </a:cubicBezTo>
                  <a:cubicBezTo>
                    <a:pt x="3438" y="771"/>
                    <a:pt x="2667" y="0"/>
                    <a:pt x="1719" y="0"/>
                  </a:cubicBezTo>
                  <a:close/>
                  <a:moveTo>
                    <a:pt x="1719" y="1380"/>
                  </a:moveTo>
                  <a:cubicBezTo>
                    <a:pt x="1516" y="1380"/>
                    <a:pt x="1350" y="1215"/>
                    <a:pt x="1350" y="1011"/>
                  </a:cubicBezTo>
                  <a:cubicBezTo>
                    <a:pt x="1350" y="808"/>
                    <a:pt x="1516" y="642"/>
                    <a:pt x="1719" y="642"/>
                  </a:cubicBezTo>
                  <a:cubicBezTo>
                    <a:pt x="1923" y="642"/>
                    <a:pt x="2088" y="808"/>
                    <a:pt x="2088" y="1011"/>
                  </a:cubicBezTo>
                  <a:cubicBezTo>
                    <a:pt x="2088" y="1215"/>
                    <a:pt x="1923" y="1380"/>
                    <a:pt x="1719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A735E7-31D7-4A30-65ED-371B5022C0B5}"/>
              </a:ext>
            </a:extLst>
          </p:cNvPr>
          <p:cNvGrpSpPr/>
          <p:nvPr/>
        </p:nvGrpSpPr>
        <p:grpSpPr>
          <a:xfrm>
            <a:off x="7140977" y="3786689"/>
            <a:ext cx="900798" cy="609685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/>
                <p:nvPr/>
              </p:nvSpPr>
              <p:spPr>
                <a:xfrm>
                  <a:off x="8712383" y="3124158"/>
                  <a:ext cx="611747" cy="373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3" y="3124158"/>
                  <a:ext cx="611747" cy="373487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A486B77-EC5F-4EB9-1BDA-9DBCBB6ED1FA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0D7CFAF-F3E3-2FC2-BC74-497E25589F1E}"/>
              </a:ext>
            </a:extLst>
          </p:cNvPr>
          <p:cNvCxnSpPr>
            <a:cxnSpLocks/>
          </p:cNvCxnSpPr>
          <p:nvPr/>
        </p:nvCxnSpPr>
        <p:spPr>
          <a:xfrm flipV="1">
            <a:off x="1248639" y="3048040"/>
            <a:ext cx="1596351" cy="128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/>
              <p:nvPr/>
            </p:nvSpPr>
            <p:spPr>
              <a:xfrm>
                <a:off x="1658668" y="2548246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68" y="2548246"/>
                <a:ext cx="69481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/>
              <p:nvPr/>
            </p:nvSpPr>
            <p:spPr>
              <a:xfrm>
                <a:off x="6344420" y="4672635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20" y="4672635"/>
                <a:ext cx="694810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1C558F9-05E2-ABAE-4FC1-B33CDFE52F9E}"/>
              </a:ext>
            </a:extLst>
          </p:cNvPr>
          <p:cNvCxnSpPr>
            <a:cxnSpLocks/>
          </p:cNvCxnSpPr>
          <p:nvPr/>
        </p:nvCxnSpPr>
        <p:spPr>
          <a:xfrm>
            <a:off x="5938637" y="5107839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/>
              <p:nvPr/>
            </p:nvSpPr>
            <p:spPr>
              <a:xfrm>
                <a:off x="6344420" y="5163399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20" y="5163399"/>
                <a:ext cx="6948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9A650E0-51A9-DDA1-437B-C93D30C54120}"/>
              </a:ext>
            </a:extLst>
          </p:cNvPr>
          <p:cNvSpPr/>
          <p:nvPr/>
        </p:nvSpPr>
        <p:spPr>
          <a:xfrm>
            <a:off x="7733582" y="4295875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E734B4A1-2AFA-1E98-E18D-B2E0C15BEDA8}"/>
              </a:ext>
            </a:extLst>
          </p:cNvPr>
          <p:cNvSpPr/>
          <p:nvPr/>
        </p:nvSpPr>
        <p:spPr>
          <a:xfrm>
            <a:off x="3063689" y="2237358"/>
            <a:ext cx="1290897" cy="1485098"/>
          </a:xfrm>
          <a:custGeom>
            <a:avLst/>
            <a:gdLst>
              <a:gd name="T0" fmla="*/ 272 w 611"/>
              <a:gd name="T1" fmla="*/ 406 h 638"/>
              <a:gd name="T2" fmla="*/ 306 w 611"/>
              <a:gd name="T3" fmla="*/ 393 h 638"/>
              <a:gd name="T4" fmla="*/ 339 w 611"/>
              <a:gd name="T5" fmla="*/ 406 h 638"/>
              <a:gd name="T6" fmla="*/ 306 w 611"/>
              <a:gd name="T7" fmla="*/ 420 h 638"/>
              <a:gd name="T8" fmla="*/ 272 w 611"/>
              <a:gd name="T9" fmla="*/ 406 h 638"/>
              <a:gd name="T10" fmla="*/ 215 w 611"/>
              <a:gd name="T11" fmla="*/ 355 h 638"/>
              <a:gd name="T12" fmla="*/ 245 w 611"/>
              <a:gd name="T13" fmla="*/ 325 h 638"/>
              <a:gd name="T14" fmla="*/ 215 w 611"/>
              <a:gd name="T15" fmla="*/ 295 h 638"/>
              <a:gd name="T16" fmla="*/ 185 w 611"/>
              <a:gd name="T17" fmla="*/ 325 h 638"/>
              <a:gd name="T18" fmla="*/ 215 w 611"/>
              <a:gd name="T19" fmla="*/ 355 h 638"/>
              <a:gd name="T20" fmla="*/ 396 w 611"/>
              <a:gd name="T21" fmla="*/ 355 h 638"/>
              <a:gd name="T22" fmla="*/ 426 w 611"/>
              <a:gd name="T23" fmla="*/ 325 h 638"/>
              <a:gd name="T24" fmla="*/ 396 w 611"/>
              <a:gd name="T25" fmla="*/ 295 h 638"/>
              <a:gd name="T26" fmla="*/ 366 w 611"/>
              <a:gd name="T27" fmla="*/ 325 h 638"/>
              <a:gd name="T28" fmla="*/ 396 w 611"/>
              <a:gd name="T29" fmla="*/ 355 h 638"/>
              <a:gd name="T30" fmla="*/ 611 w 611"/>
              <a:gd name="T31" fmla="*/ 301 h 638"/>
              <a:gd name="T32" fmla="*/ 611 w 611"/>
              <a:gd name="T33" fmla="*/ 585 h 638"/>
              <a:gd name="T34" fmla="*/ 548 w 611"/>
              <a:gd name="T35" fmla="*/ 638 h 638"/>
              <a:gd name="T36" fmla="*/ 507 w 611"/>
              <a:gd name="T37" fmla="*/ 638 h 638"/>
              <a:gd name="T38" fmla="*/ 444 w 611"/>
              <a:gd name="T39" fmla="*/ 585 h 638"/>
              <a:gd name="T40" fmla="*/ 444 w 611"/>
              <a:gd name="T41" fmla="*/ 552 h 638"/>
              <a:gd name="T42" fmla="*/ 306 w 611"/>
              <a:gd name="T43" fmla="*/ 592 h 638"/>
              <a:gd name="T44" fmla="*/ 166 w 611"/>
              <a:gd name="T45" fmla="*/ 551 h 638"/>
              <a:gd name="T46" fmla="*/ 166 w 611"/>
              <a:gd name="T47" fmla="*/ 585 h 638"/>
              <a:gd name="T48" fmla="*/ 104 w 611"/>
              <a:gd name="T49" fmla="*/ 638 h 638"/>
              <a:gd name="T50" fmla="*/ 62 w 611"/>
              <a:gd name="T51" fmla="*/ 638 h 638"/>
              <a:gd name="T52" fmla="*/ 0 w 611"/>
              <a:gd name="T53" fmla="*/ 585 h 638"/>
              <a:gd name="T54" fmla="*/ 0 w 611"/>
              <a:gd name="T55" fmla="*/ 548 h 638"/>
              <a:gd name="T56" fmla="*/ 0 w 611"/>
              <a:gd name="T57" fmla="*/ 301 h 638"/>
              <a:gd name="T58" fmla="*/ 0 w 611"/>
              <a:gd name="T59" fmla="*/ 301 h 638"/>
              <a:gd name="T60" fmla="*/ 0 w 611"/>
              <a:gd name="T61" fmla="*/ 300 h 638"/>
              <a:gd name="T62" fmla="*/ 305 w 611"/>
              <a:gd name="T63" fmla="*/ 0 h 638"/>
              <a:gd name="T64" fmla="*/ 611 w 611"/>
              <a:gd name="T65" fmla="*/ 299 h 638"/>
              <a:gd name="T66" fmla="*/ 611 w 611"/>
              <a:gd name="T67" fmla="*/ 301 h 638"/>
              <a:gd name="T68" fmla="*/ 117 w 611"/>
              <a:gd name="T69" fmla="*/ 361 h 638"/>
              <a:gd name="T70" fmla="*/ 102 w 611"/>
              <a:gd name="T71" fmla="*/ 338 h 638"/>
              <a:gd name="T72" fmla="*/ 102 w 611"/>
              <a:gd name="T73" fmla="*/ 338 h 638"/>
              <a:gd name="T74" fmla="*/ 101 w 611"/>
              <a:gd name="T75" fmla="*/ 338 h 638"/>
              <a:gd name="T76" fmla="*/ 71 w 611"/>
              <a:gd name="T77" fmla="*/ 372 h 638"/>
              <a:gd name="T78" fmla="*/ 101 w 611"/>
              <a:gd name="T79" fmla="*/ 407 h 638"/>
              <a:gd name="T80" fmla="*/ 112 w 611"/>
              <a:gd name="T81" fmla="*/ 404 h 638"/>
              <a:gd name="T82" fmla="*/ 304 w 611"/>
              <a:gd name="T83" fmla="*/ 540 h 638"/>
              <a:gd name="T84" fmla="*/ 497 w 611"/>
              <a:gd name="T85" fmla="*/ 404 h 638"/>
              <a:gd name="T86" fmla="*/ 507 w 611"/>
              <a:gd name="T87" fmla="*/ 407 h 638"/>
              <a:gd name="T88" fmla="*/ 537 w 611"/>
              <a:gd name="T89" fmla="*/ 372 h 638"/>
              <a:gd name="T90" fmla="*/ 508 w 611"/>
              <a:gd name="T91" fmla="*/ 338 h 638"/>
              <a:gd name="T92" fmla="*/ 493 w 611"/>
              <a:gd name="T93" fmla="*/ 360 h 638"/>
              <a:gd name="T94" fmla="*/ 500 w 611"/>
              <a:gd name="T95" fmla="*/ 320 h 638"/>
              <a:gd name="T96" fmla="*/ 370 w 611"/>
              <a:gd name="T97" fmla="*/ 205 h 638"/>
              <a:gd name="T98" fmla="*/ 109 w 611"/>
              <a:gd name="T99" fmla="*/ 313 h 638"/>
              <a:gd name="T100" fmla="*/ 117 w 611"/>
              <a:gd name="T101" fmla="*/ 361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1" h="638">
                <a:moveTo>
                  <a:pt x="272" y="406"/>
                </a:moveTo>
                <a:cubicBezTo>
                  <a:pt x="272" y="399"/>
                  <a:pt x="287" y="393"/>
                  <a:pt x="306" y="393"/>
                </a:cubicBezTo>
                <a:cubicBezTo>
                  <a:pt x="324" y="393"/>
                  <a:pt x="339" y="399"/>
                  <a:pt x="339" y="406"/>
                </a:cubicBezTo>
                <a:cubicBezTo>
                  <a:pt x="339" y="414"/>
                  <a:pt x="324" y="420"/>
                  <a:pt x="306" y="420"/>
                </a:cubicBezTo>
                <a:cubicBezTo>
                  <a:pt x="287" y="420"/>
                  <a:pt x="272" y="414"/>
                  <a:pt x="272" y="406"/>
                </a:cubicBezTo>
                <a:close/>
                <a:moveTo>
                  <a:pt x="215" y="355"/>
                </a:moveTo>
                <a:cubicBezTo>
                  <a:pt x="232" y="355"/>
                  <a:pt x="245" y="341"/>
                  <a:pt x="245" y="325"/>
                </a:cubicBezTo>
                <a:cubicBezTo>
                  <a:pt x="245" y="308"/>
                  <a:pt x="232" y="295"/>
                  <a:pt x="215" y="295"/>
                </a:cubicBezTo>
                <a:cubicBezTo>
                  <a:pt x="199" y="295"/>
                  <a:pt x="185" y="308"/>
                  <a:pt x="185" y="325"/>
                </a:cubicBezTo>
                <a:cubicBezTo>
                  <a:pt x="185" y="341"/>
                  <a:pt x="199" y="355"/>
                  <a:pt x="215" y="355"/>
                </a:cubicBezTo>
                <a:close/>
                <a:moveTo>
                  <a:pt x="396" y="355"/>
                </a:moveTo>
                <a:cubicBezTo>
                  <a:pt x="413" y="355"/>
                  <a:pt x="426" y="341"/>
                  <a:pt x="426" y="325"/>
                </a:cubicBezTo>
                <a:cubicBezTo>
                  <a:pt x="426" y="308"/>
                  <a:pt x="413" y="295"/>
                  <a:pt x="396" y="295"/>
                </a:cubicBezTo>
                <a:cubicBezTo>
                  <a:pt x="380" y="295"/>
                  <a:pt x="366" y="308"/>
                  <a:pt x="366" y="325"/>
                </a:cubicBezTo>
                <a:cubicBezTo>
                  <a:pt x="366" y="341"/>
                  <a:pt x="380" y="355"/>
                  <a:pt x="396" y="355"/>
                </a:cubicBezTo>
                <a:close/>
                <a:moveTo>
                  <a:pt x="611" y="301"/>
                </a:moveTo>
                <a:lnTo>
                  <a:pt x="611" y="585"/>
                </a:lnTo>
                <a:cubicBezTo>
                  <a:pt x="611" y="614"/>
                  <a:pt x="583" y="638"/>
                  <a:pt x="548" y="638"/>
                </a:cubicBezTo>
                <a:lnTo>
                  <a:pt x="507" y="638"/>
                </a:lnTo>
                <a:cubicBezTo>
                  <a:pt x="472" y="638"/>
                  <a:pt x="444" y="614"/>
                  <a:pt x="444" y="585"/>
                </a:cubicBezTo>
                <a:lnTo>
                  <a:pt x="444" y="552"/>
                </a:lnTo>
                <a:cubicBezTo>
                  <a:pt x="404" y="578"/>
                  <a:pt x="356" y="592"/>
                  <a:pt x="306" y="592"/>
                </a:cubicBezTo>
                <a:cubicBezTo>
                  <a:pt x="255" y="592"/>
                  <a:pt x="207" y="577"/>
                  <a:pt x="166" y="551"/>
                </a:cubicBezTo>
                <a:lnTo>
                  <a:pt x="166" y="585"/>
                </a:lnTo>
                <a:cubicBezTo>
                  <a:pt x="166" y="614"/>
                  <a:pt x="138" y="638"/>
                  <a:pt x="104" y="638"/>
                </a:cubicBezTo>
                <a:lnTo>
                  <a:pt x="62" y="638"/>
                </a:lnTo>
                <a:cubicBezTo>
                  <a:pt x="28" y="638"/>
                  <a:pt x="0" y="614"/>
                  <a:pt x="0" y="585"/>
                </a:cubicBezTo>
                <a:lnTo>
                  <a:pt x="0" y="548"/>
                </a:lnTo>
                <a:lnTo>
                  <a:pt x="0" y="301"/>
                </a:lnTo>
                <a:lnTo>
                  <a:pt x="0" y="301"/>
                </a:lnTo>
                <a:cubicBezTo>
                  <a:pt x="0" y="300"/>
                  <a:pt x="0" y="300"/>
                  <a:pt x="0" y="300"/>
                </a:cubicBezTo>
                <a:cubicBezTo>
                  <a:pt x="0" y="134"/>
                  <a:pt x="137" y="0"/>
                  <a:pt x="305" y="0"/>
                </a:cubicBezTo>
                <a:cubicBezTo>
                  <a:pt x="473" y="0"/>
                  <a:pt x="610" y="134"/>
                  <a:pt x="611" y="299"/>
                </a:cubicBezTo>
                <a:cubicBezTo>
                  <a:pt x="611" y="300"/>
                  <a:pt x="611" y="300"/>
                  <a:pt x="611" y="301"/>
                </a:cubicBezTo>
                <a:close/>
                <a:moveTo>
                  <a:pt x="117" y="361"/>
                </a:moveTo>
                <a:cubicBezTo>
                  <a:pt x="111" y="353"/>
                  <a:pt x="106" y="346"/>
                  <a:pt x="102" y="338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84" y="338"/>
                  <a:pt x="71" y="354"/>
                  <a:pt x="71" y="372"/>
                </a:cubicBezTo>
                <a:cubicBezTo>
                  <a:pt x="71" y="391"/>
                  <a:pt x="84" y="407"/>
                  <a:pt x="101" y="407"/>
                </a:cubicBezTo>
                <a:cubicBezTo>
                  <a:pt x="105" y="407"/>
                  <a:pt x="109" y="406"/>
                  <a:pt x="112" y="404"/>
                </a:cubicBezTo>
                <a:cubicBezTo>
                  <a:pt x="139" y="483"/>
                  <a:pt x="215" y="540"/>
                  <a:pt x="304" y="540"/>
                </a:cubicBezTo>
                <a:cubicBezTo>
                  <a:pt x="394" y="540"/>
                  <a:pt x="469" y="483"/>
                  <a:pt x="497" y="404"/>
                </a:cubicBezTo>
                <a:cubicBezTo>
                  <a:pt x="500" y="406"/>
                  <a:pt x="504" y="407"/>
                  <a:pt x="507" y="407"/>
                </a:cubicBezTo>
                <a:cubicBezTo>
                  <a:pt x="524" y="407"/>
                  <a:pt x="537" y="391"/>
                  <a:pt x="537" y="372"/>
                </a:cubicBezTo>
                <a:cubicBezTo>
                  <a:pt x="537" y="354"/>
                  <a:pt x="524" y="339"/>
                  <a:pt x="508" y="338"/>
                </a:cubicBezTo>
                <a:cubicBezTo>
                  <a:pt x="503" y="346"/>
                  <a:pt x="499" y="353"/>
                  <a:pt x="493" y="360"/>
                </a:cubicBezTo>
                <a:cubicBezTo>
                  <a:pt x="497" y="347"/>
                  <a:pt x="499" y="334"/>
                  <a:pt x="500" y="320"/>
                </a:cubicBezTo>
                <a:cubicBezTo>
                  <a:pt x="417" y="305"/>
                  <a:pt x="382" y="238"/>
                  <a:pt x="370" y="205"/>
                </a:cubicBezTo>
                <a:cubicBezTo>
                  <a:pt x="246" y="288"/>
                  <a:pt x="158" y="309"/>
                  <a:pt x="109" y="313"/>
                </a:cubicBezTo>
                <a:cubicBezTo>
                  <a:pt x="110" y="329"/>
                  <a:pt x="113" y="345"/>
                  <a:pt x="117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2" grpId="0" animBg="1"/>
      <p:bldP spid="33" grpId="0" animBg="1"/>
      <p:bldP spid="20" grpId="0" animBg="1"/>
      <p:bldP spid="23" grpId="0" animBg="1"/>
      <p:bldP spid="26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643FA-0BEE-A187-B030-23B4EAA8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Multi-Signature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A497004-DF72-3722-C012-E768FF797875}"/>
              </a:ext>
            </a:extLst>
          </p:cNvPr>
          <p:cNvCxnSpPr>
            <a:cxnSpLocks/>
          </p:cNvCxnSpPr>
          <p:nvPr/>
        </p:nvCxnSpPr>
        <p:spPr>
          <a:xfrm>
            <a:off x="5586888" y="2929041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15D08-3E13-8F35-943C-42C060E2327E}"/>
              </a:ext>
            </a:extLst>
          </p:cNvPr>
          <p:cNvSpPr txBox="1"/>
          <p:nvPr/>
        </p:nvSpPr>
        <p:spPr>
          <a:xfrm>
            <a:off x="9481024" y="6164192"/>
            <a:ext cx="611747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/>
              <a:t>Vf</a:t>
            </a:r>
            <a:endParaRPr lang="zh-CN" altLang="en-US" b="1" dirty="0"/>
          </a:p>
        </p:txBody>
      </p:sp>
      <p:sp>
        <p:nvSpPr>
          <p:cNvPr id="32" name="思想气泡: 云 31">
            <a:extLst>
              <a:ext uri="{FF2B5EF4-FFF2-40B4-BE49-F238E27FC236}">
                <a16:creationId xmlns:a16="http://schemas.microsoft.com/office/drawing/2014/main" id="{DB3431E3-F5E8-A298-46A3-2640D210B5C9}"/>
              </a:ext>
            </a:extLst>
          </p:cNvPr>
          <p:cNvSpPr/>
          <p:nvPr/>
        </p:nvSpPr>
        <p:spPr>
          <a:xfrm>
            <a:off x="10401977" y="3742365"/>
            <a:ext cx="1353684" cy="960978"/>
          </a:xfrm>
          <a:prstGeom prst="cloudCallout">
            <a:avLst>
              <a:gd name="adj1" fmla="val -46111"/>
              <a:gd name="adj2" fmla="val 69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A735E7-31D7-4A30-65ED-371B5022C0B5}"/>
              </a:ext>
            </a:extLst>
          </p:cNvPr>
          <p:cNvGrpSpPr/>
          <p:nvPr/>
        </p:nvGrpSpPr>
        <p:grpSpPr>
          <a:xfrm>
            <a:off x="7982578" y="4131226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3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A486B77-EC5F-4EB9-1BDA-9DBCBB6ED1FA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0D7CFAF-F3E3-2FC2-BC74-497E25589F1E}"/>
              </a:ext>
            </a:extLst>
          </p:cNvPr>
          <p:cNvCxnSpPr>
            <a:cxnSpLocks/>
          </p:cNvCxnSpPr>
          <p:nvPr/>
        </p:nvCxnSpPr>
        <p:spPr>
          <a:xfrm flipV="1">
            <a:off x="301586" y="2927759"/>
            <a:ext cx="1596351" cy="128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/>
              <p:nvPr/>
            </p:nvSpPr>
            <p:spPr>
              <a:xfrm>
                <a:off x="692297" y="2497475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7" y="2497475"/>
                <a:ext cx="694810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/>
              <p:nvPr/>
            </p:nvSpPr>
            <p:spPr>
              <a:xfrm>
                <a:off x="7754656" y="5091199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56" y="5091199"/>
                <a:ext cx="69481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1C558F9-05E2-ABAE-4FC1-B33CDFE52F9E}"/>
              </a:ext>
            </a:extLst>
          </p:cNvPr>
          <p:cNvCxnSpPr>
            <a:cxnSpLocks/>
          </p:cNvCxnSpPr>
          <p:nvPr/>
        </p:nvCxnSpPr>
        <p:spPr>
          <a:xfrm>
            <a:off x="7348873" y="5526403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/>
              <p:nvPr/>
            </p:nvSpPr>
            <p:spPr>
              <a:xfrm>
                <a:off x="7754656" y="5581963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56" y="5581963"/>
                <a:ext cx="694810" cy="369332"/>
              </a:xfrm>
              <a:prstGeom prst="rect">
                <a:avLst/>
              </a:prstGeom>
              <a:blipFill>
                <a:blip r:embed="rId6"/>
                <a:stretch>
                  <a:fillRect r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9A650E0-51A9-DDA1-437B-C93D30C54120}"/>
              </a:ext>
            </a:extLst>
          </p:cNvPr>
          <p:cNvSpPr/>
          <p:nvPr/>
        </p:nvSpPr>
        <p:spPr>
          <a:xfrm>
            <a:off x="9143818" y="4714439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69C6BF9-8DB4-E6BD-16CF-EF508E15A149}"/>
              </a:ext>
            </a:extLst>
          </p:cNvPr>
          <p:cNvGrpSpPr/>
          <p:nvPr/>
        </p:nvGrpSpPr>
        <p:grpSpPr>
          <a:xfrm>
            <a:off x="4593559" y="3171441"/>
            <a:ext cx="1488328" cy="1254298"/>
            <a:chOff x="4609164" y="3412172"/>
            <a:chExt cx="1488328" cy="125429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8D45356-B138-FDBB-6874-F9E6FD81D9AD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1E5A9766-9A4D-9613-0CB0-E70067834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1E5A9766-9A4D-9613-0CB0-E70067834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05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622F907-0854-5917-AB83-2F2C3AB0E942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37865E5-5AFF-1917-7DD7-713681D340BF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D071C60-20BC-B673-17FA-F967E422A4EB}"/>
              </a:ext>
            </a:extLst>
          </p:cNvPr>
          <p:cNvGrpSpPr/>
          <p:nvPr/>
        </p:nvGrpSpPr>
        <p:grpSpPr>
          <a:xfrm>
            <a:off x="8614640" y="4131227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8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6704088-5C60-773E-545A-02C16BE625D4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C09CCD-4938-EB8C-DCAC-7EDCC6490904}"/>
              </a:ext>
            </a:extLst>
          </p:cNvPr>
          <p:cNvGrpSpPr/>
          <p:nvPr/>
        </p:nvGrpSpPr>
        <p:grpSpPr>
          <a:xfrm>
            <a:off x="9279825" y="4126154"/>
            <a:ext cx="767778" cy="484911"/>
            <a:chOff x="8423332" y="3045600"/>
            <a:chExt cx="900801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/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blipFill>
                  <a:blip r:embed="rId9"/>
                  <a:stretch>
                    <a:fillRect l="-5882"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40BC375-B8F0-0BF1-63FF-8A874F9E271E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E022BDB-6D70-1A8C-69F7-A4E1C1936B7A}"/>
              </a:ext>
            </a:extLst>
          </p:cNvPr>
          <p:cNvCxnSpPr>
            <a:cxnSpLocks/>
          </p:cNvCxnSpPr>
          <p:nvPr/>
        </p:nvCxnSpPr>
        <p:spPr>
          <a:xfrm flipV="1">
            <a:off x="2862823" y="2566863"/>
            <a:ext cx="753019" cy="7662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3A95DF6E-DD80-2962-A488-BCA56838A8F3}"/>
              </a:ext>
            </a:extLst>
          </p:cNvPr>
          <p:cNvCxnSpPr>
            <a:cxnSpLocks/>
          </p:cNvCxnSpPr>
          <p:nvPr/>
        </p:nvCxnSpPr>
        <p:spPr>
          <a:xfrm flipH="1" flipV="1">
            <a:off x="3880254" y="2566863"/>
            <a:ext cx="656823" cy="7662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F547395-B809-9022-79BB-0B319E3161F4}"/>
              </a:ext>
            </a:extLst>
          </p:cNvPr>
          <p:cNvCxnSpPr>
            <a:cxnSpLocks/>
          </p:cNvCxnSpPr>
          <p:nvPr/>
        </p:nvCxnSpPr>
        <p:spPr>
          <a:xfrm flipH="1">
            <a:off x="2997567" y="3572404"/>
            <a:ext cx="146867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CA36FDD-DCC1-E9EF-720B-BDA0DD5FA726}"/>
              </a:ext>
            </a:extLst>
          </p:cNvPr>
          <p:cNvGrpSpPr/>
          <p:nvPr/>
        </p:nvGrpSpPr>
        <p:grpSpPr>
          <a:xfrm>
            <a:off x="2128792" y="3169887"/>
            <a:ext cx="1488328" cy="1254298"/>
            <a:chOff x="4609164" y="3412172"/>
            <a:chExt cx="1488328" cy="1254298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2C58CD2-6BBA-A3EC-75CF-AD3FD5844763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5B1023B9-63AE-355F-133B-09C1356FD90B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5B1023B9-63AE-355F-133B-09C1356FD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20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EFD35D9-D254-3380-B0A7-231A0EF3A073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DC21078-2D8E-83FB-E52A-D3923D481189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9D86AB1-D675-6A24-5157-00F16E145E48}"/>
              </a:ext>
            </a:extLst>
          </p:cNvPr>
          <p:cNvGrpSpPr/>
          <p:nvPr/>
        </p:nvGrpSpPr>
        <p:grpSpPr>
          <a:xfrm>
            <a:off x="3352894" y="1690688"/>
            <a:ext cx="1488328" cy="1254298"/>
            <a:chOff x="4609164" y="3412172"/>
            <a:chExt cx="1488328" cy="1254298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079AA1C-7000-EF56-CC7E-82C076767046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02AD0748-C6D6-77D5-FC6B-BFB6AFA8DE5A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02AD0748-C6D6-77D5-FC6B-BFB6AFA8DE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20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1ADC0DE0-F65F-68F5-E767-AEAEBC68BF85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79EDAB2-8D6E-2838-E055-3B5AD113D1CC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51A760-AC54-C83F-710D-E3E7E268E998}"/>
                  </a:ext>
                </a:extLst>
              </p:cNvPr>
              <p:cNvSpPr txBox="1"/>
              <p:nvPr/>
            </p:nvSpPr>
            <p:spPr>
              <a:xfrm>
                <a:off x="5973353" y="2497475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51A760-AC54-C83F-710D-E3E7E268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53" y="2497475"/>
                <a:ext cx="694810" cy="369332"/>
              </a:xfrm>
              <a:prstGeom prst="rect">
                <a:avLst/>
              </a:prstGeom>
              <a:blipFill>
                <a:blip r:embed="rId12"/>
                <a:stretch>
                  <a:fillRect r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AAE1171-A4D5-12BE-0CCE-83E897EA5416}"/>
              </a:ext>
            </a:extLst>
          </p:cNvPr>
          <p:cNvSpPr/>
          <p:nvPr/>
        </p:nvSpPr>
        <p:spPr>
          <a:xfrm>
            <a:off x="1249932" y="4925362"/>
            <a:ext cx="878860" cy="483900"/>
          </a:xfrm>
          <a:custGeom>
            <a:avLst/>
            <a:gdLst>
              <a:gd name="T0" fmla="*/ 8800 w 16000"/>
              <a:gd name="T1" fmla="*/ 5600 h 9600"/>
              <a:gd name="T2" fmla="*/ 8400 w 16000"/>
              <a:gd name="T3" fmla="*/ 5600 h 9600"/>
              <a:gd name="T4" fmla="*/ 8400 w 16000"/>
              <a:gd name="T5" fmla="*/ 3400 h 9600"/>
              <a:gd name="T6" fmla="*/ 8200 w 16000"/>
              <a:gd name="T7" fmla="*/ 3200 h 9600"/>
              <a:gd name="T8" fmla="*/ 7861 w 16000"/>
              <a:gd name="T9" fmla="*/ 3200 h 9600"/>
              <a:gd name="T10" fmla="*/ 7528 w 16000"/>
              <a:gd name="T11" fmla="*/ 3301 h 9600"/>
              <a:gd name="T12" fmla="*/ 7145 w 16000"/>
              <a:gd name="T13" fmla="*/ 3556 h 9600"/>
              <a:gd name="T14" fmla="*/ 7089 w 16000"/>
              <a:gd name="T15" fmla="*/ 3834 h 9600"/>
              <a:gd name="T16" fmla="*/ 7311 w 16000"/>
              <a:gd name="T17" fmla="*/ 4166 h 9600"/>
              <a:gd name="T18" fmla="*/ 7588 w 16000"/>
              <a:gd name="T19" fmla="*/ 4222 h 9600"/>
              <a:gd name="T20" fmla="*/ 7600 w 16000"/>
              <a:gd name="T21" fmla="*/ 4214 h 9600"/>
              <a:gd name="T22" fmla="*/ 7600 w 16000"/>
              <a:gd name="T23" fmla="*/ 5600 h 9600"/>
              <a:gd name="T24" fmla="*/ 7200 w 16000"/>
              <a:gd name="T25" fmla="*/ 5600 h 9600"/>
              <a:gd name="T26" fmla="*/ 7000 w 16000"/>
              <a:gd name="T27" fmla="*/ 5800 h 9600"/>
              <a:gd name="T28" fmla="*/ 7000 w 16000"/>
              <a:gd name="T29" fmla="*/ 6200 h 9600"/>
              <a:gd name="T30" fmla="*/ 7200 w 16000"/>
              <a:gd name="T31" fmla="*/ 6400 h 9600"/>
              <a:gd name="T32" fmla="*/ 8800 w 16000"/>
              <a:gd name="T33" fmla="*/ 6400 h 9600"/>
              <a:gd name="T34" fmla="*/ 9000 w 16000"/>
              <a:gd name="T35" fmla="*/ 6200 h 9600"/>
              <a:gd name="T36" fmla="*/ 9000 w 16000"/>
              <a:gd name="T37" fmla="*/ 5800 h 9600"/>
              <a:gd name="T38" fmla="*/ 8800 w 16000"/>
              <a:gd name="T39" fmla="*/ 5600 h 9600"/>
              <a:gd name="T40" fmla="*/ 15200 w 16000"/>
              <a:gd name="T41" fmla="*/ 0 h 9600"/>
              <a:gd name="T42" fmla="*/ 800 w 16000"/>
              <a:gd name="T43" fmla="*/ 0 h 9600"/>
              <a:gd name="T44" fmla="*/ 0 w 16000"/>
              <a:gd name="T45" fmla="*/ 800 h 9600"/>
              <a:gd name="T46" fmla="*/ 0 w 16000"/>
              <a:gd name="T47" fmla="*/ 8800 h 9600"/>
              <a:gd name="T48" fmla="*/ 800 w 16000"/>
              <a:gd name="T49" fmla="*/ 9600 h 9600"/>
              <a:gd name="T50" fmla="*/ 15200 w 16000"/>
              <a:gd name="T51" fmla="*/ 9600 h 9600"/>
              <a:gd name="T52" fmla="*/ 16000 w 16000"/>
              <a:gd name="T53" fmla="*/ 8800 h 9600"/>
              <a:gd name="T54" fmla="*/ 16000 w 16000"/>
              <a:gd name="T55" fmla="*/ 800 h 9600"/>
              <a:gd name="T56" fmla="*/ 15200 w 16000"/>
              <a:gd name="T57" fmla="*/ 0 h 9600"/>
              <a:gd name="T58" fmla="*/ 1200 w 16000"/>
              <a:gd name="T59" fmla="*/ 8400 h 9600"/>
              <a:gd name="T60" fmla="*/ 1200 w 16000"/>
              <a:gd name="T61" fmla="*/ 6800 h 9600"/>
              <a:gd name="T62" fmla="*/ 2800 w 16000"/>
              <a:gd name="T63" fmla="*/ 8400 h 9600"/>
              <a:gd name="T64" fmla="*/ 1200 w 16000"/>
              <a:gd name="T65" fmla="*/ 8400 h 9600"/>
              <a:gd name="T66" fmla="*/ 1200 w 16000"/>
              <a:gd name="T67" fmla="*/ 2800 h 9600"/>
              <a:gd name="T68" fmla="*/ 1200 w 16000"/>
              <a:gd name="T69" fmla="*/ 1200 h 9600"/>
              <a:gd name="T70" fmla="*/ 2800 w 16000"/>
              <a:gd name="T71" fmla="*/ 1200 h 9600"/>
              <a:gd name="T72" fmla="*/ 1200 w 16000"/>
              <a:gd name="T73" fmla="*/ 2800 h 9600"/>
              <a:gd name="T74" fmla="*/ 8000 w 16000"/>
              <a:gd name="T75" fmla="*/ 7600 h 9600"/>
              <a:gd name="T76" fmla="*/ 5600 w 16000"/>
              <a:gd name="T77" fmla="*/ 4800 h 9600"/>
              <a:gd name="T78" fmla="*/ 8000 w 16000"/>
              <a:gd name="T79" fmla="*/ 2000 h 9600"/>
              <a:gd name="T80" fmla="*/ 10400 w 16000"/>
              <a:gd name="T81" fmla="*/ 4800 h 9600"/>
              <a:gd name="T82" fmla="*/ 8000 w 16000"/>
              <a:gd name="T83" fmla="*/ 7600 h 9600"/>
              <a:gd name="T84" fmla="*/ 14800 w 16000"/>
              <a:gd name="T85" fmla="*/ 8400 h 9600"/>
              <a:gd name="T86" fmla="*/ 13200 w 16000"/>
              <a:gd name="T87" fmla="*/ 8400 h 9600"/>
              <a:gd name="T88" fmla="*/ 14800 w 16000"/>
              <a:gd name="T89" fmla="*/ 6800 h 9600"/>
              <a:gd name="T90" fmla="*/ 14800 w 16000"/>
              <a:gd name="T91" fmla="*/ 8400 h 9600"/>
              <a:gd name="T92" fmla="*/ 14800 w 16000"/>
              <a:gd name="T93" fmla="*/ 2800 h 9600"/>
              <a:gd name="T94" fmla="*/ 13200 w 16000"/>
              <a:gd name="T95" fmla="*/ 1200 h 9600"/>
              <a:gd name="T96" fmla="*/ 14800 w 16000"/>
              <a:gd name="T97" fmla="*/ 1200 h 9600"/>
              <a:gd name="T98" fmla="*/ 14800 w 16000"/>
              <a:gd name="T99" fmla="*/ 2800 h 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00" h="9600">
                <a:moveTo>
                  <a:pt x="8800" y="5600"/>
                </a:moveTo>
                <a:lnTo>
                  <a:pt x="8400" y="5600"/>
                </a:lnTo>
                <a:lnTo>
                  <a:pt x="8400" y="3400"/>
                </a:lnTo>
                <a:cubicBezTo>
                  <a:pt x="8400" y="3290"/>
                  <a:pt x="8311" y="3200"/>
                  <a:pt x="8200" y="3200"/>
                </a:cubicBezTo>
                <a:lnTo>
                  <a:pt x="7861" y="3200"/>
                </a:lnTo>
                <a:cubicBezTo>
                  <a:pt x="7742" y="3200"/>
                  <a:pt x="7626" y="3235"/>
                  <a:pt x="7528" y="3301"/>
                </a:cubicBezTo>
                <a:lnTo>
                  <a:pt x="7145" y="3556"/>
                </a:lnTo>
                <a:cubicBezTo>
                  <a:pt x="7053" y="3617"/>
                  <a:pt x="7028" y="3742"/>
                  <a:pt x="7089" y="3834"/>
                </a:cubicBezTo>
                <a:lnTo>
                  <a:pt x="7311" y="4166"/>
                </a:lnTo>
                <a:cubicBezTo>
                  <a:pt x="7372" y="4258"/>
                  <a:pt x="7496" y="4283"/>
                  <a:pt x="7588" y="4222"/>
                </a:cubicBezTo>
                <a:lnTo>
                  <a:pt x="7600" y="4214"/>
                </a:lnTo>
                <a:lnTo>
                  <a:pt x="7600" y="5600"/>
                </a:lnTo>
                <a:lnTo>
                  <a:pt x="7200" y="5600"/>
                </a:lnTo>
                <a:cubicBezTo>
                  <a:pt x="7090" y="5600"/>
                  <a:pt x="7000" y="5690"/>
                  <a:pt x="7000" y="5800"/>
                </a:cubicBezTo>
                <a:lnTo>
                  <a:pt x="7000" y="6200"/>
                </a:lnTo>
                <a:cubicBezTo>
                  <a:pt x="7000" y="6311"/>
                  <a:pt x="7090" y="6400"/>
                  <a:pt x="7200" y="6400"/>
                </a:cubicBezTo>
                <a:lnTo>
                  <a:pt x="8800" y="6400"/>
                </a:lnTo>
                <a:cubicBezTo>
                  <a:pt x="8911" y="6400"/>
                  <a:pt x="9000" y="6311"/>
                  <a:pt x="9000" y="6200"/>
                </a:cubicBezTo>
                <a:lnTo>
                  <a:pt x="9000" y="5800"/>
                </a:lnTo>
                <a:cubicBezTo>
                  <a:pt x="9000" y="5690"/>
                  <a:pt x="8911" y="5600"/>
                  <a:pt x="8800" y="5600"/>
                </a:cubicBezTo>
                <a:close/>
                <a:moveTo>
                  <a:pt x="15200" y="0"/>
                </a:moveTo>
                <a:lnTo>
                  <a:pt x="800" y="0"/>
                </a:lnTo>
                <a:cubicBezTo>
                  <a:pt x="358" y="0"/>
                  <a:pt x="0" y="358"/>
                  <a:pt x="0" y="800"/>
                </a:cubicBezTo>
                <a:lnTo>
                  <a:pt x="0" y="8800"/>
                </a:lnTo>
                <a:cubicBezTo>
                  <a:pt x="0" y="9242"/>
                  <a:pt x="358" y="9600"/>
                  <a:pt x="800" y="9600"/>
                </a:cubicBezTo>
                <a:lnTo>
                  <a:pt x="15200" y="9600"/>
                </a:lnTo>
                <a:cubicBezTo>
                  <a:pt x="15642" y="9600"/>
                  <a:pt x="16000" y="9242"/>
                  <a:pt x="16000" y="8800"/>
                </a:cubicBezTo>
                <a:lnTo>
                  <a:pt x="16000" y="800"/>
                </a:lnTo>
                <a:cubicBezTo>
                  <a:pt x="16000" y="358"/>
                  <a:pt x="15642" y="0"/>
                  <a:pt x="15200" y="0"/>
                </a:cubicBezTo>
                <a:close/>
                <a:moveTo>
                  <a:pt x="1200" y="8400"/>
                </a:moveTo>
                <a:lnTo>
                  <a:pt x="1200" y="6800"/>
                </a:lnTo>
                <a:cubicBezTo>
                  <a:pt x="2084" y="6800"/>
                  <a:pt x="2800" y="7516"/>
                  <a:pt x="2800" y="8400"/>
                </a:cubicBezTo>
                <a:lnTo>
                  <a:pt x="1200" y="8400"/>
                </a:lnTo>
                <a:close/>
                <a:moveTo>
                  <a:pt x="1200" y="2800"/>
                </a:moveTo>
                <a:lnTo>
                  <a:pt x="1200" y="1200"/>
                </a:lnTo>
                <a:lnTo>
                  <a:pt x="2800" y="1200"/>
                </a:lnTo>
                <a:cubicBezTo>
                  <a:pt x="2800" y="2084"/>
                  <a:pt x="2084" y="2800"/>
                  <a:pt x="1200" y="2800"/>
                </a:cubicBezTo>
                <a:close/>
                <a:moveTo>
                  <a:pt x="8000" y="7600"/>
                </a:moveTo>
                <a:cubicBezTo>
                  <a:pt x="6675" y="7600"/>
                  <a:pt x="5600" y="6346"/>
                  <a:pt x="5600" y="4800"/>
                </a:cubicBezTo>
                <a:cubicBezTo>
                  <a:pt x="5600" y="3254"/>
                  <a:pt x="6675" y="2000"/>
                  <a:pt x="8000" y="2000"/>
                </a:cubicBezTo>
                <a:cubicBezTo>
                  <a:pt x="9326" y="2000"/>
                  <a:pt x="10400" y="3254"/>
                  <a:pt x="10400" y="4800"/>
                </a:cubicBezTo>
                <a:cubicBezTo>
                  <a:pt x="10400" y="6347"/>
                  <a:pt x="9325" y="7600"/>
                  <a:pt x="8000" y="7600"/>
                </a:cubicBezTo>
                <a:close/>
                <a:moveTo>
                  <a:pt x="14800" y="8400"/>
                </a:moveTo>
                <a:lnTo>
                  <a:pt x="13200" y="8400"/>
                </a:lnTo>
                <a:cubicBezTo>
                  <a:pt x="13200" y="7516"/>
                  <a:pt x="13916" y="6800"/>
                  <a:pt x="14800" y="6800"/>
                </a:cubicBezTo>
                <a:lnTo>
                  <a:pt x="14800" y="8400"/>
                </a:lnTo>
                <a:close/>
                <a:moveTo>
                  <a:pt x="14800" y="2800"/>
                </a:moveTo>
                <a:cubicBezTo>
                  <a:pt x="13916" y="2800"/>
                  <a:pt x="13200" y="2084"/>
                  <a:pt x="13200" y="1200"/>
                </a:cubicBezTo>
                <a:lnTo>
                  <a:pt x="14800" y="1200"/>
                </a:lnTo>
                <a:lnTo>
                  <a:pt x="14800" y="2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F01C240-9E9A-E0C5-CB36-65A831E06DD9}"/>
              </a:ext>
            </a:extLst>
          </p:cNvPr>
          <p:cNvGrpSpPr/>
          <p:nvPr/>
        </p:nvGrpSpPr>
        <p:grpSpPr>
          <a:xfrm>
            <a:off x="2275749" y="4929423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C3998A44-B3AE-0B3D-3654-4A06DF3C91CE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3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317C506-C7C2-471D-B26C-26BE10D61CE3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0B1344F-441B-A3F0-341A-15EB88EB75FA}"/>
              </a:ext>
            </a:extLst>
          </p:cNvPr>
          <p:cNvGrpSpPr/>
          <p:nvPr/>
        </p:nvGrpSpPr>
        <p:grpSpPr>
          <a:xfrm>
            <a:off x="2907811" y="4929424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7189EA7B-32E9-79A9-1F39-936D8D30B2B5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8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F45DD97-6F90-1191-885F-D0174BCA296A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D0AB5C6-D860-ABBB-134C-75A877CCFF8D}"/>
              </a:ext>
            </a:extLst>
          </p:cNvPr>
          <p:cNvGrpSpPr/>
          <p:nvPr/>
        </p:nvGrpSpPr>
        <p:grpSpPr>
          <a:xfrm>
            <a:off x="3572996" y="4924351"/>
            <a:ext cx="767778" cy="484911"/>
            <a:chOff x="8423332" y="3045600"/>
            <a:chExt cx="900801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82220AA-9E51-17B7-4DD6-9DA42AA0E1B3}"/>
                    </a:ext>
                  </a:extLst>
                </p:cNvPr>
                <p:cNvSpPr txBox="1"/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blipFill>
                  <a:blip r:embed="rId9"/>
                  <a:stretch>
                    <a:fillRect l="-5882"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172C46AB-80DB-5FCF-A2B3-3DF62AC91062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C6DD13F8-A1EB-F42E-094F-629D83DCD45D}"/>
              </a:ext>
            </a:extLst>
          </p:cNvPr>
          <p:cNvGrpSpPr/>
          <p:nvPr/>
        </p:nvGrpSpPr>
        <p:grpSpPr>
          <a:xfrm>
            <a:off x="1207474" y="5652977"/>
            <a:ext cx="2923185" cy="558678"/>
            <a:chOff x="1207474" y="5652977"/>
            <a:chExt cx="2923185" cy="558678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73DCEB1-A4A5-8CC1-EE7B-77660F923F84}"/>
                </a:ext>
              </a:extLst>
            </p:cNvPr>
            <p:cNvSpPr/>
            <p:nvPr/>
          </p:nvSpPr>
          <p:spPr>
            <a:xfrm>
              <a:off x="1207474" y="5652977"/>
              <a:ext cx="2923185" cy="55867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TX</a:t>
              </a:r>
              <a:endParaRPr lang="zh-CN" altLang="en-US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099225D2-3D7A-E369-061A-40CEE4BBAD07}"/>
                    </a:ext>
                  </a:extLst>
                </p:cNvPr>
                <p:cNvSpPr txBox="1"/>
                <p:nvPr/>
              </p:nvSpPr>
              <p:spPr>
                <a:xfrm>
                  <a:off x="1781387" y="5755257"/>
                  <a:ext cx="694810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099225D2-3D7A-E369-061A-40CEE4BBA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1387" y="5755257"/>
                  <a:ext cx="6948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A3E319F3-C3F8-7EB8-5349-1E2108384858}"/>
                    </a:ext>
                  </a:extLst>
                </p:cNvPr>
                <p:cNvSpPr txBox="1"/>
                <p:nvPr/>
              </p:nvSpPr>
              <p:spPr>
                <a:xfrm>
                  <a:off x="2559972" y="5755257"/>
                  <a:ext cx="694810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A3E319F3-C3F8-7EB8-5349-1E2108384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972" y="5755257"/>
                  <a:ext cx="69481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8CBD7B51-58C7-DF42-5C6F-6083D304E913}"/>
                    </a:ext>
                  </a:extLst>
                </p:cNvPr>
                <p:cNvSpPr txBox="1"/>
                <p:nvPr/>
              </p:nvSpPr>
              <p:spPr>
                <a:xfrm>
                  <a:off x="3324800" y="5755257"/>
                  <a:ext cx="694810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8CBD7B51-58C7-DF42-5C6F-6083D304E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4800" y="5755257"/>
                  <a:ext cx="6948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D83D2A69-A8A9-031D-D3BA-C6A93202B5AD}"/>
              </a:ext>
            </a:extLst>
          </p:cNvPr>
          <p:cNvGrpSpPr/>
          <p:nvPr/>
        </p:nvGrpSpPr>
        <p:grpSpPr>
          <a:xfrm>
            <a:off x="4383415" y="5652977"/>
            <a:ext cx="1290897" cy="558678"/>
            <a:chOff x="4383415" y="5652977"/>
            <a:chExt cx="1290897" cy="558678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78AB8202-D0B2-25F4-E075-FDA5506C1B65}"/>
                </a:ext>
              </a:extLst>
            </p:cNvPr>
            <p:cNvSpPr/>
            <p:nvPr/>
          </p:nvSpPr>
          <p:spPr>
            <a:xfrm>
              <a:off x="4383415" y="5652977"/>
              <a:ext cx="1290897" cy="558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TX</a:t>
              </a:r>
              <a:endParaRPr lang="zh-CN" altLang="en-US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83DF457C-448B-AB8E-6CFE-D867DC247E34}"/>
                    </a:ext>
                  </a:extLst>
                </p:cNvPr>
                <p:cNvSpPr txBox="1"/>
                <p:nvPr/>
              </p:nvSpPr>
              <p:spPr>
                <a:xfrm>
                  <a:off x="4916464" y="5755699"/>
                  <a:ext cx="655280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83DF457C-448B-AB8E-6CFE-D867DC247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464" y="5755699"/>
                  <a:ext cx="65528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74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9C4E4660-4736-BB9E-1E35-B4E01463CDA2}"/>
              </a:ext>
            </a:extLst>
          </p:cNvPr>
          <p:cNvSpPr/>
          <p:nvPr/>
        </p:nvSpPr>
        <p:spPr>
          <a:xfrm>
            <a:off x="1493753" y="5581963"/>
            <a:ext cx="2188723" cy="707155"/>
          </a:xfrm>
          <a:custGeom>
            <a:avLst/>
            <a:gdLst>
              <a:gd name="T0" fmla="*/ 12319 w 12568"/>
              <a:gd name="T1" fmla="*/ 809 h 12572"/>
              <a:gd name="T2" fmla="*/ 6818 w 12568"/>
              <a:gd name="T3" fmla="*/ 6312 h 12572"/>
              <a:gd name="T4" fmla="*/ 12166 w 12568"/>
              <a:gd name="T5" fmla="*/ 11697 h 12572"/>
              <a:gd name="T6" fmla="*/ 12262 w 12568"/>
              <a:gd name="T7" fmla="*/ 12347 h 12572"/>
              <a:gd name="T8" fmla="*/ 11617 w 12568"/>
              <a:gd name="T9" fmla="*/ 12251 h 12572"/>
              <a:gd name="T10" fmla="*/ 6266 w 12568"/>
              <a:gd name="T11" fmla="*/ 6864 h 12572"/>
              <a:gd name="T12" fmla="*/ 810 w 12568"/>
              <a:gd name="T13" fmla="*/ 12323 h 12572"/>
              <a:gd name="T14" fmla="*/ 158 w 12568"/>
              <a:gd name="T15" fmla="*/ 12419 h 12572"/>
              <a:gd name="T16" fmla="*/ 254 w 12568"/>
              <a:gd name="T17" fmla="*/ 11766 h 12572"/>
              <a:gd name="T18" fmla="*/ 5712 w 12568"/>
              <a:gd name="T19" fmla="*/ 6306 h 12572"/>
              <a:gd name="T20" fmla="*/ 246 w 12568"/>
              <a:gd name="T21" fmla="*/ 803 h 12572"/>
              <a:gd name="T22" fmla="*/ 151 w 12568"/>
              <a:gd name="T23" fmla="*/ 153 h 12572"/>
              <a:gd name="T24" fmla="*/ 796 w 12568"/>
              <a:gd name="T25" fmla="*/ 249 h 12572"/>
              <a:gd name="T26" fmla="*/ 6263 w 12568"/>
              <a:gd name="T27" fmla="*/ 5753 h 12572"/>
              <a:gd name="T28" fmla="*/ 11762 w 12568"/>
              <a:gd name="T29" fmla="*/ 252 h 12572"/>
              <a:gd name="T30" fmla="*/ 12415 w 12568"/>
              <a:gd name="T31" fmla="*/ 156 h 12572"/>
              <a:gd name="T32" fmla="*/ 12319 w 12568"/>
              <a:gd name="T33" fmla="*/ 809 h 1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68" h="12572">
                <a:moveTo>
                  <a:pt x="12319" y="809"/>
                </a:moveTo>
                <a:lnTo>
                  <a:pt x="6818" y="6312"/>
                </a:lnTo>
                <a:lnTo>
                  <a:pt x="12166" y="11697"/>
                </a:lnTo>
                <a:cubicBezTo>
                  <a:pt x="12371" y="11903"/>
                  <a:pt x="12413" y="12194"/>
                  <a:pt x="12262" y="12347"/>
                </a:cubicBezTo>
                <a:cubicBezTo>
                  <a:pt x="12110" y="12500"/>
                  <a:pt x="11821" y="12457"/>
                  <a:pt x="11617" y="12251"/>
                </a:cubicBezTo>
                <a:lnTo>
                  <a:pt x="6266" y="6864"/>
                </a:lnTo>
                <a:lnTo>
                  <a:pt x="810" y="12323"/>
                </a:lnTo>
                <a:cubicBezTo>
                  <a:pt x="604" y="12529"/>
                  <a:pt x="311" y="12572"/>
                  <a:pt x="158" y="12419"/>
                </a:cubicBezTo>
                <a:cubicBezTo>
                  <a:pt x="4" y="12265"/>
                  <a:pt x="47" y="11973"/>
                  <a:pt x="254" y="11766"/>
                </a:cubicBezTo>
                <a:lnTo>
                  <a:pt x="5712" y="6306"/>
                </a:lnTo>
                <a:lnTo>
                  <a:pt x="246" y="803"/>
                </a:lnTo>
                <a:cubicBezTo>
                  <a:pt x="42" y="597"/>
                  <a:pt x="0" y="306"/>
                  <a:pt x="151" y="153"/>
                </a:cubicBezTo>
                <a:cubicBezTo>
                  <a:pt x="303" y="0"/>
                  <a:pt x="592" y="43"/>
                  <a:pt x="796" y="249"/>
                </a:cubicBezTo>
                <a:lnTo>
                  <a:pt x="6263" y="5753"/>
                </a:lnTo>
                <a:lnTo>
                  <a:pt x="11762" y="252"/>
                </a:lnTo>
                <a:cubicBezTo>
                  <a:pt x="11969" y="45"/>
                  <a:pt x="12261" y="3"/>
                  <a:pt x="12415" y="156"/>
                </a:cubicBezTo>
                <a:cubicBezTo>
                  <a:pt x="12568" y="310"/>
                  <a:pt x="12526" y="602"/>
                  <a:pt x="12319" y="8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 animBg="1"/>
      <p:bldP spid="23" grpId="0" animBg="1"/>
      <p:bldP spid="26" grpId="0" animBg="1"/>
      <p:bldP spid="36" grpId="0" animBg="1"/>
      <p:bldP spid="5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思想气泡: 云 31">
            <a:extLst>
              <a:ext uri="{FF2B5EF4-FFF2-40B4-BE49-F238E27FC236}">
                <a16:creationId xmlns:a16="http://schemas.microsoft.com/office/drawing/2014/main" id="{DB3431E3-F5E8-A298-46A3-2640D210B5C9}"/>
              </a:ext>
            </a:extLst>
          </p:cNvPr>
          <p:cNvSpPr/>
          <p:nvPr/>
        </p:nvSpPr>
        <p:spPr>
          <a:xfrm>
            <a:off x="10401977" y="3742365"/>
            <a:ext cx="1353684" cy="960978"/>
          </a:xfrm>
          <a:prstGeom prst="cloudCallout">
            <a:avLst>
              <a:gd name="adj1" fmla="val -46111"/>
              <a:gd name="adj2" fmla="val 69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D66ACD-6477-66CD-78C5-779F814E06F2}"/>
              </a:ext>
            </a:extLst>
          </p:cNvPr>
          <p:cNvSpPr/>
          <p:nvPr/>
        </p:nvSpPr>
        <p:spPr>
          <a:xfrm>
            <a:off x="8071332" y="1690688"/>
            <a:ext cx="2578254" cy="301265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3643FA-0BEE-A187-B030-23B4EAA8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Multi-Signature </a:t>
            </a:r>
            <a:r>
              <a:rPr lang="en-US" altLang="zh-CN" b="1" dirty="0"/>
              <a:t>with Key-Aggregation</a:t>
            </a:r>
            <a:endParaRPr lang="zh-CN" altLang="en-US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A497004-DF72-3722-C012-E768FF797875}"/>
              </a:ext>
            </a:extLst>
          </p:cNvPr>
          <p:cNvCxnSpPr>
            <a:cxnSpLocks/>
          </p:cNvCxnSpPr>
          <p:nvPr/>
        </p:nvCxnSpPr>
        <p:spPr>
          <a:xfrm>
            <a:off x="5586888" y="2929041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15D08-3E13-8F35-943C-42C060E2327E}"/>
              </a:ext>
            </a:extLst>
          </p:cNvPr>
          <p:cNvSpPr txBox="1"/>
          <p:nvPr/>
        </p:nvSpPr>
        <p:spPr>
          <a:xfrm>
            <a:off x="9481024" y="6164192"/>
            <a:ext cx="611747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/>
              <a:t>Vf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704B863-978E-79B7-D5ED-3C9D12A14F7D}"/>
                  </a:ext>
                </a:extLst>
              </p:cNvPr>
              <p:cNvSpPr txBox="1"/>
              <p:nvPr/>
            </p:nvSpPr>
            <p:spPr>
              <a:xfrm>
                <a:off x="5973353" y="2497475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704B863-978E-79B7-D5ED-3C9D12A1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53" y="2497475"/>
                <a:ext cx="694810" cy="369332"/>
              </a:xfrm>
              <a:prstGeom prst="rect">
                <a:avLst/>
              </a:prstGeom>
              <a:blipFill>
                <a:blip r:embed="rId2"/>
                <a:stretch>
                  <a:fillRect r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A735E7-31D7-4A30-65ED-371B5022C0B5}"/>
              </a:ext>
            </a:extLst>
          </p:cNvPr>
          <p:cNvGrpSpPr/>
          <p:nvPr/>
        </p:nvGrpSpPr>
        <p:grpSpPr>
          <a:xfrm>
            <a:off x="8308732" y="1869238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3"/>
                  <a:stretch>
                    <a:fillRect l="-5814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A486B77-EC5F-4EB9-1BDA-9DBCBB6ED1FA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0D7CFAF-F3E3-2FC2-BC74-497E25589F1E}"/>
              </a:ext>
            </a:extLst>
          </p:cNvPr>
          <p:cNvCxnSpPr>
            <a:cxnSpLocks/>
          </p:cNvCxnSpPr>
          <p:nvPr/>
        </p:nvCxnSpPr>
        <p:spPr>
          <a:xfrm flipV="1">
            <a:off x="301586" y="2927759"/>
            <a:ext cx="1596351" cy="128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/>
              <p:nvPr/>
            </p:nvSpPr>
            <p:spPr>
              <a:xfrm>
                <a:off x="692297" y="2497475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92B6A9-5561-219E-4221-4B7F249B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7" y="2497475"/>
                <a:ext cx="694810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/>
              <p:nvPr/>
            </p:nvSpPr>
            <p:spPr>
              <a:xfrm>
                <a:off x="7754656" y="5091199"/>
                <a:ext cx="69481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644ED-E902-2C9D-6F9D-352E80C1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56" y="5091199"/>
                <a:ext cx="69481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1C558F9-05E2-ABAE-4FC1-B33CDFE52F9E}"/>
              </a:ext>
            </a:extLst>
          </p:cNvPr>
          <p:cNvCxnSpPr>
            <a:cxnSpLocks/>
          </p:cNvCxnSpPr>
          <p:nvPr/>
        </p:nvCxnSpPr>
        <p:spPr>
          <a:xfrm>
            <a:off x="7348873" y="5526403"/>
            <a:ext cx="1608778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/>
              <p:nvPr/>
            </p:nvSpPr>
            <p:spPr>
              <a:xfrm>
                <a:off x="7754656" y="5581963"/>
                <a:ext cx="69481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580979-568C-73CC-1F6E-87B31ADC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56" y="5581963"/>
                <a:ext cx="694810" cy="369332"/>
              </a:xfrm>
              <a:prstGeom prst="rect">
                <a:avLst/>
              </a:prstGeom>
              <a:blipFill>
                <a:blip r:embed="rId6"/>
                <a:stretch>
                  <a:fillRect r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9A650E0-51A9-DDA1-437B-C93D30C54120}"/>
              </a:ext>
            </a:extLst>
          </p:cNvPr>
          <p:cNvSpPr/>
          <p:nvPr/>
        </p:nvSpPr>
        <p:spPr>
          <a:xfrm>
            <a:off x="9143818" y="4714439"/>
            <a:ext cx="1290897" cy="1485098"/>
          </a:xfrm>
          <a:custGeom>
            <a:avLst/>
            <a:gdLst>
              <a:gd name="T0" fmla="*/ 320 w 574"/>
              <a:gd name="T1" fmla="*/ 424 h 610"/>
              <a:gd name="T2" fmla="*/ 287 w 574"/>
              <a:gd name="T3" fmla="*/ 438 h 610"/>
              <a:gd name="T4" fmla="*/ 254 w 574"/>
              <a:gd name="T5" fmla="*/ 424 h 610"/>
              <a:gd name="T6" fmla="*/ 287 w 574"/>
              <a:gd name="T7" fmla="*/ 411 h 610"/>
              <a:gd name="T8" fmla="*/ 320 w 574"/>
              <a:gd name="T9" fmla="*/ 424 h 610"/>
              <a:gd name="T10" fmla="*/ 574 w 574"/>
              <a:gd name="T11" fmla="*/ 389 h 610"/>
              <a:gd name="T12" fmla="*/ 515 w 574"/>
              <a:gd name="T13" fmla="*/ 473 h 610"/>
              <a:gd name="T14" fmla="*/ 288 w 574"/>
              <a:gd name="T15" fmla="*/ 610 h 610"/>
              <a:gd name="T16" fmla="*/ 60 w 574"/>
              <a:gd name="T17" fmla="*/ 473 h 610"/>
              <a:gd name="T18" fmla="*/ 0 w 574"/>
              <a:gd name="T19" fmla="*/ 389 h 610"/>
              <a:gd name="T20" fmla="*/ 19 w 574"/>
              <a:gd name="T21" fmla="*/ 335 h 610"/>
              <a:gd name="T22" fmla="*/ 19 w 574"/>
              <a:gd name="T23" fmla="*/ 221 h 610"/>
              <a:gd name="T24" fmla="*/ 26 w 574"/>
              <a:gd name="T25" fmla="*/ 176 h 610"/>
              <a:gd name="T26" fmla="*/ 5 w 574"/>
              <a:gd name="T27" fmla="*/ 120 h 610"/>
              <a:gd name="T28" fmla="*/ 204 w 574"/>
              <a:gd name="T29" fmla="*/ 0 h 610"/>
              <a:gd name="T30" fmla="*/ 417 w 574"/>
              <a:gd name="T31" fmla="*/ 50 h 610"/>
              <a:gd name="T32" fmla="*/ 455 w 574"/>
              <a:gd name="T33" fmla="*/ 41 h 610"/>
              <a:gd name="T34" fmla="*/ 542 w 574"/>
              <a:gd name="T35" fmla="*/ 136 h 610"/>
              <a:gd name="T36" fmla="*/ 541 w 574"/>
              <a:gd name="T37" fmla="*/ 159 h 610"/>
              <a:gd name="T38" fmla="*/ 555 w 574"/>
              <a:gd name="T39" fmla="*/ 221 h 610"/>
              <a:gd name="T40" fmla="*/ 555 w 574"/>
              <a:gd name="T41" fmla="*/ 335 h 610"/>
              <a:gd name="T42" fmla="*/ 574 w 574"/>
              <a:gd name="T43" fmla="*/ 389 h 610"/>
              <a:gd name="T44" fmla="*/ 520 w 574"/>
              <a:gd name="T45" fmla="*/ 389 h 610"/>
              <a:gd name="T46" fmla="*/ 491 w 574"/>
              <a:gd name="T47" fmla="*/ 355 h 610"/>
              <a:gd name="T48" fmla="*/ 475 w 574"/>
              <a:gd name="T49" fmla="*/ 378 h 610"/>
              <a:gd name="T50" fmla="*/ 482 w 574"/>
              <a:gd name="T51" fmla="*/ 340 h 610"/>
              <a:gd name="T52" fmla="*/ 445 w 574"/>
              <a:gd name="T53" fmla="*/ 268 h 610"/>
              <a:gd name="T54" fmla="*/ 440 w 574"/>
              <a:gd name="T55" fmla="*/ 216 h 610"/>
              <a:gd name="T56" fmla="*/ 368 w 574"/>
              <a:gd name="T57" fmla="*/ 273 h 610"/>
              <a:gd name="T58" fmla="*/ 150 w 574"/>
              <a:gd name="T59" fmla="*/ 196 h 610"/>
              <a:gd name="T60" fmla="*/ 134 w 574"/>
              <a:gd name="T61" fmla="*/ 214 h 610"/>
              <a:gd name="T62" fmla="*/ 129 w 574"/>
              <a:gd name="T63" fmla="*/ 268 h 610"/>
              <a:gd name="T64" fmla="*/ 92 w 574"/>
              <a:gd name="T65" fmla="*/ 340 h 610"/>
              <a:gd name="T66" fmla="*/ 99 w 574"/>
              <a:gd name="T67" fmla="*/ 378 h 610"/>
              <a:gd name="T68" fmla="*/ 84 w 574"/>
              <a:gd name="T69" fmla="*/ 355 h 610"/>
              <a:gd name="T70" fmla="*/ 54 w 574"/>
              <a:gd name="T71" fmla="*/ 389 h 610"/>
              <a:gd name="T72" fmla="*/ 84 w 574"/>
              <a:gd name="T73" fmla="*/ 424 h 610"/>
              <a:gd name="T74" fmla="*/ 95 w 574"/>
              <a:gd name="T75" fmla="*/ 421 h 610"/>
              <a:gd name="T76" fmla="*/ 288 w 574"/>
              <a:gd name="T77" fmla="*/ 557 h 610"/>
              <a:gd name="T78" fmla="*/ 480 w 574"/>
              <a:gd name="T79" fmla="*/ 421 h 610"/>
              <a:gd name="T80" fmla="*/ 491 w 574"/>
              <a:gd name="T81" fmla="*/ 424 h 610"/>
              <a:gd name="T82" fmla="*/ 520 w 574"/>
              <a:gd name="T83" fmla="*/ 389 h 610"/>
              <a:gd name="T84" fmla="*/ 197 w 574"/>
              <a:gd name="T85" fmla="*/ 313 h 610"/>
              <a:gd name="T86" fmla="*/ 167 w 574"/>
              <a:gd name="T87" fmla="*/ 343 h 610"/>
              <a:gd name="T88" fmla="*/ 197 w 574"/>
              <a:gd name="T89" fmla="*/ 373 h 610"/>
              <a:gd name="T90" fmla="*/ 227 w 574"/>
              <a:gd name="T91" fmla="*/ 343 h 610"/>
              <a:gd name="T92" fmla="*/ 197 w 574"/>
              <a:gd name="T93" fmla="*/ 313 h 610"/>
              <a:gd name="T94" fmla="*/ 378 w 574"/>
              <a:gd name="T95" fmla="*/ 313 h 610"/>
              <a:gd name="T96" fmla="*/ 348 w 574"/>
              <a:gd name="T97" fmla="*/ 343 h 610"/>
              <a:gd name="T98" fmla="*/ 378 w 574"/>
              <a:gd name="T99" fmla="*/ 373 h 610"/>
              <a:gd name="T100" fmla="*/ 408 w 574"/>
              <a:gd name="T101" fmla="*/ 343 h 610"/>
              <a:gd name="T102" fmla="*/ 378 w 574"/>
              <a:gd name="T103" fmla="*/ 313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4" h="610">
                <a:moveTo>
                  <a:pt x="320" y="424"/>
                </a:moveTo>
                <a:cubicBezTo>
                  <a:pt x="320" y="432"/>
                  <a:pt x="306" y="438"/>
                  <a:pt x="287" y="438"/>
                </a:cubicBezTo>
                <a:cubicBezTo>
                  <a:pt x="269" y="438"/>
                  <a:pt x="254" y="432"/>
                  <a:pt x="254" y="424"/>
                </a:cubicBezTo>
                <a:cubicBezTo>
                  <a:pt x="254" y="417"/>
                  <a:pt x="269" y="411"/>
                  <a:pt x="287" y="411"/>
                </a:cubicBezTo>
                <a:cubicBezTo>
                  <a:pt x="306" y="411"/>
                  <a:pt x="320" y="417"/>
                  <a:pt x="320" y="424"/>
                </a:cubicBezTo>
                <a:close/>
                <a:moveTo>
                  <a:pt x="574" y="389"/>
                </a:moveTo>
                <a:cubicBezTo>
                  <a:pt x="574" y="429"/>
                  <a:pt x="549" y="462"/>
                  <a:pt x="515" y="473"/>
                </a:cubicBezTo>
                <a:cubicBezTo>
                  <a:pt x="472" y="556"/>
                  <a:pt x="384" y="610"/>
                  <a:pt x="288" y="610"/>
                </a:cubicBezTo>
                <a:cubicBezTo>
                  <a:pt x="191" y="610"/>
                  <a:pt x="103" y="557"/>
                  <a:pt x="60" y="473"/>
                </a:cubicBezTo>
                <a:cubicBezTo>
                  <a:pt x="26" y="463"/>
                  <a:pt x="0" y="429"/>
                  <a:pt x="0" y="389"/>
                </a:cubicBezTo>
                <a:cubicBezTo>
                  <a:pt x="0" y="369"/>
                  <a:pt x="7" y="350"/>
                  <a:pt x="19" y="335"/>
                </a:cubicBezTo>
                <a:lnTo>
                  <a:pt x="19" y="221"/>
                </a:lnTo>
                <a:cubicBezTo>
                  <a:pt x="19" y="204"/>
                  <a:pt x="21" y="189"/>
                  <a:pt x="26" y="176"/>
                </a:cubicBezTo>
                <a:cubicBezTo>
                  <a:pt x="13" y="166"/>
                  <a:pt x="5" y="149"/>
                  <a:pt x="5" y="120"/>
                </a:cubicBezTo>
                <a:cubicBezTo>
                  <a:pt x="5" y="52"/>
                  <a:pt x="85" y="0"/>
                  <a:pt x="204" y="0"/>
                </a:cubicBezTo>
                <a:cubicBezTo>
                  <a:pt x="321" y="0"/>
                  <a:pt x="385" y="17"/>
                  <a:pt x="417" y="50"/>
                </a:cubicBezTo>
                <a:cubicBezTo>
                  <a:pt x="427" y="44"/>
                  <a:pt x="439" y="41"/>
                  <a:pt x="455" y="41"/>
                </a:cubicBezTo>
                <a:cubicBezTo>
                  <a:pt x="505" y="44"/>
                  <a:pt x="542" y="86"/>
                  <a:pt x="542" y="136"/>
                </a:cubicBezTo>
                <a:cubicBezTo>
                  <a:pt x="542" y="144"/>
                  <a:pt x="541" y="152"/>
                  <a:pt x="541" y="159"/>
                </a:cubicBezTo>
                <a:cubicBezTo>
                  <a:pt x="550" y="175"/>
                  <a:pt x="555" y="195"/>
                  <a:pt x="555" y="221"/>
                </a:cubicBezTo>
                <a:lnTo>
                  <a:pt x="555" y="335"/>
                </a:lnTo>
                <a:cubicBezTo>
                  <a:pt x="567" y="350"/>
                  <a:pt x="574" y="369"/>
                  <a:pt x="574" y="389"/>
                </a:cubicBezTo>
                <a:close/>
                <a:moveTo>
                  <a:pt x="520" y="389"/>
                </a:moveTo>
                <a:cubicBezTo>
                  <a:pt x="520" y="371"/>
                  <a:pt x="507" y="355"/>
                  <a:pt x="491" y="355"/>
                </a:cubicBezTo>
                <a:cubicBezTo>
                  <a:pt x="486" y="363"/>
                  <a:pt x="481" y="371"/>
                  <a:pt x="475" y="378"/>
                </a:cubicBezTo>
                <a:cubicBezTo>
                  <a:pt x="479" y="365"/>
                  <a:pt x="481" y="353"/>
                  <a:pt x="482" y="340"/>
                </a:cubicBezTo>
                <a:cubicBezTo>
                  <a:pt x="466" y="325"/>
                  <a:pt x="452" y="299"/>
                  <a:pt x="445" y="268"/>
                </a:cubicBezTo>
                <a:cubicBezTo>
                  <a:pt x="441" y="250"/>
                  <a:pt x="439" y="232"/>
                  <a:pt x="440" y="216"/>
                </a:cubicBezTo>
                <a:cubicBezTo>
                  <a:pt x="425" y="246"/>
                  <a:pt x="399" y="273"/>
                  <a:pt x="368" y="273"/>
                </a:cubicBezTo>
                <a:cubicBezTo>
                  <a:pt x="315" y="273"/>
                  <a:pt x="209" y="239"/>
                  <a:pt x="150" y="196"/>
                </a:cubicBezTo>
                <a:cubicBezTo>
                  <a:pt x="144" y="202"/>
                  <a:pt x="139" y="208"/>
                  <a:pt x="134" y="214"/>
                </a:cubicBezTo>
                <a:cubicBezTo>
                  <a:pt x="135" y="230"/>
                  <a:pt x="134" y="249"/>
                  <a:pt x="129" y="268"/>
                </a:cubicBezTo>
                <a:cubicBezTo>
                  <a:pt x="122" y="299"/>
                  <a:pt x="108" y="325"/>
                  <a:pt x="92" y="340"/>
                </a:cubicBezTo>
                <a:cubicBezTo>
                  <a:pt x="93" y="353"/>
                  <a:pt x="96" y="365"/>
                  <a:pt x="99" y="378"/>
                </a:cubicBezTo>
                <a:cubicBezTo>
                  <a:pt x="93" y="371"/>
                  <a:pt x="88" y="363"/>
                  <a:pt x="84" y="355"/>
                </a:cubicBezTo>
                <a:cubicBezTo>
                  <a:pt x="67" y="355"/>
                  <a:pt x="54" y="371"/>
                  <a:pt x="54" y="389"/>
                </a:cubicBezTo>
                <a:cubicBezTo>
                  <a:pt x="54" y="408"/>
                  <a:pt x="67" y="424"/>
                  <a:pt x="84" y="424"/>
                </a:cubicBezTo>
                <a:cubicBezTo>
                  <a:pt x="88" y="424"/>
                  <a:pt x="92" y="423"/>
                  <a:pt x="95" y="421"/>
                </a:cubicBezTo>
                <a:cubicBezTo>
                  <a:pt x="122" y="500"/>
                  <a:pt x="198" y="557"/>
                  <a:pt x="288" y="557"/>
                </a:cubicBezTo>
                <a:cubicBezTo>
                  <a:pt x="377" y="557"/>
                  <a:pt x="452" y="500"/>
                  <a:pt x="480" y="421"/>
                </a:cubicBezTo>
                <a:cubicBezTo>
                  <a:pt x="483" y="423"/>
                  <a:pt x="487" y="424"/>
                  <a:pt x="491" y="424"/>
                </a:cubicBezTo>
                <a:cubicBezTo>
                  <a:pt x="507" y="424"/>
                  <a:pt x="520" y="408"/>
                  <a:pt x="520" y="389"/>
                </a:cubicBezTo>
                <a:close/>
                <a:moveTo>
                  <a:pt x="197" y="313"/>
                </a:moveTo>
                <a:cubicBezTo>
                  <a:pt x="180" y="313"/>
                  <a:pt x="167" y="326"/>
                  <a:pt x="167" y="343"/>
                </a:cubicBezTo>
                <a:cubicBezTo>
                  <a:pt x="167" y="359"/>
                  <a:pt x="180" y="373"/>
                  <a:pt x="197" y="373"/>
                </a:cubicBezTo>
                <a:cubicBezTo>
                  <a:pt x="213" y="373"/>
                  <a:pt x="227" y="359"/>
                  <a:pt x="227" y="343"/>
                </a:cubicBezTo>
                <a:cubicBezTo>
                  <a:pt x="227" y="326"/>
                  <a:pt x="213" y="313"/>
                  <a:pt x="197" y="313"/>
                </a:cubicBezTo>
                <a:close/>
                <a:moveTo>
                  <a:pt x="378" y="313"/>
                </a:moveTo>
                <a:cubicBezTo>
                  <a:pt x="361" y="313"/>
                  <a:pt x="348" y="326"/>
                  <a:pt x="348" y="343"/>
                </a:cubicBezTo>
                <a:cubicBezTo>
                  <a:pt x="348" y="359"/>
                  <a:pt x="361" y="373"/>
                  <a:pt x="378" y="373"/>
                </a:cubicBezTo>
                <a:cubicBezTo>
                  <a:pt x="394" y="373"/>
                  <a:pt x="408" y="359"/>
                  <a:pt x="408" y="343"/>
                </a:cubicBezTo>
                <a:cubicBezTo>
                  <a:pt x="408" y="326"/>
                  <a:pt x="394" y="313"/>
                  <a:pt x="378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69C6BF9-8DB4-E6BD-16CF-EF508E15A149}"/>
              </a:ext>
            </a:extLst>
          </p:cNvPr>
          <p:cNvGrpSpPr/>
          <p:nvPr/>
        </p:nvGrpSpPr>
        <p:grpSpPr>
          <a:xfrm>
            <a:off x="4593559" y="3171441"/>
            <a:ext cx="1488328" cy="1254298"/>
            <a:chOff x="4609164" y="3412172"/>
            <a:chExt cx="1488328" cy="125429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8D45356-B138-FDBB-6874-F9E6FD81D9AD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1E5A9766-9A4D-9613-0CB0-E70067834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1E5A9766-9A4D-9613-0CB0-E70067834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05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622F907-0854-5917-AB83-2F2C3AB0E942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37865E5-5AFF-1917-7DD7-713681D340BF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D071C60-20BC-B673-17FA-F967E422A4EB}"/>
              </a:ext>
            </a:extLst>
          </p:cNvPr>
          <p:cNvGrpSpPr/>
          <p:nvPr/>
        </p:nvGrpSpPr>
        <p:grpSpPr>
          <a:xfrm>
            <a:off x="8940794" y="1869239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8"/>
                  <a:stretch>
                    <a:fillRect l="-5882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6704088-5C60-773E-545A-02C16BE625D4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C09CCD-4938-EB8C-DCAC-7EDCC6490904}"/>
              </a:ext>
            </a:extLst>
          </p:cNvPr>
          <p:cNvGrpSpPr/>
          <p:nvPr/>
        </p:nvGrpSpPr>
        <p:grpSpPr>
          <a:xfrm>
            <a:off x="9605979" y="1864166"/>
            <a:ext cx="767778" cy="484911"/>
            <a:chOff x="8423332" y="3045600"/>
            <a:chExt cx="900801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/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blipFill>
                  <a:blip r:embed="rId9"/>
                  <a:stretch>
                    <a:fillRect l="-5882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40BC375-B8F0-0BF1-63FF-8A874F9E271E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E022BDB-6D70-1A8C-69F7-A4E1C1936B7A}"/>
              </a:ext>
            </a:extLst>
          </p:cNvPr>
          <p:cNvCxnSpPr>
            <a:cxnSpLocks/>
          </p:cNvCxnSpPr>
          <p:nvPr/>
        </p:nvCxnSpPr>
        <p:spPr>
          <a:xfrm flipV="1">
            <a:off x="2862823" y="2566863"/>
            <a:ext cx="753019" cy="7662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3A95DF6E-DD80-2962-A488-BCA56838A8F3}"/>
              </a:ext>
            </a:extLst>
          </p:cNvPr>
          <p:cNvCxnSpPr>
            <a:cxnSpLocks/>
          </p:cNvCxnSpPr>
          <p:nvPr/>
        </p:nvCxnSpPr>
        <p:spPr>
          <a:xfrm flipH="1" flipV="1">
            <a:off x="3880254" y="2566863"/>
            <a:ext cx="656823" cy="7662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F547395-B809-9022-79BB-0B319E3161F4}"/>
              </a:ext>
            </a:extLst>
          </p:cNvPr>
          <p:cNvCxnSpPr>
            <a:cxnSpLocks/>
          </p:cNvCxnSpPr>
          <p:nvPr/>
        </p:nvCxnSpPr>
        <p:spPr>
          <a:xfrm flipH="1">
            <a:off x="2997567" y="3572404"/>
            <a:ext cx="146867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CA36FDD-DCC1-E9EF-720B-BDA0DD5FA726}"/>
              </a:ext>
            </a:extLst>
          </p:cNvPr>
          <p:cNvGrpSpPr/>
          <p:nvPr/>
        </p:nvGrpSpPr>
        <p:grpSpPr>
          <a:xfrm>
            <a:off x="2128792" y="3169887"/>
            <a:ext cx="1488328" cy="1254298"/>
            <a:chOff x="4609164" y="3412172"/>
            <a:chExt cx="1488328" cy="1254298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2C58CD2-6BBA-A3EC-75CF-AD3FD5844763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5B1023B9-63AE-355F-133B-09C1356FD90B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5B1023B9-63AE-355F-133B-09C1356FD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20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EFD35D9-D254-3380-B0A7-231A0EF3A073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DC21078-2D8E-83FB-E52A-D3923D481189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9D86AB1-D675-6A24-5157-00F16E145E48}"/>
              </a:ext>
            </a:extLst>
          </p:cNvPr>
          <p:cNvGrpSpPr/>
          <p:nvPr/>
        </p:nvGrpSpPr>
        <p:grpSpPr>
          <a:xfrm>
            <a:off x="3352894" y="1690688"/>
            <a:ext cx="1488328" cy="1254298"/>
            <a:chOff x="4609164" y="3412172"/>
            <a:chExt cx="1488328" cy="1254298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079AA1C-7000-EF56-CC7E-82C076767046}"/>
                </a:ext>
              </a:extLst>
            </p:cNvPr>
            <p:cNvGrpSpPr/>
            <p:nvPr/>
          </p:nvGrpSpPr>
          <p:grpSpPr>
            <a:xfrm>
              <a:off x="5386929" y="4188635"/>
              <a:ext cx="710563" cy="477835"/>
              <a:chOff x="2497387" y="3045600"/>
              <a:chExt cx="864368" cy="6096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02AD0748-C6D6-77D5-FC6B-BFB6AFA8DE5A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02AD0748-C6D6-77D5-FC6B-BFB6AFA8DE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0008" y="3163698"/>
                    <a:ext cx="611747" cy="47124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20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1ADC0DE0-F65F-68F5-E767-AEAEBC68BF85}"/>
                  </a:ext>
                </a:extLst>
              </p:cNvPr>
              <p:cNvSpPr/>
              <p:nvPr/>
            </p:nvSpPr>
            <p:spPr>
              <a:xfrm>
                <a:off x="2497387" y="3045600"/>
                <a:ext cx="307466" cy="609685"/>
              </a:xfrm>
              <a:custGeom>
                <a:avLst/>
                <a:gdLst>
                  <a:gd name="T0" fmla="*/ 1719 w 3438"/>
                  <a:gd name="T1" fmla="*/ 0 h 6827"/>
                  <a:gd name="T2" fmla="*/ 0 w 3438"/>
                  <a:gd name="T3" fmla="*/ 1719 h 6827"/>
                  <a:gd name="T4" fmla="*/ 886 w 3438"/>
                  <a:gd name="T5" fmla="*/ 3222 h 6827"/>
                  <a:gd name="T6" fmla="*/ 886 w 3438"/>
                  <a:gd name="T7" fmla="*/ 6048 h 6827"/>
                  <a:gd name="T8" fmla="*/ 958 w 3438"/>
                  <a:gd name="T9" fmla="*/ 6211 h 6827"/>
                  <a:gd name="T10" fmla="*/ 1570 w 3438"/>
                  <a:gd name="T11" fmla="*/ 6769 h 6827"/>
                  <a:gd name="T12" fmla="*/ 1719 w 3438"/>
                  <a:gd name="T13" fmla="*/ 6827 h 6827"/>
                  <a:gd name="T14" fmla="*/ 1868 w 3438"/>
                  <a:gd name="T15" fmla="*/ 6769 h 6827"/>
                  <a:gd name="T16" fmla="*/ 2481 w 3438"/>
                  <a:gd name="T17" fmla="*/ 6211 h 6827"/>
                  <a:gd name="T18" fmla="*/ 2553 w 3438"/>
                  <a:gd name="T19" fmla="*/ 6048 h 6827"/>
                  <a:gd name="T20" fmla="*/ 2553 w 3438"/>
                  <a:gd name="T21" fmla="*/ 5795 h 6827"/>
                  <a:gd name="T22" fmla="*/ 2488 w 3438"/>
                  <a:gd name="T23" fmla="*/ 5639 h 6827"/>
                  <a:gd name="T24" fmla="*/ 2285 w 3438"/>
                  <a:gd name="T25" fmla="*/ 5435 h 6827"/>
                  <a:gd name="T26" fmla="*/ 2484 w 3438"/>
                  <a:gd name="T27" fmla="*/ 5235 h 6827"/>
                  <a:gd name="T28" fmla="*/ 2484 w 3438"/>
                  <a:gd name="T29" fmla="*/ 4922 h 6827"/>
                  <a:gd name="T30" fmla="*/ 2285 w 3438"/>
                  <a:gd name="T31" fmla="*/ 4723 h 6827"/>
                  <a:gd name="T32" fmla="*/ 2484 w 3438"/>
                  <a:gd name="T33" fmla="*/ 4524 h 6827"/>
                  <a:gd name="T34" fmla="*/ 2484 w 3438"/>
                  <a:gd name="T35" fmla="*/ 4211 h 6827"/>
                  <a:gd name="T36" fmla="*/ 2285 w 3438"/>
                  <a:gd name="T37" fmla="*/ 4011 h 6827"/>
                  <a:gd name="T38" fmla="*/ 2488 w 3438"/>
                  <a:gd name="T39" fmla="*/ 3807 h 6827"/>
                  <a:gd name="T40" fmla="*/ 2553 w 3438"/>
                  <a:gd name="T41" fmla="*/ 3651 h 6827"/>
                  <a:gd name="T42" fmla="*/ 2553 w 3438"/>
                  <a:gd name="T43" fmla="*/ 3222 h 6827"/>
                  <a:gd name="T44" fmla="*/ 3438 w 3438"/>
                  <a:gd name="T45" fmla="*/ 1719 h 6827"/>
                  <a:gd name="T46" fmla="*/ 1719 w 3438"/>
                  <a:gd name="T47" fmla="*/ 0 h 6827"/>
                  <a:gd name="T48" fmla="*/ 1719 w 3438"/>
                  <a:gd name="T49" fmla="*/ 1380 h 6827"/>
                  <a:gd name="T50" fmla="*/ 1350 w 3438"/>
                  <a:gd name="T51" fmla="*/ 1011 h 6827"/>
                  <a:gd name="T52" fmla="*/ 1719 w 3438"/>
                  <a:gd name="T53" fmla="*/ 642 h 6827"/>
                  <a:gd name="T54" fmla="*/ 2088 w 3438"/>
                  <a:gd name="T55" fmla="*/ 1011 h 6827"/>
                  <a:gd name="T56" fmla="*/ 1719 w 3438"/>
                  <a:gd name="T57" fmla="*/ 1380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38" h="6827">
                    <a:moveTo>
                      <a:pt x="1719" y="0"/>
                    </a:moveTo>
                    <a:cubicBezTo>
                      <a:pt x="772" y="0"/>
                      <a:pt x="0" y="771"/>
                      <a:pt x="0" y="1719"/>
                    </a:cubicBezTo>
                    <a:cubicBezTo>
                      <a:pt x="0" y="2364"/>
                      <a:pt x="358" y="2928"/>
                      <a:pt x="886" y="3222"/>
                    </a:cubicBezTo>
                    <a:lnTo>
                      <a:pt x="886" y="6048"/>
                    </a:lnTo>
                    <a:cubicBezTo>
                      <a:pt x="886" y="6110"/>
                      <a:pt x="912" y="6169"/>
                      <a:pt x="958" y="6211"/>
                    </a:cubicBezTo>
                    <a:lnTo>
                      <a:pt x="1570" y="6769"/>
                    </a:lnTo>
                    <a:cubicBezTo>
                      <a:pt x="1613" y="6807"/>
                      <a:pt x="1666" y="6827"/>
                      <a:pt x="1719" y="6827"/>
                    </a:cubicBezTo>
                    <a:cubicBezTo>
                      <a:pt x="1773" y="6827"/>
                      <a:pt x="1826" y="6807"/>
                      <a:pt x="1868" y="6769"/>
                    </a:cubicBezTo>
                    <a:lnTo>
                      <a:pt x="2481" y="6211"/>
                    </a:lnTo>
                    <a:cubicBezTo>
                      <a:pt x="2527" y="6169"/>
                      <a:pt x="2553" y="6110"/>
                      <a:pt x="2553" y="6048"/>
                    </a:cubicBezTo>
                    <a:lnTo>
                      <a:pt x="2553" y="5795"/>
                    </a:lnTo>
                    <a:cubicBezTo>
                      <a:pt x="2553" y="5736"/>
                      <a:pt x="2530" y="5680"/>
                      <a:pt x="2488" y="5639"/>
                    </a:cubicBezTo>
                    <a:lnTo>
                      <a:pt x="2285" y="5435"/>
                    </a:lnTo>
                    <a:lnTo>
                      <a:pt x="2484" y="5235"/>
                    </a:lnTo>
                    <a:cubicBezTo>
                      <a:pt x="2570" y="5149"/>
                      <a:pt x="2570" y="5009"/>
                      <a:pt x="2484" y="4922"/>
                    </a:cubicBezTo>
                    <a:lnTo>
                      <a:pt x="2285" y="4723"/>
                    </a:lnTo>
                    <a:lnTo>
                      <a:pt x="2484" y="4524"/>
                    </a:lnTo>
                    <a:cubicBezTo>
                      <a:pt x="2570" y="4437"/>
                      <a:pt x="2570" y="4297"/>
                      <a:pt x="2484" y="4211"/>
                    </a:cubicBezTo>
                    <a:lnTo>
                      <a:pt x="2285" y="4011"/>
                    </a:lnTo>
                    <a:lnTo>
                      <a:pt x="2488" y="3807"/>
                    </a:lnTo>
                    <a:cubicBezTo>
                      <a:pt x="2530" y="3766"/>
                      <a:pt x="2553" y="3710"/>
                      <a:pt x="2553" y="3651"/>
                    </a:cubicBezTo>
                    <a:lnTo>
                      <a:pt x="2553" y="3222"/>
                    </a:lnTo>
                    <a:cubicBezTo>
                      <a:pt x="3081" y="2928"/>
                      <a:pt x="3438" y="2364"/>
                      <a:pt x="3438" y="1719"/>
                    </a:cubicBezTo>
                    <a:cubicBezTo>
                      <a:pt x="3438" y="771"/>
                      <a:pt x="2667" y="0"/>
                      <a:pt x="1719" y="0"/>
                    </a:cubicBezTo>
                    <a:close/>
                    <a:moveTo>
                      <a:pt x="1719" y="1380"/>
                    </a:moveTo>
                    <a:cubicBezTo>
                      <a:pt x="1516" y="1380"/>
                      <a:pt x="1350" y="1215"/>
                      <a:pt x="1350" y="1011"/>
                    </a:cubicBezTo>
                    <a:cubicBezTo>
                      <a:pt x="1350" y="808"/>
                      <a:pt x="1516" y="642"/>
                      <a:pt x="1719" y="642"/>
                    </a:cubicBezTo>
                    <a:cubicBezTo>
                      <a:pt x="1923" y="642"/>
                      <a:pt x="2088" y="808"/>
                      <a:pt x="2088" y="1011"/>
                    </a:cubicBezTo>
                    <a:cubicBezTo>
                      <a:pt x="2088" y="1215"/>
                      <a:pt x="1923" y="1380"/>
                      <a:pt x="1719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79EDAB2-8D6E-2838-E055-3B5AD113D1CC}"/>
                </a:ext>
              </a:extLst>
            </p:cNvPr>
            <p:cNvSpPr/>
            <p:nvPr/>
          </p:nvSpPr>
          <p:spPr>
            <a:xfrm>
              <a:off x="4609164" y="3412172"/>
              <a:ext cx="767776" cy="810682"/>
            </a:xfrm>
            <a:custGeom>
              <a:avLst/>
              <a:gdLst>
                <a:gd name="T0" fmla="*/ 272 w 611"/>
                <a:gd name="T1" fmla="*/ 406 h 638"/>
                <a:gd name="T2" fmla="*/ 306 w 611"/>
                <a:gd name="T3" fmla="*/ 393 h 638"/>
                <a:gd name="T4" fmla="*/ 339 w 611"/>
                <a:gd name="T5" fmla="*/ 406 h 638"/>
                <a:gd name="T6" fmla="*/ 306 w 611"/>
                <a:gd name="T7" fmla="*/ 420 h 638"/>
                <a:gd name="T8" fmla="*/ 272 w 611"/>
                <a:gd name="T9" fmla="*/ 406 h 638"/>
                <a:gd name="T10" fmla="*/ 215 w 611"/>
                <a:gd name="T11" fmla="*/ 355 h 638"/>
                <a:gd name="T12" fmla="*/ 245 w 611"/>
                <a:gd name="T13" fmla="*/ 325 h 638"/>
                <a:gd name="T14" fmla="*/ 215 w 611"/>
                <a:gd name="T15" fmla="*/ 295 h 638"/>
                <a:gd name="T16" fmla="*/ 185 w 611"/>
                <a:gd name="T17" fmla="*/ 325 h 638"/>
                <a:gd name="T18" fmla="*/ 215 w 611"/>
                <a:gd name="T19" fmla="*/ 355 h 638"/>
                <a:gd name="T20" fmla="*/ 396 w 611"/>
                <a:gd name="T21" fmla="*/ 355 h 638"/>
                <a:gd name="T22" fmla="*/ 426 w 611"/>
                <a:gd name="T23" fmla="*/ 325 h 638"/>
                <a:gd name="T24" fmla="*/ 396 w 611"/>
                <a:gd name="T25" fmla="*/ 295 h 638"/>
                <a:gd name="T26" fmla="*/ 366 w 611"/>
                <a:gd name="T27" fmla="*/ 325 h 638"/>
                <a:gd name="T28" fmla="*/ 396 w 611"/>
                <a:gd name="T29" fmla="*/ 355 h 638"/>
                <a:gd name="T30" fmla="*/ 611 w 611"/>
                <a:gd name="T31" fmla="*/ 301 h 638"/>
                <a:gd name="T32" fmla="*/ 611 w 611"/>
                <a:gd name="T33" fmla="*/ 585 h 638"/>
                <a:gd name="T34" fmla="*/ 548 w 611"/>
                <a:gd name="T35" fmla="*/ 638 h 638"/>
                <a:gd name="T36" fmla="*/ 507 w 611"/>
                <a:gd name="T37" fmla="*/ 638 h 638"/>
                <a:gd name="T38" fmla="*/ 444 w 611"/>
                <a:gd name="T39" fmla="*/ 585 h 638"/>
                <a:gd name="T40" fmla="*/ 444 w 611"/>
                <a:gd name="T41" fmla="*/ 552 h 638"/>
                <a:gd name="T42" fmla="*/ 306 w 611"/>
                <a:gd name="T43" fmla="*/ 592 h 638"/>
                <a:gd name="T44" fmla="*/ 166 w 611"/>
                <a:gd name="T45" fmla="*/ 551 h 638"/>
                <a:gd name="T46" fmla="*/ 166 w 611"/>
                <a:gd name="T47" fmla="*/ 585 h 638"/>
                <a:gd name="T48" fmla="*/ 104 w 611"/>
                <a:gd name="T49" fmla="*/ 638 h 638"/>
                <a:gd name="T50" fmla="*/ 62 w 611"/>
                <a:gd name="T51" fmla="*/ 638 h 638"/>
                <a:gd name="T52" fmla="*/ 0 w 611"/>
                <a:gd name="T53" fmla="*/ 585 h 638"/>
                <a:gd name="T54" fmla="*/ 0 w 611"/>
                <a:gd name="T55" fmla="*/ 548 h 638"/>
                <a:gd name="T56" fmla="*/ 0 w 611"/>
                <a:gd name="T57" fmla="*/ 301 h 638"/>
                <a:gd name="T58" fmla="*/ 0 w 611"/>
                <a:gd name="T59" fmla="*/ 301 h 638"/>
                <a:gd name="T60" fmla="*/ 0 w 611"/>
                <a:gd name="T61" fmla="*/ 300 h 638"/>
                <a:gd name="T62" fmla="*/ 305 w 611"/>
                <a:gd name="T63" fmla="*/ 0 h 638"/>
                <a:gd name="T64" fmla="*/ 611 w 611"/>
                <a:gd name="T65" fmla="*/ 299 h 638"/>
                <a:gd name="T66" fmla="*/ 611 w 611"/>
                <a:gd name="T67" fmla="*/ 301 h 638"/>
                <a:gd name="T68" fmla="*/ 117 w 611"/>
                <a:gd name="T69" fmla="*/ 361 h 638"/>
                <a:gd name="T70" fmla="*/ 102 w 611"/>
                <a:gd name="T71" fmla="*/ 338 h 638"/>
                <a:gd name="T72" fmla="*/ 102 w 611"/>
                <a:gd name="T73" fmla="*/ 338 h 638"/>
                <a:gd name="T74" fmla="*/ 101 w 611"/>
                <a:gd name="T75" fmla="*/ 338 h 638"/>
                <a:gd name="T76" fmla="*/ 71 w 611"/>
                <a:gd name="T77" fmla="*/ 372 h 638"/>
                <a:gd name="T78" fmla="*/ 101 w 611"/>
                <a:gd name="T79" fmla="*/ 407 h 638"/>
                <a:gd name="T80" fmla="*/ 112 w 611"/>
                <a:gd name="T81" fmla="*/ 404 h 638"/>
                <a:gd name="T82" fmla="*/ 304 w 611"/>
                <a:gd name="T83" fmla="*/ 540 h 638"/>
                <a:gd name="T84" fmla="*/ 497 w 611"/>
                <a:gd name="T85" fmla="*/ 404 h 638"/>
                <a:gd name="T86" fmla="*/ 507 w 611"/>
                <a:gd name="T87" fmla="*/ 407 h 638"/>
                <a:gd name="T88" fmla="*/ 537 w 611"/>
                <a:gd name="T89" fmla="*/ 372 h 638"/>
                <a:gd name="T90" fmla="*/ 508 w 611"/>
                <a:gd name="T91" fmla="*/ 338 h 638"/>
                <a:gd name="T92" fmla="*/ 493 w 611"/>
                <a:gd name="T93" fmla="*/ 360 h 638"/>
                <a:gd name="T94" fmla="*/ 500 w 611"/>
                <a:gd name="T95" fmla="*/ 320 h 638"/>
                <a:gd name="T96" fmla="*/ 370 w 611"/>
                <a:gd name="T97" fmla="*/ 205 h 638"/>
                <a:gd name="T98" fmla="*/ 109 w 611"/>
                <a:gd name="T99" fmla="*/ 313 h 638"/>
                <a:gd name="T100" fmla="*/ 117 w 611"/>
                <a:gd name="T101" fmla="*/ 36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38">
                  <a:moveTo>
                    <a:pt x="272" y="406"/>
                  </a:moveTo>
                  <a:cubicBezTo>
                    <a:pt x="272" y="399"/>
                    <a:pt x="287" y="393"/>
                    <a:pt x="306" y="393"/>
                  </a:cubicBezTo>
                  <a:cubicBezTo>
                    <a:pt x="324" y="393"/>
                    <a:pt x="339" y="399"/>
                    <a:pt x="339" y="406"/>
                  </a:cubicBezTo>
                  <a:cubicBezTo>
                    <a:pt x="339" y="414"/>
                    <a:pt x="324" y="420"/>
                    <a:pt x="306" y="420"/>
                  </a:cubicBezTo>
                  <a:cubicBezTo>
                    <a:pt x="287" y="420"/>
                    <a:pt x="272" y="414"/>
                    <a:pt x="272" y="406"/>
                  </a:cubicBezTo>
                  <a:close/>
                  <a:moveTo>
                    <a:pt x="215" y="355"/>
                  </a:moveTo>
                  <a:cubicBezTo>
                    <a:pt x="232" y="355"/>
                    <a:pt x="245" y="341"/>
                    <a:pt x="245" y="325"/>
                  </a:cubicBezTo>
                  <a:cubicBezTo>
                    <a:pt x="245" y="308"/>
                    <a:pt x="232" y="295"/>
                    <a:pt x="215" y="295"/>
                  </a:cubicBezTo>
                  <a:cubicBezTo>
                    <a:pt x="199" y="295"/>
                    <a:pt x="185" y="308"/>
                    <a:pt x="185" y="325"/>
                  </a:cubicBezTo>
                  <a:cubicBezTo>
                    <a:pt x="185" y="341"/>
                    <a:pt x="199" y="355"/>
                    <a:pt x="215" y="355"/>
                  </a:cubicBezTo>
                  <a:close/>
                  <a:moveTo>
                    <a:pt x="396" y="355"/>
                  </a:moveTo>
                  <a:cubicBezTo>
                    <a:pt x="413" y="355"/>
                    <a:pt x="426" y="341"/>
                    <a:pt x="426" y="325"/>
                  </a:cubicBezTo>
                  <a:cubicBezTo>
                    <a:pt x="426" y="308"/>
                    <a:pt x="413" y="295"/>
                    <a:pt x="396" y="295"/>
                  </a:cubicBezTo>
                  <a:cubicBezTo>
                    <a:pt x="380" y="295"/>
                    <a:pt x="366" y="308"/>
                    <a:pt x="366" y="325"/>
                  </a:cubicBezTo>
                  <a:cubicBezTo>
                    <a:pt x="366" y="341"/>
                    <a:pt x="380" y="355"/>
                    <a:pt x="396" y="355"/>
                  </a:cubicBezTo>
                  <a:close/>
                  <a:moveTo>
                    <a:pt x="611" y="301"/>
                  </a:moveTo>
                  <a:lnTo>
                    <a:pt x="611" y="585"/>
                  </a:lnTo>
                  <a:cubicBezTo>
                    <a:pt x="611" y="614"/>
                    <a:pt x="583" y="638"/>
                    <a:pt x="548" y="638"/>
                  </a:cubicBezTo>
                  <a:lnTo>
                    <a:pt x="507" y="638"/>
                  </a:lnTo>
                  <a:cubicBezTo>
                    <a:pt x="472" y="638"/>
                    <a:pt x="444" y="614"/>
                    <a:pt x="444" y="585"/>
                  </a:cubicBezTo>
                  <a:lnTo>
                    <a:pt x="444" y="552"/>
                  </a:lnTo>
                  <a:cubicBezTo>
                    <a:pt x="404" y="578"/>
                    <a:pt x="356" y="592"/>
                    <a:pt x="306" y="592"/>
                  </a:cubicBezTo>
                  <a:cubicBezTo>
                    <a:pt x="255" y="592"/>
                    <a:pt x="207" y="577"/>
                    <a:pt x="166" y="551"/>
                  </a:cubicBezTo>
                  <a:lnTo>
                    <a:pt x="166" y="585"/>
                  </a:lnTo>
                  <a:cubicBezTo>
                    <a:pt x="166" y="614"/>
                    <a:pt x="138" y="638"/>
                    <a:pt x="104" y="638"/>
                  </a:cubicBezTo>
                  <a:lnTo>
                    <a:pt x="62" y="638"/>
                  </a:lnTo>
                  <a:cubicBezTo>
                    <a:pt x="28" y="638"/>
                    <a:pt x="0" y="614"/>
                    <a:pt x="0" y="585"/>
                  </a:cubicBezTo>
                  <a:lnTo>
                    <a:pt x="0" y="548"/>
                  </a:lnTo>
                  <a:lnTo>
                    <a:pt x="0" y="301"/>
                  </a:lnTo>
                  <a:lnTo>
                    <a:pt x="0" y="301"/>
                  </a:lnTo>
                  <a:cubicBezTo>
                    <a:pt x="0" y="300"/>
                    <a:pt x="0" y="300"/>
                    <a:pt x="0" y="300"/>
                  </a:cubicBezTo>
                  <a:cubicBezTo>
                    <a:pt x="0" y="134"/>
                    <a:pt x="137" y="0"/>
                    <a:pt x="305" y="0"/>
                  </a:cubicBezTo>
                  <a:cubicBezTo>
                    <a:pt x="473" y="0"/>
                    <a:pt x="610" y="134"/>
                    <a:pt x="611" y="299"/>
                  </a:cubicBezTo>
                  <a:cubicBezTo>
                    <a:pt x="611" y="300"/>
                    <a:pt x="611" y="300"/>
                    <a:pt x="611" y="301"/>
                  </a:cubicBezTo>
                  <a:close/>
                  <a:moveTo>
                    <a:pt x="117" y="361"/>
                  </a:moveTo>
                  <a:cubicBezTo>
                    <a:pt x="111" y="353"/>
                    <a:pt x="106" y="346"/>
                    <a:pt x="102" y="338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84" y="338"/>
                    <a:pt x="71" y="354"/>
                    <a:pt x="71" y="372"/>
                  </a:cubicBezTo>
                  <a:cubicBezTo>
                    <a:pt x="71" y="391"/>
                    <a:pt x="84" y="407"/>
                    <a:pt x="101" y="407"/>
                  </a:cubicBezTo>
                  <a:cubicBezTo>
                    <a:pt x="105" y="407"/>
                    <a:pt x="109" y="406"/>
                    <a:pt x="112" y="404"/>
                  </a:cubicBezTo>
                  <a:cubicBezTo>
                    <a:pt x="139" y="483"/>
                    <a:pt x="215" y="540"/>
                    <a:pt x="304" y="540"/>
                  </a:cubicBezTo>
                  <a:cubicBezTo>
                    <a:pt x="394" y="540"/>
                    <a:pt x="469" y="483"/>
                    <a:pt x="497" y="404"/>
                  </a:cubicBezTo>
                  <a:cubicBezTo>
                    <a:pt x="500" y="406"/>
                    <a:pt x="504" y="407"/>
                    <a:pt x="507" y="407"/>
                  </a:cubicBezTo>
                  <a:cubicBezTo>
                    <a:pt x="524" y="407"/>
                    <a:pt x="537" y="391"/>
                    <a:pt x="537" y="372"/>
                  </a:cubicBezTo>
                  <a:cubicBezTo>
                    <a:pt x="537" y="354"/>
                    <a:pt x="524" y="339"/>
                    <a:pt x="508" y="338"/>
                  </a:cubicBezTo>
                  <a:cubicBezTo>
                    <a:pt x="503" y="346"/>
                    <a:pt x="499" y="353"/>
                    <a:pt x="493" y="360"/>
                  </a:cubicBezTo>
                  <a:cubicBezTo>
                    <a:pt x="497" y="347"/>
                    <a:pt x="499" y="334"/>
                    <a:pt x="500" y="320"/>
                  </a:cubicBezTo>
                  <a:cubicBezTo>
                    <a:pt x="417" y="305"/>
                    <a:pt x="382" y="238"/>
                    <a:pt x="370" y="205"/>
                  </a:cubicBezTo>
                  <a:cubicBezTo>
                    <a:pt x="246" y="288"/>
                    <a:pt x="158" y="309"/>
                    <a:pt x="109" y="313"/>
                  </a:cubicBezTo>
                  <a:cubicBezTo>
                    <a:pt x="110" y="329"/>
                    <a:pt x="113" y="345"/>
                    <a:pt x="117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箭头: 下 4">
            <a:extLst>
              <a:ext uri="{FF2B5EF4-FFF2-40B4-BE49-F238E27FC236}">
                <a16:creationId xmlns:a16="http://schemas.microsoft.com/office/drawing/2014/main" id="{FD0BBDDE-1AB4-F76A-96BA-A6CA0E277EC0}"/>
              </a:ext>
            </a:extLst>
          </p:cNvPr>
          <p:cNvSpPr/>
          <p:nvPr/>
        </p:nvSpPr>
        <p:spPr>
          <a:xfrm>
            <a:off x="8686222" y="2467151"/>
            <a:ext cx="328989" cy="1175504"/>
          </a:xfrm>
          <a:prstGeom prst="downArrow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F0489A-2599-546D-509B-F3FF2290EABA}"/>
              </a:ext>
            </a:extLst>
          </p:cNvPr>
          <p:cNvSpPr txBox="1"/>
          <p:nvPr/>
        </p:nvSpPr>
        <p:spPr>
          <a:xfrm>
            <a:off x="8518499" y="2639049"/>
            <a:ext cx="247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Non-interactive aggregation</a:t>
            </a: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B1D811-F6A2-3F8C-1E2B-9F247F41BC17}"/>
              </a:ext>
            </a:extLst>
          </p:cNvPr>
          <p:cNvGrpSpPr/>
          <p:nvPr/>
        </p:nvGrpSpPr>
        <p:grpSpPr>
          <a:xfrm>
            <a:off x="8449467" y="3695754"/>
            <a:ext cx="896326" cy="755439"/>
            <a:chOff x="8272510" y="2705462"/>
            <a:chExt cx="1051620" cy="949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47268D8-05E7-0260-3397-9701754FCD76}"/>
                    </a:ext>
                  </a:extLst>
                </p:cNvPr>
                <p:cNvSpPr txBox="1"/>
                <p:nvPr/>
              </p:nvSpPr>
              <p:spPr>
                <a:xfrm>
                  <a:off x="8712383" y="3124158"/>
                  <a:ext cx="611747" cy="484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47268D8-05E7-0260-3397-9701754FC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3" y="3124158"/>
                  <a:ext cx="611747" cy="484118"/>
                </a:xfrm>
                <a:prstGeom prst="rect">
                  <a:avLst/>
                </a:prstGeom>
                <a:blipFill>
                  <a:blip r:embed="rId12"/>
                  <a:stretch>
                    <a:fillRect l="-2353" t="-1587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074D363-D22A-7AE7-A47A-8D496E23CC49}"/>
                </a:ext>
              </a:extLst>
            </p:cNvPr>
            <p:cNvSpPr/>
            <p:nvPr/>
          </p:nvSpPr>
          <p:spPr>
            <a:xfrm>
              <a:off x="8272510" y="2705462"/>
              <a:ext cx="469278" cy="949823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8605160-C62A-A68E-D6F6-3E45EA82BE52}"/>
              </a:ext>
            </a:extLst>
          </p:cNvPr>
          <p:cNvSpPr/>
          <p:nvPr/>
        </p:nvSpPr>
        <p:spPr>
          <a:xfrm>
            <a:off x="1249932" y="4925362"/>
            <a:ext cx="878860" cy="483900"/>
          </a:xfrm>
          <a:custGeom>
            <a:avLst/>
            <a:gdLst>
              <a:gd name="T0" fmla="*/ 8800 w 16000"/>
              <a:gd name="T1" fmla="*/ 5600 h 9600"/>
              <a:gd name="T2" fmla="*/ 8400 w 16000"/>
              <a:gd name="T3" fmla="*/ 5600 h 9600"/>
              <a:gd name="T4" fmla="*/ 8400 w 16000"/>
              <a:gd name="T5" fmla="*/ 3400 h 9600"/>
              <a:gd name="T6" fmla="*/ 8200 w 16000"/>
              <a:gd name="T7" fmla="*/ 3200 h 9600"/>
              <a:gd name="T8" fmla="*/ 7861 w 16000"/>
              <a:gd name="T9" fmla="*/ 3200 h 9600"/>
              <a:gd name="T10" fmla="*/ 7528 w 16000"/>
              <a:gd name="T11" fmla="*/ 3301 h 9600"/>
              <a:gd name="T12" fmla="*/ 7145 w 16000"/>
              <a:gd name="T13" fmla="*/ 3556 h 9600"/>
              <a:gd name="T14" fmla="*/ 7089 w 16000"/>
              <a:gd name="T15" fmla="*/ 3834 h 9600"/>
              <a:gd name="T16" fmla="*/ 7311 w 16000"/>
              <a:gd name="T17" fmla="*/ 4166 h 9600"/>
              <a:gd name="T18" fmla="*/ 7588 w 16000"/>
              <a:gd name="T19" fmla="*/ 4222 h 9600"/>
              <a:gd name="T20" fmla="*/ 7600 w 16000"/>
              <a:gd name="T21" fmla="*/ 4214 h 9600"/>
              <a:gd name="T22" fmla="*/ 7600 w 16000"/>
              <a:gd name="T23" fmla="*/ 5600 h 9600"/>
              <a:gd name="T24" fmla="*/ 7200 w 16000"/>
              <a:gd name="T25" fmla="*/ 5600 h 9600"/>
              <a:gd name="T26" fmla="*/ 7000 w 16000"/>
              <a:gd name="T27" fmla="*/ 5800 h 9600"/>
              <a:gd name="T28" fmla="*/ 7000 w 16000"/>
              <a:gd name="T29" fmla="*/ 6200 h 9600"/>
              <a:gd name="T30" fmla="*/ 7200 w 16000"/>
              <a:gd name="T31" fmla="*/ 6400 h 9600"/>
              <a:gd name="T32" fmla="*/ 8800 w 16000"/>
              <a:gd name="T33" fmla="*/ 6400 h 9600"/>
              <a:gd name="T34" fmla="*/ 9000 w 16000"/>
              <a:gd name="T35" fmla="*/ 6200 h 9600"/>
              <a:gd name="T36" fmla="*/ 9000 w 16000"/>
              <a:gd name="T37" fmla="*/ 5800 h 9600"/>
              <a:gd name="T38" fmla="*/ 8800 w 16000"/>
              <a:gd name="T39" fmla="*/ 5600 h 9600"/>
              <a:gd name="T40" fmla="*/ 15200 w 16000"/>
              <a:gd name="T41" fmla="*/ 0 h 9600"/>
              <a:gd name="T42" fmla="*/ 800 w 16000"/>
              <a:gd name="T43" fmla="*/ 0 h 9600"/>
              <a:gd name="T44" fmla="*/ 0 w 16000"/>
              <a:gd name="T45" fmla="*/ 800 h 9600"/>
              <a:gd name="T46" fmla="*/ 0 w 16000"/>
              <a:gd name="T47" fmla="*/ 8800 h 9600"/>
              <a:gd name="T48" fmla="*/ 800 w 16000"/>
              <a:gd name="T49" fmla="*/ 9600 h 9600"/>
              <a:gd name="T50" fmla="*/ 15200 w 16000"/>
              <a:gd name="T51" fmla="*/ 9600 h 9600"/>
              <a:gd name="T52" fmla="*/ 16000 w 16000"/>
              <a:gd name="T53" fmla="*/ 8800 h 9600"/>
              <a:gd name="T54" fmla="*/ 16000 w 16000"/>
              <a:gd name="T55" fmla="*/ 800 h 9600"/>
              <a:gd name="T56" fmla="*/ 15200 w 16000"/>
              <a:gd name="T57" fmla="*/ 0 h 9600"/>
              <a:gd name="T58" fmla="*/ 1200 w 16000"/>
              <a:gd name="T59" fmla="*/ 8400 h 9600"/>
              <a:gd name="T60" fmla="*/ 1200 w 16000"/>
              <a:gd name="T61" fmla="*/ 6800 h 9600"/>
              <a:gd name="T62" fmla="*/ 2800 w 16000"/>
              <a:gd name="T63" fmla="*/ 8400 h 9600"/>
              <a:gd name="T64" fmla="*/ 1200 w 16000"/>
              <a:gd name="T65" fmla="*/ 8400 h 9600"/>
              <a:gd name="T66" fmla="*/ 1200 w 16000"/>
              <a:gd name="T67" fmla="*/ 2800 h 9600"/>
              <a:gd name="T68" fmla="*/ 1200 w 16000"/>
              <a:gd name="T69" fmla="*/ 1200 h 9600"/>
              <a:gd name="T70" fmla="*/ 2800 w 16000"/>
              <a:gd name="T71" fmla="*/ 1200 h 9600"/>
              <a:gd name="T72" fmla="*/ 1200 w 16000"/>
              <a:gd name="T73" fmla="*/ 2800 h 9600"/>
              <a:gd name="T74" fmla="*/ 8000 w 16000"/>
              <a:gd name="T75" fmla="*/ 7600 h 9600"/>
              <a:gd name="T76" fmla="*/ 5600 w 16000"/>
              <a:gd name="T77" fmla="*/ 4800 h 9600"/>
              <a:gd name="T78" fmla="*/ 8000 w 16000"/>
              <a:gd name="T79" fmla="*/ 2000 h 9600"/>
              <a:gd name="T80" fmla="*/ 10400 w 16000"/>
              <a:gd name="T81" fmla="*/ 4800 h 9600"/>
              <a:gd name="T82" fmla="*/ 8000 w 16000"/>
              <a:gd name="T83" fmla="*/ 7600 h 9600"/>
              <a:gd name="T84" fmla="*/ 14800 w 16000"/>
              <a:gd name="T85" fmla="*/ 8400 h 9600"/>
              <a:gd name="T86" fmla="*/ 13200 w 16000"/>
              <a:gd name="T87" fmla="*/ 8400 h 9600"/>
              <a:gd name="T88" fmla="*/ 14800 w 16000"/>
              <a:gd name="T89" fmla="*/ 6800 h 9600"/>
              <a:gd name="T90" fmla="*/ 14800 w 16000"/>
              <a:gd name="T91" fmla="*/ 8400 h 9600"/>
              <a:gd name="T92" fmla="*/ 14800 w 16000"/>
              <a:gd name="T93" fmla="*/ 2800 h 9600"/>
              <a:gd name="T94" fmla="*/ 13200 w 16000"/>
              <a:gd name="T95" fmla="*/ 1200 h 9600"/>
              <a:gd name="T96" fmla="*/ 14800 w 16000"/>
              <a:gd name="T97" fmla="*/ 1200 h 9600"/>
              <a:gd name="T98" fmla="*/ 14800 w 16000"/>
              <a:gd name="T99" fmla="*/ 2800 h 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00" h="9600">
                <a:moveTo>
                  <a:pt x="8800" y="5600"/>
                </a:moveTo>
                <a:lnTo>
                  <a:pt x="8400" y="5600"/>
                </a:lnTo>
                <a:lnTo>
                  <a:pt x="8400" y="3400"/>
                </a:lnTo>
                <a:cubicBezTo>
                  <a:pt x="8400" y="3290"/>
                  <a:pt x="8311" y="3200"/>
                  <a:pt x="8200" y="3200"/>
                </a:cubicBezTo>
                <a:lnTo>
                  <a:pt x="7861" y="3200"/>
                </a:lnTo>
                <a:cubicBezTo>
                  <a:pt x="7742" y="3200"/>
                  <a:pt x="7626" y="3235"/>
                  <a:pt x="7528" y="3301"/>
                </a:cubicBezTo>
                <a:lnTo>
                  <a:pt x="7145" y="3556"/>
                </a:lnTo>
                <a:cubicBezTo>
                  <a:pt x="7053" y="3617"/>
                  <a:pt x="7028" y="3742"/>
                  <a:pt x="7089" y="3834"/>
                </a:cubicBezTo>
                <a:lnTo>
                  <a:pt x="7311" y="4166"/>
                </a:lnTo>
                <a:cubicBezTo>
                  <a:pt x="7372" y="4258"/>
                  <a:pt x="7496" y="4283"/>
                  <a:pt x="7588" y="4222"/>
                </a:cubicBezTo>
                <a:lnTo>
                  <a:pt x="7600" y="4214"/>
                </a:lnTo>
                <a:lnTo>
                  <a:pt x="7600" y="5600"/>
                </a:lnTo>
                <a:lnTo>
                  <a:pt x="7200" y="5600"/>
                </a:lnTo>
                <a:cubicBezTo>
                  <a:pt x="7090" y="5600"/>
                  <a:pt x="7000" y="5690"/>
                  <a:pt x="7000" y="5800"/>
                </a:cubicBezTo>
                <a:lnTo>
                  <a:pt x="7000" y="6200"/>
                </a:lnTo>
                <a:cubicBezTo>
                  <a:pt x="7000" y="6311"/>
                  <a:pt x="7090" y="6400"/>
                  <a:pt x="7200" y="6400"/>
                </a:cubicBezTo>
                <a:lnTo>
                  <a:pt x="8800" y="6400"/>
                </a:lnTo>
                <a:cubicBezTo>
                  <a:pt x="8911" y="6400"/>
                  <a:pt x="9000" y="6311"/>
                  <a:pt x="9000" y="6200"/>
                </a:cubicBezTo>
                <a:lnTo>
                  <a:pt x="9000" y="5800"/>
                </a:lnTo>
                <a:cubicBezTo>
                  <a:pt x="9000" y="5690"/>
                  <a:pt x="8911" y="5600"/>
                  <a:pt x="8800" y="5600"/>
                </a:cubicBezTo>
                <a:close/>
                <a:moveTo>
                  <a:pt x="15200" y="0"/>
                </a:moveTo>
                <a:lnTo>
                  <a:pt x="800" y="0"/>
                </a:lnTo>
                <a:cubicBezTo>
                  <a:pt x="358" y="0"/>
                  <a:pt x="0" y="358"/>
                  <a:pt x="0" y="800"/>
                </a:cubicBezTo>
                <a:lnTo>
                  <a:pt x="0" y="8800"/>
                </a:lnTo>
                <a:cubicBezTo>
                  <a:pt x="0" y="9242"/>
                  <a:pt x="358" y="9600"/>
                  <a:pt x="800" y="9600"/>
                </a:cubicBezTo>
                <a:lnTo>
                  <a:pt x="15200" y="9600"/>
                </a:lnTo>
                <a:cubicBezTo>
                  <a:pt x="15642" y="9600"/>
                  <a:pt x="16000" y="9242"/>
                  <a:pt x="16000" y="8800"/>
                </a:cubicBezTo>
                <a:lnTo>
                  <a:pt x="16000" y="800"/>
                </a:lnTo>
                <a:cubicBezTo>
                  <a:pt x="16000" y="358"/>
                  <a:pt x="15642" y="0"/>
                  <a:pt x="15200" y="0"/>
                </a:cubicBezTo>
                <a:close/>
                <a:moveTo>
                  <a:pt x="1200" y="8400"/>
                </a:moveTo>
                <a:lnTo>
                  <a:pt x="1200" y="6800"/>
                </a:lnTo>
                <a:cubicBezTo>
                  <a:pt x="2084" y="6800"/>
                  <a:pt x="2800" y="7516"/>
                  <a:pt x="2800" y="8400"/>
                </a:cubicBezTo>
                <a:lnTo>
                  <a:pt x="1200" y="8400"/>
                </a:lnTo>
                <a:close/>
                <a:moveTo>
                  <a:pt x="1200" y="2800"/>
                </a:moveTo>
                <a:lnTo>
                  <a:pt x="1200" y="1200"/>
                </a:lnTo>
                <a:lnTo>
                  <a:pt x="2800" y="1200"/>
                </a:lnTo>
                <a:cubicBezTo>
                  <a:pt x="2800" y="2084"/>
                  <a:pt x="2084" y="2800"/>
                  <a:pt x="1200" y="2800"/>
                </a:cubicBezTo>
                <a:close/>
                <a:moveTo>
                  <a:pt x="8000" y="7600"/>
                </a:moveTo>
                <a:cubicBezTo>
                  <a:pt x="6675" y="7600"/>
                  <a:pt x="5600" y="6346"/>
                  <a:pt x="5600" y="4800"/>
                </a:cubicBezTo>
                <a:cubicBezTo>
                  <a:pt x="5600" y="3254"/>
                  <a:pt x="6675" y="2000"/>
                  <a:pt x="8000" y="2000"/>
                </a:cubicBezTo>
                <a:cubicBezTo>
                  <a:pt x="9326" y="2000"/>
                  <a:pt x="10400" y="3254"/>
                  <a:pt x="10400" y="4800"/>
                </a:cubicBezTo>
                <a:cubicBezTo>
                  <a:pt x="10400" y="6347"/>
                  <a:pt x="9325" y="7600"/>
                  <a:pt x="8000" y="7600"/>
                </a:cubicBezTo>
                <a:close/>
                <a:moveTo>
                  <a:pt x="14800" y="8400"/>
                </a:moveTo>
                <a:lnTo>
                  <a:pt x="13200" y="8400"/>
                </a:lnTo>
                <a:cubicBezTo>
                  <a:pt x="13200" y="7516"/>
                  <a:pt x="13916" y="6800"/>
                  <a:pt x="14800" y="6800"/>
                </a:cubicBezTo>
                <a:lnTo>
                  <a:pt x="14800" y="8400"/>
                </a:lnTo>
                <a:close/>
                <a:moveTo>
                  <a:pt x="14800" y="2800"/>
                </a:moveTo>
                <a:cubicBezTo>
                  <a:pt x="13916" y="2800"/>
                  <a:pt x="13200" y="2084"/>
                  <a:pt x="13200" y="1200"/>
                </a:cubicBezTo>
                <a:lnTo>
                  <a:pt x="14800" y="1200"/>
                </a:lnTo>
                <a:lnTo>
                  <a:pt x="14800" y="2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8BF7A1-C0C7-9193-33A9-E6DE7B872A70}"/>
              </a:ext>
            </a:extLst>
          </p:cNvPr>
          <p:cNvGrpSpPr/>
          <p:nvPr/>
        </p:nvGrpSpPr>
        <p:grpSpPr>
          <a:xfrm>
            <a:off x="2275749" y="4929423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AC148CFC-0B97-62D9-B1E3-58A9F6300F2A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5C6EBC2-64F8-4141-42B6-AEDD5DDF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13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359ABEB-DB1D-BD6E-586F-6D60987FCB9B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A6DF74E-23F3-1DD9-9CD9-AE04CE7623BC}"/>
              </a:ext>
            </a:extLst>
          </p:cNvPr>
          <p:cNvGrpSpPr/>
          <p:nvPr/>
        </p:nvGrpSpPr>
        <p:grpSpPr>
          <a:xfrm>
            <a:off x="2907811" y="4929424"/>
            <a:ext cx="767776" cy="484911"/>
            <a:chOff x="8423332" y="3045600"/>
            <a:chExt cx="900798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47EB9651-E9B0-0ED1-6D55-95F311996BAD}"/>
                    </a:ext>
                  </a:extLst>
                </p:cNvPr>
                <p:cNvSpPr txBox="1"/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DF1E302-C9C2-B0C2-F219-54A123757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2" y="3124158"/>
                  <a:ext cx="611748" cy="464366"/>
                </a:xfrm>
                <a:prstGeom prst="rect">
                  <a:avLst/>
                </a:prstGeom>
                <a:blipFill>
                  <a:blip r:embed="rId14"/>
                  <a:stretch>
                    <a:fillRect l="-5882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D3F10E7-F0AA-F726-6B87-6DD07ABC5984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0D53CA-37E0-2315-BD64-ADE75AC410EB}"/>
              </a:ext>
            </a:extLst>
          </p:cNvPr>
          <p:cNvGrpSpPr/>
          <p:nvPr/>
        </p:nvGrpSpPr>
        <p:grpSpPr>
          <a:xfrm>
            <a:off x="3572996" y="4924351"/>
            <a:ext cx="767778" cy="484911"/>
            <a:chOff x="8423332" y="3045600"/>
            <a:chExt cx="900801" cy="609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D06D0E6-0ECB-7546-587B-2AEE3E01ED9C}"/>
                    </a:ext>
                  </a:extLst>
                </p:cNvPr>
                <p:cNvSpPr txBox="1"/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3381F4E-A00D-1317-34B8-13056774F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5" y="3124158"/>
                  <a:ext cx="611748" cy="464366"/>
                </a:xfrm>
                <a:prstGeom prst="rect">
                  <a:avLst/>
                </a:prstGeom>
                <a:blipFill>
                  <a:blip r:embed="rId15"/>
                  <a:stretch>
                    <a:fillRect l="-5882"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621E431-DB62-899A-C6F1-1E76801CCFCA}"/>
                </a:ext>
              </a:extLst>
            </p:cNvPr>
            <p:cNvSpPr/>
            <p:nvPr/>
          </p:nvSpPr>
          <p:spPr>
            <a:xfrm>
              <a:off x="8423332" y="3045600"/>
              <a:ext cx="318456" cy="609685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9D725CA-6BDC-9C01-F74C-B0388403A2D7}"/>
              </a:ext>
            </a:extLst>
          </p:cNvPr>
          <p:cNvGrpSpPr/>
          <p:nvPr/>
        </p:nvGrpSpPr>
        <p:grpSpPr>
          <a:xfrm>
            <a:off x="1256281" y="5671956"/>
            <a:ext cx="1290897" cy="558678"/>
            <a:chOff x="4383415" y="5652977"/>
            <a:chExt cx="1290897" cy="558678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975F2FD-CE91-58D0-6AC7-91F627FB1237}"/>
                </a:ext>
              </a:extLst>
            </p:cNvPr>
            <p:cNvSpPr/>
            <p:nvPr/>
          </p:nvSpPr>
          <p:spPr>
            <a:xfrm>
              <a:off x="4383415" y="5652977"/>
              <a:ext cx="1290897" cy="5586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TX</a:t>
              </a:r>
              <a:endParaRPr lang="zh-CN" altLang="en-US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D61AC7D-A33B-B842-DC45-8DDD2F0DF681}"/>
                    </a:ext>
                  </a:extLst>
                </p:cNvPr>
                <p:cNvSpPr txBox="1"/>
                <p:nvPr/>
              </p:nvSpPr>
              <p:spPr>
                <a:xfrm>
                  <a:off x="4916464" y="5755699"/>
                  <a:ext cx="655280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D61AC7D-A33B-B842-DC45-8DDD2F0DF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464" y="5755699"/>
                  <a:ext cx="65528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74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C945EBFD-19C1-D762-5957-ECBBE5FD714A}"/>
              </a:ext>
            </a:extLst>
          </p:cNvPr>
          <p:cNvSpPr/>
          <p:nvPr/>
        </p:nvSpPr>
        <p:spPr>
          <a:xfrm>
            <a:off x="2211185" y="4815690"/>
            <a:ext cx="2127144" cy="76627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BB3EE67-8A14-D0D9-D532-621B1B903126}"/>
              </a:ext>
            </a:extLst>
          </p:cNvPr>
          <p:cNvGrpSpPr/>
          <p:nvPr/>
        </p:nvGrpSpPr>
        <p:grpSpPr>
          <a:xfrm>
            <a:off x="3033376" y="4865780"/>
            <a:ext cx="714099" cy="602052"/>
            <a:chOff x="8272510" y="2705462"/>
            <a:chExt cx="1051620" cy="949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46B1AB3F-B61A-BCDD-BB58-DF8ECDFD6C50}"/>
                    </a:ext>
                  </a:extLst>
                </p:cNvPr>
                <p:cNvSpPr txBox="1"/>
                <p:nvPr/>
              </p:nvSpPr>
              <p:spPr>
                <a:xfrm>
                  <a:off x="8712383" y="3124158"/>
                  <a:ext cx="611747" cy="484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47268D8-05E7-0260-3397-9701754FC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383" y="3124158"/>
                  <a:ext cx="611747" cy="484118"/>
                </a:xfrm>
                <a:prstGeom prst="rect">
                  <a:avLst/>
                </a:prstGeom>
                <a:blipFill>
                  <a:blip r:embed="rId12"/>
                  <a:stretch>
                    <a:fillRect l="-2353" t="-1587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8633770-3C79-A359-6E72-992DF70F3C05}"/>
                </a:ext>
              </a:extLst>
            </p:cNvPr>
            <p:cNvSpPr/>
            <p:nvPr/>
          </p:nvSpPr>
          <p:spPr>
            <a:xfrm>
              <a:off x="8272510" y="2705462"/>
              <a:ext cx="469278" cy="949823"/>
            </a:xfrm>
            <a:custGeom>
              <a:avLst/>
              <a:gdLst>
                <a:gd name="connsiteX0" fmla="*/ 154139 w 316909"/>
                <a:gd name="connsiteY0" fmla="*/ 507227 h 606722"/>
                <a:gd name="connsiteX1" fmla="*/ 159647 w 316909"/>
                <a:gd name="connsiteY1" fmla="*/ 507227 h 606722"/>
                <a:gd name="connsiteX2" fmla="*/ 162223 w 316909"/>
                <a:gd name="connsiteY2" fmla="*/ 508026 h 606722"/>
                <a:gd name="connsiteX3" fmla="*/ 164621 w 316909"/>
                <a:gd name="connsiteY3" fmla="*/ 509357 h 606722"/>
                <a:gd name="connsiteX4" fmla="*/ 166753 w 316909"/>
                <a:gd name="connsiteY4" fmla="*/ 511044 h 606722"/>
                <a:gd name="connsiteX5" fmla="*/ 168441 w 316909"/>
                <a:gd name="connsiteY5" fmla="*/ 513174 h 606722"/>
                <a:gd name="connsiteX6" fmla="*/ 169773 w 316909"/>
                <a:gd name="connsiteY6" fmla="*/ 515571 h 606722"/>
                <a:gd name="connsiteX7" fmla="*/ 170573 w 316909"/>
                <a:gd name="connsiteY7" fmla="*/ 518145 h 606722"/>
                <a:gd name="connsiteX8" fmla="*/ 170839 w 316909"/>
                <a:gd name="connsiteY8" fmla="*/ 520897 h 606722"/>
                <a:gd name="connsiteX9" fmla="*/ 170573 w 316909"/>
                <a:gd name="connsiteY9" fmla="*/ 523649 h 606722"/>
                <a:gd name="connsiteX10" fmla="*/ 169773 w 316909"/>
                <a:gd name="connsiteY10" fmla="*/ 526223 h 606722"/>
                <a:gd name="connsiteX11" fmla="*/ 168441 w 316909"/>
                <a:gd name="connsiteY11" fmla="*/ 528620 h 606722"/>
                <a:gd name="connsiteX12" fmla="*/ 166753 w 316909"/>
                <a:gd name="connsiteY12" fmla="*/ 530750 h 606722"/>
                <a:gd name="connsiteX13" fmla="*/ 164621 w 316909"/>
                <a:gd name="connsiteY13" fmla="*/ 532437 h 606722"/>
                <a:gd name="connsiteX14" fmla="*/ 162223 w 316909"/>
                <a:gd name="connsiteY14" fmla="*/ 533769 h 606722"/>
                <a:gd name="connsiteX15" fmla="*/ 159647 w 316909"/>
                <a:gd name="connsiteY15" fmla="*/ 534567 h 606722"/>
                <a:gd name="connsiteX16" fmla="*/ 156893 w 316909"/>
                <a:gd name="connsiteY16" fmla="*/ 534745 h 606722"/>
                <a:gd name="connsiteX17" fmla="*/ 154139 w 316909"/>
                <a:gd name="connsiteY17" fmla="*/ 534567 h 606722"/>
                <a:gd name="connsiteX18" fmla="*/ 151563 w 316909"/>
                <a:gd name="connsiteY18" fmla="*/ 533769 h 606722"/>
                <a:gd name="connsiteX19" fmla="*/ 149165 w 316909"/>
                <a:gd name="connsiteY19" fmla="*/ 532437 h 606722"/>
                <a:gd name="connsiteX20" fmla="*/ 147033 w 316909"/>
                <a:gd name="connsiteY20" fmla="*/ 530750 h 606722"/>
                <a:gd name="connsiteX21" fmla="*/ 145346 w 316909"/>
                <a:gd name="connsiteY21" fmla="*/ 528620 h 606722"/>
                <a:gd name="connsiteX22" fmla="*/ 144102 w 316909"/>
                <a:gd name="connsiteY22" fmla="*/ 526223 h 606722"/>
                <a:gd name="connsiteX23" fmla="*/ 143302 w 316909"/>
                <a:gd name="connsiteY23" fmla="*/ 523649 h 606722"/>
                <a:gd name="connsiteX24" fmla="*/ 143036 w 316909"/>
                <a:gd name="connsiteY24" fmla="*/ 520897 h 606722"/>
                <a:gd name="connsiteX25" fmla="*/ 143302 w 316909"/>
                <a:gd name="connsiteY25" fmla="*/ 518145 h 606722"/>
                <a:gd name="connsiteX26" fmla="*/ 144102 w 316909"/>
                <a:gd name="connsiteY26" fmla="*/ 515571 h 606722"/>
                <a:gd name="connsiteX27" fmla="*/ 145346 w 316909"/>
                <a:gd name="connsiteY27" fmla="*/ 513174 h 606722"/>
                <a:gd name="connsiteX28" fmla="*/ 147033 w 316909"/>
                <a:gd name="connsiteY28" fmla="*/ 511044 h 606722"/>
                <a:gd name="connsiteX29" fmla="*/ 149165 w 316909"/>
                <a:gd name="connsiteY29" fmla="*/ 509357 h 606722"/>
                <a:gd name="connsiteX30" fmla="*/ 151563 w 316909"/>
                <a:gd name="connsiteY30" fmla="*/ 508026 h 606722"/>
                <a:gd name="connsiteX31" fmla="*/ 154139 w 316909"/>
                <a:gd name="connsiteY31" fmla="*/ 507227 h 606722"/>
                <a:gd name="connsiteX32" fmla="*/ 223732 w 316909"/>
                <a:gd name="connsiteY32" fmla="*/ 302428 h 606722"/>
                <a:gd name="connsiteX33" fmla="*/ 215455 w 316909"/>
                <a:gd name="connsiteY33" fmla="*/ 305894 h 606722"/>
                <a:gd name="connsiteX34" fmla="*/ 215277 w 316909"/>
                <a:gd name="connsiteY34" fmla="*/ 305983 h 606722"/>
                <a:gd name="connsiteX35" fmla="*/ 210116 w 316909"/>
                <a:gd name="connsiteY35" fmla="*/ 307849 h 606722"/>
                <a:gd name="connsiteX36" fmla="*/ 209938 w 316909"/>
                <a:gd name="connsiteY36" fmla="*/ 307938 h 606722"/>
                <a:gd name="connsiteX37" fmla="*/ 204687 w 316909"/>
                <a:gd name="connsiteY37" fmla="*/ 309626 h 606722"/>
                <a:gd name="connsiteX38" fmla="*/ 204331 w 316909"/>
                <a:gd name="connsiteY38" fmla="*/ 309715 h 606722"/>
                <a:gd name="connsiteX39" fmla="*/ 202551 w 316909"/>
                <a:gd name="connsiteY39" fmla="*/ 310249 h 606722"/>
                <a:gd name="connsiteX40" fmla="*/ 200949 w 316909"/>
                <a:gd name="connsiteY40" fmla="*/ 310693 h 606722"/>
                <a:gd name="connsiteX41" fmla="*/ 199436 w 316909"/>
                <a:gd name="connsiteY41" fmla="*/ 311137 h 606722"/>
                <a:gd name="connsiteX42" fmla="*/ 198902 w 316909"/>
                <a:gd name="connsiteY42" fmla="*/ 311315 h 606722"/>
                <a:gd name="connsiteX43" fmla="*/ 198102 w 316909"/>
                <a:gd name="connsiteY43" fmla="*/ 311493 h 606722"/>
                <a:gd name="connsiteX44" fmla="*/ 194097 w 316909"/>
                <a:gd name="connsiteY44" fmla="*/ 312470 h 606722"/>
                <a:gd name="connsiteX45" fmla="*/ 193563 w 316909"/>
                <a:gd name="connsiteY45" fmla="*/ 312559 h 606722"/>
                <a:gd name="connsiteX46" fmla="*/ 193118 w 316909"/>
                <a:gd name="connsiteY46" fmla="*/ 312648 h 606722"/>
                <a:gd name="connsiteX47" fmla="*/ 190448 w 316909"/>
                <a:gd name="connsiteY47" fmla="*/ 313270 h 606722"/>
                <a:gd name="connsiteX48" fmla="*/ 190003 w 316909"/>
                <a:gd name="connsiteY48" fmla="*/ 313359 h 606722"/>
                <a:gd name="connsiteX49" fmla="*/ 188312 w 316909"/>
                <a:gd name="connsiteY49" fmla="*/ 313626 h 606722"/>
                <a:gd name="connsiteX50" fmla="*/ 187422 w 316909"/>
                <a:gd name="connsiteY50" fmla="*/ 313803 h 606722"/>
                <a:gd name="connsiteX51" fmla="*/ 186710 w 316909"/>
                <a:gd name="connsiteY51" fmla="*/ 313981 h 606722"/>
                <a:gd name="connsiteX52" fmla="*/ 185998 w 316909"/>
                <a:gd name="connsiteY52" fmla="*/ 314070 h 606722"/>
                <a:gd name="connsiteX53" fmla="*/ 182705 w 316909"/>
                <a:gd name="connsiteY53" fmla="*/ 314603 h 606722"/>
                <a:gd name="connsiteX54" fmla="*/ 182438 w 316909"/>
                <a:gd name="connsiteY54" fmla="*/ 314692 h 606722"/>
                <a:gd name="connsiteX55" fmla="*/ 182172 w 316909"/>
                <a:gd name="connsiteY55" fmla="*/ 314692 h 606722"/>
                <a:gd name="connsiteX56" fmla="*/ 181727 w 316909"/>
                <a:gd name="connsiteY56" fmla="*/ 314781 h 606722"/>
                <a:gd name="connsiteX57" fmla="*/ 179057 w 316909"/>
                <a:gd name="connsiteY57" fmla="*/ 315136 h 606722"/>
                <a:gd name="connsiteX58" fmla="*/ 177544 w 316909"/>
                <a:gd name="connsiteY58" fmla="*/ 315314 h 606722"/>
                <a:gd name="connsiteX59" fmla="*/ 176921 w 316909"/>
                <a:gd name="connsiteY59" fmla="*/ 315403 h 606722"/>
                <a:gd name="connsiteX60" fmla="*/ 175764 w 316909"/>
                <a:gd name="connsiteY60" fmla="*/ 315581 h 606722"/>
                <a:gd name="connsiteX61" fmla="*/ 175497 w 316909"/>
                <a:gd name="connsiteY61" fmla="*/ 315581 h 606722"/>
                <a:gd name="connsiteX62" fmla="*/ 170869 w 316909"/>
                <a:gd name="connsiteY62" fmla="*/ 316025 h 606722"/>
                <a:gd name="connsiteX63" fmla="*/ 170869 w 316909"/>
                <a:gd name="connsiteY63" fmla="*/ 473060 h 606722"/>
                <a:gd name="connsiteX64" fmla="*/ 156897 w 316909"/>
                <a:gd name="connsiteY64" fmla="*/ 487013 h 606722"/>
                <a:gd name="connsiteX65" fmla="*/ 142925 w 316909"/>
                <a:gd name="connsiteY65" fmla="*/ 473060 h 606722"/>
                <a:gd name="connsiteX66" fmla="*/ 142925 w 316909"/>
                <a:gd name="connsiteY66" fmla="*/ 315759 h 606722"/>
                <a:gd name="connsiteX67" fmla="*/ 142658 w 316909"/>
                <a:gd name="connsiteY67" fmla="*/ 315670 h 606722"/>
                <a:gd name="connsiteX68" fmla="*/ 142569 w 316909"/>
                <a:gd name="connsiteY68" fmla="*/ 315670 h 606722"/>
                <a:gd name="connsiteX69" fmla="*/ 141412 w 316909"/>
                <a:gd name="connsiteY69" fmla="*/ 315581 h 606722"/>
                <a:gd name="connsiteX70" fmla="*/ 140967 w 316909"/>
                <a:gd name="connsiteY70" fmla="*/ 315492 h 606722"/>
                <a:gd name="connsiteX71" fmla="*/ 140344 w 316909"/>
                <a:gd name="connsiteY71" fmla="*/ 315492 h 606722"/>
                <a:gd name="connsiteX72" fmla="*/ 138831 w 316909"/>
                <a:gd name="connsiteY72" fmla="*/ 315314 h 606722"/>
                <a:gd name="connsiteX73" fmla="*/ 138564 w 316909"/>
                <a:gd name="connsiteY73" fmla="*/ 315225 h 606722"/>
                <a:gd name="connsiteX74" fmla="*/ 137585 w 316909"/>
                <a:gd name="connsiteY74" fmla="*/ 315136 h 606722"/>
                <a:gd name="connsiteX75" fmla="*/ 136784 w 316909"/>
                <a:gd name="connsiteY75" fmla="*/ 315048 h 606722"/>
                <a:gd name="connsiteX76" fmla="*/ 136428 w 316909"/>
                <a:gd name="connsiteY76" fmla="*/ 314959 h 606722"/>
                <a:gd name="connsiteX77" fmla="*/ 135004 w 316909"/>
                <a:gd name="connsiteY77" fmla="*/ 314781 h 606722"/>
                <a:gd name="connsiteX78" fmla="*/ 134560 w 316909"/>
                <a:gd name="connsiteY78" fmla="*/ 314692 h 606722"/>
                <a:gd name="connsiteX79" fmla="*/ 134115 w 316909"/>
                <a:gd name="connsiteY79" fmla="*/ 314603 h 606722"/>
                <a:gd name="connsiteX80" fmla="*/ 132602 w 316909"/>
                <a:gd name="connsiteY80" fmla="*/ 314425 h 606722"/>
                <a:gd name="connsiteX81" fmla="*/ 131267 w 316909"/>
                <a:gd name="connsiteY81" fmla="*/ 314159 h 606722"/>
                <a:gd name="connsiteX82" fmla="*/ 130644 w 316909"/>
                <a:gd name="connsiteY82" fmla="*/ 314070 h 606722"/>
                <a:gd name="connsiteX83" fmla="*/ 130021 w 316909"/>
                <a:gd name="connsiteY83" fmla="*/ 313892 h 606722"/>
                <a:gd name="connsiteX84" fmla="*/ 128775 w 316909"/>
                <a:gd name="connsiteY84" fmla="*/ 313714 h 606722"/>
                <a:gd name="connsiteX85" fmla="*/ 127529 w 316909"/>
                <a:gd name="connsiteY85" fmla="*/ 313448 h 606722"/>
                <a:gd name="connsiteX86" fmla="*/ 126728 w 316909"/>
                <a:gd name="connsiteY86" fmla="*/ 313270 h 606722"/>
                <a:gd name="connsiteX87" fmla="*/ 126283 w 316909"/>
                <a:gd name="connsiteY87" fmla="*/ 313181 h 606722"/>
                <a:gd name="connsiteX88" fmla="*/ 124948 w 316909"/>
                <a:gd name="connsiteY88" fmla="*/ 312915 h 606722"/>
                <a:gd name="connsiteX89" fmla="*/ 123791 w 316909"/>
                <a:gd name="connsiteY89" fmla="*/ 312648 h 606722"/>
                <a:gd name="connsiteX90" fmla="*/ 122812 w 316909"/>
                <a:gd name="connsiteY90" fmla="*/ 312470 h 606722"/>
                <a:gd name="connsiteX91" fmla="*/ 122545 w 316909"/>
                <a:gd name="connsiteY91" fmla="*/ 312381 h 606722"/>
                <a:gd name="connsiteX92" fmla="*/ 121210 w 316909"/>
                <a:gd name="connsiteY92" fmla="*/ 312026 h 606722"/>
                <a:gd name="connsiteX93" fmla="*/ 120142 w 316909"/>
                <a:gd name="connsiteY93" fmla="*/ 311848 h 606722"/>
                <a:gd name="connsiteX94" fmla="*/ 118541 w 316909"/>
                <a:gd name="connsiteY94" fmla="*/ 311404 h 606722"/>
                <a:gd name="connsiteX95" fmla="*/ 118541 w 316909"/>
                <a:gd name="connsiteY95" fmla="*/ 551889 h 606722"/>
                <a:gd name="connsiteX96" fmla="*/ 150134 w 316909"/>
                <a:gd name="connsiteY96" fmla="*/ 578817 h 606722"/>
                <a:gd name="connsiteX97" fmla="*/ 173539 w 316909"/>
                <a:gd name="connsiteY97" fmla="*/ 578817 h 606722"/>
                <a:gd name="connsiteX98" fmla="*/ 220706 w 316909"/>
                <a:gd name="connsiteY98" fmla="*/ 520428 h 606722"/>
                <a:gd name="connsiteX99" fmla="*/ 198635 w 316909"/>
                <a:gd name="connsiteY99" fmla="*/ 484169 h 606722"/>
                <a:gd name="connsiteX100" fmla="*/ 198635 w 316909"/>
                <a:gd name="connsiteY100" fmla="*/ 469772 h 606722"/>
                <a:gd name="connsiteX101" fmla="*/ 221062 w 316909"/>
                <a:gd name="connsiteY101" fmla="*/ 433068 h 606722"/>
                <a:gd name="connsiteX102" fmla="*/ 183595 w 316909"/>
                <a:gd name="connsiteY102" fmla="*/ 380368 h 606722"/>
                <a:gd name="connsiteX103" fmla="*/ 183595 w 316909"/>
                <a:gd name="connsiteY103" fmla="*/ 364193 h 606722"/>
                <a:gd name="connsiteX104" fmla="*/ 223732 w 316909"/>
                <a:gd name="connsiteY104" fmla="*/ 307671 h 606722"/>
                <a:gd name="connsiteX105" fmla="*/ 80451 w 316909"/>
                <a:gd name="connsiteY105" fmla="*/ 53678 h 606722"/>
                <a:gd name="connsiteX106" fmla="*/ 27855 w 316909"/>
                <a:gd name="connsiteY106" fmla="*/ 158279 h 606722"/>
                <a:gd name="connsiteX107" fmla="*/ 135360 w 316909"/>
                <a:gd name="connsiteY107" fmla="*/ 286609 h 606722"/>
                <a:gd name="connsiteX108" fmla="*/ 138297 w 316909"/>
                <a:gd name="connsiteY108" fmla="*/ 287053 h 606722"/>
                <a:gd name="connsiteX109" fmla="*/ 138742 w 316909"/>
                <a:gd name="connsiteY109" fmla="*/ 287142 h 606722"/>
                <a:gd name="connsiteX110" fmla="*/ 141412 w 316909"/>
                <a:gd name="connsiteY110" fmla="*/ 287498 h 606722"/>
                <a:gd name="connsiteX111" fmla="*/ 142035 w 316909"/>
                <a:gd name="connsiteY111" fmla="*/ 287586 h 606722"/>
                <a:gd name="connsiteX112" fmla="*/ 144616 w 316909"/>
                <a:gd name="connsiteY112" fmla="*/ 287942 h 606722"/>
                <a:gd name="connsiteX113" fmla="*/ 145239 w 316909"/>
                <a:gd name="connsiteY113" fmla="*/ 287942 h 606722"/>
                <a:gd name="connsiteX114" fmla="*/ 147820 w 316909"/>
                <a:gd name="connsiteY114" fmla="*/ 288209 h 606722"/>
                <a:gd name="connsiteX115" fmla="*/ 148532 w 316909"/>
                <a:gd name="connsiteY115" fmla="*/ 288297 h 606722"/>
                <a:gd name="connsiteX116" fmla="*/ 151023 w 316909"/>
                <a:gd name="connsiteY116" fmla="*/ 288386 h 606722"/>
                <a:gd name="connsiteX117" fmla="*/ 151824 w 316909"/>
                <a:gd name="connsiteY117" fmla="*/ 288475 h 606722"/>
                <a:gd name="connsiteX118" fmla="*/ 154227 w 316909"/>
                <a:gd name="connsiteY118" fmla="*/ 288564 h 606722"/>
                <a:gd name="connsiteX119" fmla="*/ 155117 w 316909"/>
                <a:gd name="connsiteY119" fmla="*/ 288564 h 606722"/>
                <a:gd name="connsiteX120" fmla="*/ 155918 w 316909"/>
                <a:gd name="connsiteY120" fmla="*/ 288653 h 606722"/>
                <a:gd name="connsiteX121" fmla="*/ 158321 w 316909"/>
                <a:gd name="connsiteY121" fmla="*/ 288653 h 606722"/>
                <a:gd name="connsiteX122" fmla="*/ 158499 w 316909"/>
                <a:gd name="connsiteY122" fmla="*/ 288653 h 606722"/>
                <a:gd name="connsiteX123" fmla="*/ 158588 w 316909"/>
                <a:gd name="connsiteY123" fmla="*/ 288653 h 606722"/>
                <a:gd name="connsiteX124" fmla="*/ 162771 w 316909"/>
                <a:gd name="connsiteY124" fmla="*/ 288564 h 606722"/>
                <a:gd name="connsiteX125" fmla="*/ 163572 w 316909"/>
                <a:gd name="connsiteY125" fmla="*/ 288564 h 606722"/>
                <a:gd name="connsiteX126" fmla="*/ 163928 w 316909"/>
                <a:gd name="connsiteY126" fmla="*/ 288564 h 606722"/>
                <a:gd name="connsiteX127" fmla="*/ 167843 w 316909"/>
                <a:gd name="connsiteY127" fmla="*/ 288297 h 606722"/>
                <a:gd name="connsiteX128" fmla="*/ 168377 w 316909"/>
                <a:gd name="connsiteY128" fmla="*/ 288297 h 606722"/>
                <a:gd name="connsiteX129" fmla="*/ 169000 w 316909"/>
                <a:gd name="connsiteY129" fmla="*/ 288209 h 606722"/>
                <a:gd name="connsiteX130" fmla="*/ 171225 w 316909"/>
                <a:gd name="connsiteY130" fmla="*/ 288031 h 606722"/>
                <a:gd name="connsiteX131" fmla="*/ 172293 w 316909"/>
                <a:gd name="connsiteY131" fmla="*/ 287942 h 606722"/>
                <a:gd name="connsiteX132" fmla="*/ 174429 w 316909"/>
                <a:gd name="connsiteY132" fmla="*/ 287675 h 606722"/>
                <a:gd name="connsiteX133" fmla="*/ 175408 w 316909"/>
                <a:gd name="connsiteY133" fmla="*/ 287586 h 606722"/>
                <a:gd name="connsiteX134" fmla="*/ 181549 w 316909"/>
                <a:gd name="connsiteY134" fmla="*/ 286609 h 606722"/>
                <a:gd name="connsiteX135" fmla="*/ 183951 w 316909"/>
                <a:gd name="connsiteY135" fmla="*/ 286164 h 606722"/>
                <a:gd name="connsiteX136" fmla="*/ 185642 w 316909"/>
                <a:gd name="connsiteY136" fmla="*/ 285809 h 606722"/>
                <a:gd name="connsiteX137" fmla="*/ 193830 w 316909"/>
                <a:gd name="connsiteY137" fmla="*/ 283765 h 606722"/>
                <a:gd name="connsiteX138" fmla="*/ 194453 w 316909"/>
                <a:gd name="connsiteY138" fmla="*/ 283587 h 606722"/>
                <a:gd name="connsiteX139" fmla="*/ 289054 w 316909"/>
                <a:gd name="connsiteY139" fmla="*/ 158279 h 606722"/>
                <a:gd name="connsiteX140" fmla="*/ 236369 w 316909"/>
                <a:gd name="connsiteY140" fmla="*/ 53678 h 606722"/>
                <a:gd name="connsiteX141" fmla="*/ 241887 w 316909"/>
                <a:gd name="connsiteY141" fmla="*/ 83272 h 606722"/>
                <a:gd name="connsiteX142" fmla="*/ 158410 w 316909"/>
                <a:gd name="connsiteY142" fmla="*/ 166633 h 606722"/>
                <a:gd name="connsiteX143" fmla="*/ 75022 w 316909"/>
                <a:gd name="connsiteY143" fmla="*/ 83272 h 606722"/>
                <a:gd name="connsiteX144" fmla="*/ 80451 w 316909"/>
                <a:gd name="connsiteY144" fmla="*/ 53678 h 606722"/>
                <a:gd name="connsiteX145" fmla="*/ 158410 w 316909"/>
                <a:gd name="connsiteY145" fmla="*/ 27817 h 606722"/>
                <a:gd name="connsiteX146" fmla="*/ 102878 w 316909"/>
                <a:gd name="connsiteY146" fmla="*/ 83272 h 606722"/>
                <a:gd name="connsiteX147" fmla="*/ 158410 w 316909"/>
                <a:gd name="connsiteY147" fmla="*/ 138816 h 606722"/>
                <a:gd name="connsiteX148" fmla="*/ 214032 w 316909"/>
                <a:gd name="connsiteY148" fmla="*/ 83272 h 606722"/>
                <a:gd name="connsiteX149" fmla="*/ 158410 w 316909"/>
                <a:gd name="connsiteY149" fmla="*/ 27817 h 606722"/>
                <a:gd name="connsiteX150" fmla="*/ 158410 w 316909"/>
                <a:gd name="connsiteY150" fmla="*/ 0 h 606722"/>
                <a:gd name="connsiteX151" fmla="*/ 316909 w 316909"/>
                <a:gd name="connsiteY151" fmla="*/ 158279 h 606722"/>
                <a:gd name="connsiteX152" fmla="*/ 251676 w 316909"/>
                <a:gd name="connsiteY152" fmla="*/ 286164 h 606722"/>
                <a:gd name="connsiteX153" fmla="*/ 251676 w 316909"/>
                <a:gd name="connsiteY153" fmla="*/ 312115 h 606722"/>
                <a:gd name="connsiteX154" fmla="*/ 249006 w 316909"/>
                <a:gd name="connsiteY154" fmla="*/ 320202 h 606722"/>
                <a:gd name="connsiteX155" fmla="*/ 211985 w 316909"/>
                <a:gd name="connsiteY155" fmla="*/ 372280 h 606722"/>
                <a:gd name="connsiteX156" fmla="*/ 249095 w 316909"/>
                <a:gd name="connsiteY156" fmla="*/ 424359 h 606722"/>
                <a:gd name="connsiteX157" fmla="*/ 249629 w 316909"/>
                <a:gd name="connsiteY157" fmla="*/ 439645 h 606722"/>
                <a:gd name="connsiteX158" fmla="*/ 226847 w 316909"/>
                <a:gd name="connsiteY158" fmla="*/ 476970 h 606722"/>
                <a:gd name="connsiteX159" fmla="*/ 249629 w 316909"/>
                <a:gd name="connsiteY159" fmla="*/ 514296 h 606722"/>
                <a:gd name="connsiteX160" fmla="*/ 248561 w 316909"/>
                <a:gd name="connsiteY160" fmla="*/ 530204 h 606722"/>
                <a:gd name="connsiteX161" fmla="*/ 191071 w 316909"/>
                <a:gd name="connsiteY161" fmla="*/ 601479 h 606722"/>
                <a:gd name="connsiteX162" fmla="*/ 180214 w 316909"/>
                <a:gd name="connsiteY162" fmla="*/ 606722 h 606722"/>
                <a:gd name="connsiteX163" fmla="*/ 145061 w 316909"/>
                <a:gd name="connsiteY163" fmla="*/ 606722 h 606722"/>
                <a:gd name="connsiteX164" fmla="*/ 135983 w 316909"/>
                <a:gd name="connsiteY164" fmla="*/ 603345 h 606722"/>
                <a:gd name="connsiteX165" fmla="*/ 95580 w 316909"/>
                <a:gd name="connsiteY165" fmla="*/ 568863 h 606722"/>
                <a:gd name="connsiteX166" fmla="*/ 90685 w 316909"/>
                <a:gd name="connsiteY166" fmla="*/ 558287 h 606722"/>
                <a:gd name="connsiteX167" fmla="*/ 90685 w 316909"/>
                <a:gd name="connsiteY167" fmla="*/ 301273 h 606722"/>
                <a:gd name="connsiteX168" fmla="*/ 0 w 316909"/>
                <a:gd name="connsiteY168" fmla="*/ 158279 h 606722"/>
                <a:gd name="connsiteX169" fmla="*/ 158410 w 316909"/>
                <a:gd name="connsiteY16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16909" h="606722">
                  <a:moveTo>
                    <a:pt x="154139" y="507227"/>
                  </a:moveTo>
                  <a:cubicBezTo>
                    <a:pt x="156005" y="506872"/>
                    <a:pt x="157781" y="506872"/>
                    <a:pt x="159647" y="507227"/>
                  </a:cubicBezTo>
                  <a:cubicBezTo>
                    <a:pt x="160535" y="507405"/>
                    <a:pt x="161423" y="507671"/>
                    <a:pt x="162223" y="508026"/>
                  </a:cubicBezTo>
                  <a:cubicBezTo>
                    <a:pt x="163022" y="508381"/>
                    <a:pt x="163910" y="508825"/>
                    <a:pt x="164621" y="509357"/>
                  </a:cubicBezTo>
                  <a:cubicBezTo>
                    <a:pt x="165421" y="509890"/>
                    <a:pt x="166131" y="510423"/>
                    <a:pt x="166753" y="511044"/>
                  </a:cubicBezTo>
                  <a:cubicBezTo>
                    <a:pt x="167375" y="511754"/>
                    <a:pt x="167997" y="512464"/>
                    <a:pt x="168441" y="513174"/>
                  </a:cubicBezTo>
                  <a:cubicBezTo>
                    <a:pt x="168974" y="513973"/>
                    <a:pt x="169418" y="514772"/>
                    <a:pt x="169773" y="515571"/>
                  </a:cubicBezTo>
                  <a:cubicBezTo>
                    <a:pt x="170128" y="516459"/>
                    <a:pt x="170395" y="517258"/>
                    <a:pt x="170573" y="518145"/>
                  </a:cubicBezTo>
                  <a:cubicBezTo>
                    <a:pt x="170750" y="519122"/>
                    <a:pt x="170839" y="520010"/>
                    <a:pt x="170839" y="520897"/>
                  </a:cubicBezTo>
                  <a:cubicBezTo>
                    <a:pt x="170839" y="521785"/>
                    <a:pt x="170750" y="522761"/>
                    <a:pt x="170573" y="523649"/>
                  </a:cubicBezTo>
                  <a:cubicBezTo>
                    <a:pt x="170395" y="524537"/>
                    <a:pt x="170128" y="525336"/>
                    <a:pt x="169773" y="526223"/>
                  </a:cubicBezTo>
                  <a:cubicBezTo>
                    <a:pt x="169418" y="527022"/>
                    <a:pt x="168974" y="527821"/>
                    <a:pt x="168441" y="528620"/>
                  </a:cubicBezTo>
                  <a:cubicBezTo>
                    <a:pt x="167997" y="529330"/>
                    <a:pt x="167375" y="530040"/>
                    <a:pt x="166753" y="530750"/>
                  </a:cubicBezTo>
                  <a:cubicBezTo>
                    <a:pt x="166131" y="531372"/>
                    <a:pt x="165421" y="531904"/>
                    <a:pt x="164621" y="532437"/>
                  </a:cubicBezTo>
                  <a:cubicBezTo>
                    <a:pt x="163910" y="532970"/>
                    <a:pt x="163022" y="533413"/>
                    <a:pt x="162223" y="533769"/>
                  </a:cubicBezTo>
                  <a:cubicBezTo>
                    <a:pt x="161423" y="534035"/>
                    <a:pt x="160535" y="534301"/>
                    <a:pt x="159647" y="534567"/>
                  </a:cubicBezTo>
                  <a:cubicBezTo>
                    <a:pt x="158758" y="534745"/>
                    <a:pt x="157781" y="534745"/>
                    <a:pt x="156893" y="534745"/>
                  </a:cubicBezTo>
                  <a:cubicBezTo>
                    <a:pt x="156005" y="534745"/>
                    <a:pt x="155117" y="534745"/>
                    <a:pt x="154139" y="534567"/>
                  </a:cubicBezTo>
                  <a:cubicBezTo>
                    <a:pt x="153340" y="534301"/>
                    <a:pt x="152452" y="534124"/>
                    <a:pt x="151563" y="533769"/>
                  </a:cubicBezTo>
                  <a:cubicBezTo>
                    <a:pt x="150764" y="533413"/>
                    <a:pt x="149965" y="532970"/>
                    <a:pt x="149165" y="532437"/>
                  </a:cubicBezTo>
                  <a:cubicBezTo>
                    <a:pt x="148454" y="531904"/>
                    <a:pt x="147744" y="531372"/>
                    <a:pt x="147033" y="530750"/>
                  </a:cubicBezTo>
                  <a:cubicBezTo>
                    <a:pt x="146411" y="530040"/>
                    <a:pt x="145878" y="529330"/>
                    <a:pt x="145346" y="528620"/>
                  </a:cubicBezTo>
                  <a:cubicBezTo>
                    <a:pt x="144813" y="527821"/>
                    <a:pt x="144368" y="527022"/>
                    <a:pt x="144102" y="526223"/>
                  </a:cubicBezTo>
                  <a:cubicBezTo>
                    <a:pt x="143747" y="525336"/>
                    <a:pt x="143480" y="524537"/>
                    <a:pt x="143302" y="523649"/>
                  </a:cubicBezTo>
                  <a:cubicBezTo>
                    <a:pt x="143125" y="522761"/>
                    <a:pt x="143036" y="521785"/>
                    <a:pt x="143036" y="520897"/>
                  </a:cubicBezTo>
                  <a:cubicBezTo>
                    <a:pt x="143036" y="520010"/>
                    <a:pt x="143125" y="519122"/>
                    <a:pt x="143302" y="518145"/>
                  </a:cubicBezTo>
                  <a:cubicBezTo>
                    <a:pt x="143480" y="517258"/>
                    <a:pt x="143747" y="516370"/>
                    <a:pt x="144102" y="515571"/>
                  </a:cubicBezTo>
                  <a:cubicBezTo>
                    <a:pt x="144368" y="514772"/>
                    <a:pt x="144813" y="513973"/>
                    <a:pt x="145346" y="513174"/>
                  </a:cubicBezTo>
                  <a:cubicBezTo>
                    <a:pt x="145878" y="512464"/>
                    <a:pt x="146411" y="511754"/>
                    <a:pt x="147033" y="511044"/>
                  </a:cubicBezTo>
                  <a:cubicBezTo>
                    <a:pt x="147744" y="510423"/>
                    <a:pt x="148454" y="509890"/>
                    <a:pt x="149165" y="509357"/>
                  </a:cubicBezTo>
                  <a:cubicBezTo>
                    <a:pt x="149965" y="508825"/>
                    <a:pt x="150764" y="508381"/>
                    <a:pt x="151563" y="508026"/>
                  </a:cubicBezTo>
                  <a:cubicBezTo>
                    <a:pt x="152452" y="507671"/>
                    <a:pt x="153340" y="507405"/>
                    <a:pt x="154139" y="507227"/>
                  </a:cubicBezTo>
                  <a:close/>
                  <a:moveTo>
                    <a:pt x="223732" y="302428"/>
                  </a:moveTo>
                  <a:cubicBezTo>
                    <a:pt x="221062" y="303672"/>
                    <a:pt x="218214" y="304827"/>
                    <a:pt x="215455" y="305894"/>
                  </a:cubicBezTo>
                  <a:cubicBezTo>
                    <a:pt x="215455" y="305894"/>
                    <a:pt x="215277" y="305983"/>
                    <a:pt x="215277" y="305983"/>
                  </a:cubicBezTo>
                  <a:cubicBezTo>
                    <a:pt x="213498" y="306694"/>
                    <a:pt x="211807" y="307227"/>
                    <a:pt x="210116" y="307849"/>
                  </a:cubicBezTo>
                  <a:cubicBezTo>
                    <a:pt x="210116" y="307849"/>
                    <a:pt x="210027" y="307938"/>
                    <a:pt x="209938" y="307938"/>
                  </a:cubicBezTo>
                  <a:cubicBezTo>
                    <a:pt x="208247" y="308560"/>
                    <a:pt x="206467" y="309093"/>
                    <a:pt x="204687" y="309626"/>
                  </a:cubicBezTo>
                  <a:lnTo>
                    <a:pt x="204331" y="309715"/>
                  </a:lnTo>
                  <a:cubicBezTo>
                    <a:pt x="203708" y="309893"/>
                    <a:pt x="203174" y="310071"/>
                    <a:pt x="202551" y="310249"/>
                  </a:cubicBezTo>
                  <a:cubicBezTo>
                    <a:pt x="202017" y="310426"/>
                    <a:pt x="201483" y="310515"/>
                    <a:pt x="200949" y="310693"/>
                  </a:cubicBezTo>
                  <a:cubicBezTo>
                    <a:pt x="200415" y="310871"/>
                    <a:pt x="199881" y="310959"/>
                    <a:pt x="199436" y="311137"/>
                  </a:cubicBezTo>
                  <a:lnTo>
                    <a:pt x="198902" y="311315"/>
                  </a:lnTo>
                  <a:cubicBezTo>
                    <a:pt x="198635" y="311315"/>
                    <a:pt x="198368" y="311404"/>
                    <a:pt x="198102" y="311493"/>
                  </a:cubicBezTo>
                  <a:cubicBezTo>
                    <a:pt x="196767" y="311759"/>
                    <a:pt x="195432" y="312115"/>
                    <a:pt x="194097" y="312470"/>
                  </a:cubicBezTo>
                  <a:cubicBezTo>
                    <a:pt x="193919" y="312470"/>
                    <a:pt x="193741" y="312559"/>
                    <a:pt x="193563" y="312559"/>
                  </a:cubicBezTo>
                  <a:lnTo>
                    <a:pt x="193118" y="312648"/>
                  </a:lnTo>
                  <a:cubicBezTo>
                    <a:pt x="192228" y="312826"/>
                    <a:pt x="191338" y="313092"/>
                    <a:pt x="190448" y="313270"/>
                  </a:cubicBezTo>
                  <a:cubicBezTo>
                    <a:pt x="190270" y="313270"/>
                    <a:pt x="190092" y="313270"/>
                    <a:pt x="190003" y="313359"/>
                  </a:cubicBezTo>
                  <a:cubicBezTo>
                    <a:pt x="189469" y="313448"/>
                    <a:pt x="188846" y="313537"/>
                    <a:pt x="188312" y="313626"/>
                  </a:cubicBezTo>
                  <a:lnTo>
                    <a:pt x="187422" y="313803"/>
                  </a:lnTo>
                  <a:cubicBezTo>
                    <a:pt x="187244" y="313892"/>
                    <a:pt x="186977" y="313892"/>
                    <a:pt x="186710" y="313981"/>
                  </a:cubicBezTo>
                  <a:cubicBezTo>
                    <a:pt x="186532" y="313981"/>
                    <a:pt x="186265" y="314070"/>
                    <a:pt x="185998" y="314070"/>
                  </a:cubicBezTo>
                  <a:cubicBezTo>
                    <a:pt x="184930" y="314248"/>
                    <a:pt x="183773" y="314425"/>
                    <a:pt x="182705" y="314603"/>
                  </a:cubicBezTo>
                  <a:cubicBezTo>
                    <a:pt x="182616" y="314603"/>
                    <a:pt x="182527" y="314692"/>
                    <a:pt x="182438" y="314692"/>
                  </a:cubicBezTo>
                  <a:cubicBezTo>
                    <a:pt x="182349" y="314692"/>
                    <a:pt x="182260" y="314692"/>
                    <a:pt x="182172" y="314692"/>
                  </a:cubicBezTo>
                  <a:lnTo>
                    <a:pt x="181727" y="314781"/>
                  </a:lnTo>
                  <a:cubicBezTo>
                    <a:pt x="180837" y="314870"/>
                    <a:pt x="179947" y="315048"/>
                    <a:pt x="179057" y="315136"/>
                  </a:cubicBezTo>
                  <a:cubicBezTo>
                    <a:pt x="178612" y="315225"/>
                    <a:pt x="178078" y="315225"/>
                    <a:pt x="177544" y="315314"/>
                  </a:cubicBezTo>
                  <a:cubicBezTo>
                    <a:pt x="177366" y="315314"/>
                    <a:pt x="177099" y="315403"/>
                    <a:pt x="176921" y="315403"/>
                  </a:cubicBezTo>
                  <a:lnTo>
                    <a:pt x="175764" y="315581"/>
                  </a:lnTo>
                  <a:cubicBezTo>
                    <a:pt x="175675" y="315581"/>
                    <a:pt x="175586" y="315581"/>
                    <a:pt x="175497" y="315581"/>
                  </a:cubicBezTo>
                  <a:cubicBezTo>
                    <a:pt x="173984" y="315759"/>
                    <a:pt x="172382" y="315847"/>
                    <a:pt x="170869" y="316025"/>
                  </a:cubicBezTo>
                  <a:lnTo>
                    <a:pt x="170869" y="473060"/>
                  </a:lnTo>
                  <a:cubicBezTo>
                    <a:pt x="170869" y="480792"/>
                    <a:pt x="164551" y="487013"/>
                    <a:pt x="156897" y="487013"/>
                  </a:cubicBezTo>
                  <a:cubicBezTo>
                    <a:pt x="149244" y="487013"/>
                    <a:pt x="142925" y="480792"/>
                    <a:pt x="142925" y="473060"/>
                  </a:cubicBezTo>
                  <a:lnTo>
                    <a:pt x="142925" y="315759"/>
                  </a:lnTo>
                  <a:cubicBezTo>
                    <a:pt x="142836" y="315759"/>
                    <a:pt x="142747" y="315759"/>
                    <a:pt x="142658" y="315670"/>
                  </a:cubicBezTo>
                  <a:cubicBezTo>
                    <a:pt x="142658" y="315670"/>
                    <a:pt x="142569" y="315670"/>
                    <a:pt x="142569" y="315670"/>
                  </a:cubicBezTo>
                  <a:cubicBezTo>
                    <a:pt x="142213" y="315670"/>
                    <a:pt x="141768" y="315581"/>
                    <a:pt x="141412" y="315581"/>
                  </a:cubicBezTo>
                  <a:cubicBezTo>
                    <a:pt x="141234" y="315581"/>
                    <a:pt x="141056" y="315492"/>
                    <a:pt x="140967" y="315492"/>
                  </a:cubicBezTo>
                  <a:lnTo>
                    <a:pt x="140344" y="315492"/>
                  </a:lnTo>
                  <a:cubicBezTo>
                    <a:pt x="139810" y="315403"/>
                    <a:pt x="139365" y="315314"/>
                    <a:pt x="138831" y="315314"/>
                  </a:cubicBezTo>
                  <a:cubicBezTo>
                    <a:pt x="138742" y="315225"/>
                    <a:pt x="138653" y="315225"/>
                    <a:pt x="138564" y="315225"/>
                  </a:cubicBezTo>
                  <a:cubicBezTo>
                    <a:pt x="138208" y="315225"/>
                    <a:pt x="137941" y="315136"/>
                    <a:pt x="137585" y="315136"/>
                  </a:cubicBezTo>
                  <a:cubicBezTo>
                    <a:pt x="137318" y="315048"/>
                    <a:pt x="137051" y="315048"/>
                    <a:pt x="136784" y="315048"/>
                  </a:cubicBezTo>
                  <a:lnTo>
                    <a:pt x="136428" y="314959"/>
                  </a:lnTo>
                  <a:cubicBezTo>
                    <a:pt x="135894" y="314870"/>
                    <a:pt x="135449" y="314870"/>
                    <a:pt x="135004" y="314781"/>
                  </a:cubicBezTo>
                  <a:cubicBezTo>
                    <a:pt x="134826" y="314692"/>
                    <a:pt x="134648" y="314692"/>
                    <a:pt x="134560" y="314692"/>
                  </a:cubicBezTo>
                  <a:cubicBezTo>
                    <a:pt x="134382" y="314692"/>
                    <a:pt x="134293" y="314603"/>
                    <a:pt x="134115" y="314603"/>
                  </a:cubicBezTo>
                  <a:cubicBezTo>
                    <a:pt x="133670" y="314514"/>
                    <a:pt x="133136" y="314425"/>
                    <a:pt x="132602" y="314425"/>
                  </a:cubicBezTo>
                  <a:lnTo>
                    <a:pt x="131267" y="314159"/>
                  </a:lnTo>
                  <a:cubicBezTo>
                    <a:pt x="131089" y="314159"/>
                    <a:pt x="130822" y="314070"/>
                    <a:pt x="130644" y="314070"/>
                  </a:cubicBezTo>
                  <a:cubicBezTo>
                    <a:pt x="130466" y="313981"/>
                    <a:pt x="130199" y="313981"/>
                    <a:pt x="130021" y="313892"/>
                  </a:cubicBezTo>
                  <a:cubicBezTo>
                    <a:pt x="129576" y="313892"/>
                    <a:pt x="129220" y="313803"/>
                    <a:pt x="128775" y="313714"/>
                  </a:cubicBezTo>
                  <a:lnTo>
                    <a:pt x="127529" y="313448"/>
                  </a:lnTo>
                  <a:cubicBezTo>
                    <a:pt x="127262" y="313448"/>
                    <a:pt x="126995" y="313359"/>
                    <a:pt x="126728" y="313270"/>
                  </a:cubicBezTo>
                  <a:cubicBezTo>
                    <a:pt x="126550" y="313270"/>
                    <a:pt x="126461" y="313270"/>
                    <a:pt x="126283" y="313181"/>
                  </a:cubicBezTo>
                  <a:cubicBezTo>
                    <a:pt x="125838" y="313092"/>
                    <a:pt x="125393" y="313003"/>
                    <a:pt x="124948" y="312915"/>
                  </a:cubicBezTo>
                  <a:lnTo>
                    <a:pt x="123791" y="312648"/>
                  </a:lnTo>
                  <a:cubicBezTo>
                    <a:pt x="123524" y="312648"/>
                    <a:pt x="123168" y="312559"/>
                    <a:pt x="122812" y="312470"/>
                  </a:cubicBezTo>
                  <a:cubicBezTo>
                    <a:pt x="122723" y="312470"/>
                    <a:pt x="122634" y="312381"/>
                    <a:pt x="122545" y="312381"/>
                  </a:cubicBezTo>
                  <a:cubicBezTo>
                    <a:pt x="122100" y="312293"/>
                    <a:pt x="121655" y="312204"/>
                    <a:pt x="121210" y="312026"/>
                  </a:cubicBezTo>
                  <a:lnTo>
                    <a:pt x="120142" y="311848"/>
                  </a:lnTo>
                  <a:cubicBezTo>
                    <a:pt x="119608" y="311670"/>
                    <a:pt x="119074" y="311582"/>
                    <a:pt x="118541" y="311404"/>
                  </a:cubicBezTo>
                  <a:lnTo>
                    <a:pt x="118541" y="551889"/>
                  </a:lnTo>
                  <a:lnTo>
                    <a:pt x="150134" y="578817"/>
                  </a:lnTo>
                  <a:lnTo>
                    <a:pt x="173539" y="578817"/>
                  </a:lnTo>
                  <a:lnTo>
                    <a:pt x="220706" y="520428"/>
                  </a:lnTo>
                  <a:lnTo>
                    <a:pt x="198635" y="484169"/>
                  </a:lnTo>
                  <a:cubicBezTo>
                    <a:pt x="195966" y="479725"/>
                    <a:pt x="195966" y="474215"/>
                    <a:pt x="198635" y="469772"/>
                  </a:cubicBezTo>
                  <a:lnTo>
                    <a:pt x="221062" y="433068"/>
                  </a:lnTo>
                  <a:lnTo>
                    <a:pt x="183595" y="380368"/>
                  </a:lnTo>
                  <a:cubicBezTo>
                    <a:pt x="180125" y="375480"/>
                    <a:pt x="180125" y="369081"/>
                    <a:pt x="183595" y="364193"/>
                  </a:cubicBezTo>
                  <a:lnTo>
                    <a:pt x="223732" y="307671"/>
                  </a:lnTo>
                  <a:close/>
                  <a:moveTo>
                    <a:pt x="80451" y="53678"/>
                  </a:moveTo>
                  <a:cubicBezTo>
                    <a:pt x="48591" y="77495"/>
                    <a:pt x="27855" y="115532"/>
                    <a:pt x="27855" y="158279"/>
                  </a:cubicBezTo>
                  <a:cubicBezTo>
                    <a:pt x="27855" y="222266"/>
                    <a:pt x="74310" y="275678"/>
                    <a:pt x="135360" y="286609"/>
                  </a:cubicBezTo>
                  <a:cubicBezTo>
                    <a:pt x="136339" y="286787"/>
                    <a:pt x="137318" y="286964"/>
                    <a:pt x="138297" y="287053"/>
                  </a:cubicBezTo>
                  <a:cubicBezTo>
                    <a:pt x="138475" y="287142"/>
                    <a:pt x="138564" y="287142"/>
                    <a:pt x="138742" y="287142"/>
                  </a:cubicBezTo>
                  <a:cubicBezTo>
                    <a:pt x="139632" y="287320"/>
                    <a:pt x="140522" y="287409"/>
                    <a:pt x="141412" y="287498"/>
                  </a:cubicBezTo>
                  <a:cubicBezTo>
                    <a:pt x="141590" y="287586"/>
                    <a:pt x="141768" y="287586"/>
                    <a:pt x="142035" y="287586"/>
                  </a:cubicBezTo>
                  <a:cubicBezTo>
                    <a:pt x="142925" y="287764"/>
                    <a:pt x="143726" y="287853"/>
                    <a:pt x="144616" y="287942"/>
                  </a:cubicBezTo>
                  <a:cubicBezTo>
                    <a:pt x="144883" y="287942"/>
                    <a:pt x="145061" y="287942"/>
                    <a:pt x="145239" y="287942"/>
                  </a:cubicBezTo>
                  <a:cubicBezTo>
                    <a:pt x="146129" y="288031"/>
                    <a:pt x="146930" y="288120"/>
                    <a:pt x="147820" y="288209"/>
                  </a:cubicBezTo>
                  <a:cubicBezTo>
                    <a:pt x="148087" y="288209"/>
                    <a:pt x="148265" y="288209"/>
                    <a:pt x="148532" y="288297"/>
                  </a:cubicBezTo>
                  <a:cubicBezTo>
                    <a:pt x="149333" y="288297"/>
                    <a:pt x="150134" y="288386"/>
                    <a:pt x="151023" y="288386"/>
                  </a:cubicBezTo>
                  <a:cubicBezTo>
                    <a:pt x="151290" y="288475"/>
                    <a:pt x="151557" y="288475"/>
                    <a:pt x="151824" y="288475"/>
                  </a:cubicBezTo>
                  <a:cubicBezTo>
                    <a:pt x="152625" y="288564"/>
                    <a:pt x="153426" y="288564"/>
                    <a:pt x="154227" y="288564"/>
                  </a:cubicBezTo>
                  <a:lnTo>
                    <a:pt x="155117" y="288564"/>
                  </a:lnTo>
                  <a:cubicBezTo>
                    <a:pt x="155384" y="288653"/>
                    <a:pt x="155651" y="288564"/>
                    <a:pt x="155918" y="288653"/>
                  </a:cubicBezTo>
                  <a:cubicBezTo>
                    <a:pt x="156719" y="288653"/>
                    <a:pt x="157520" y="288653"/>
                    <a:pt x="158321" y="288653"/>
                  </a:cubicBezTo>
                  <a:lnTo>
                    <a:pt x="158499" y="288653"/>
                  </a:lnTo>
                  <a:cubicBezTo>
                    <a:pt x="158499" y="288653"/>
                    <a:pt x="158588" y="288653"/>
                    <a:pt x="158588" y="288653"/>
                  </a:cubicBezTo>
                  <a:cubicBezTo>
                    <a:pt x="160012" y="288653"/>
                    <a:pt x="161347" y="288653"/>
                    <a:pt x="162771" y="288564"/>
                  </a:cubicBezTo>
                  <a:cubicBezTo>
                    <a:pt x="163038" y="288564"/>
                    <a:pt x="163305" y="288564"/>
                    <a:pt x="163572" y="288564"/>
                  </a:cubicBezTo>
                  <a:lnTo>
                    <a:pt x="163928" y="288564"/>
                  </a:lnTo>
                  <a:cubicBezTo>
                    <a:pt x="165263" y="288475"/>
                    <a:pt x="166508" y="288386"/>
                    <a:pt x="167843" y="288297"/>
                  </a:cubicBezTo>
                  <a:cubicBezTo>
                    <a:pt x="168021" y="288297"/>
                    <a:pt x="168199" y="288297"/>
                    <a:pt x="168377" y="288297"/>
                  </a:cubicBezTo>
                  <a:cubicBezTo>
                    <a:pt x="168555" y="288297"/>
                    <a:pt x="168733" y="288209"/>
                    <a:pt x="169000" y="288209"/>
                  </a:cubicBezTo>
                  <a:cubicBezTo>
                    <a:pt x="169712" y="288120"/>
                    <a:pt x="170424" y="288120"/>
                    <a:pt x="171225" y="288031"/>
                  </a:cubicBezTo>
                  <a:cubicBezTo>
                    <a:pt x="171581" y="288031"/>
                    <a:pt x="171937" y="287942"/>
                    <a:pt x="172293" y="287942"/>
                  </a:cubicBezTo>
                  <a:cubicBezTo>
                    <a:pt x="173005" y="287853"/>
                    <a:pt x="173717" y="287764"/>
                    <a:pt x="174429" y="287675"/>
                  </a:cubicBezTo>
                  <a:cubicBezTo>
                    <a:pt x="174696" y="287586"/>
                    <a:pt x="175052" y="287586"/>
                    <a:pt x="175408" y="287586"/>
                  </a:cubicBezTo>
                  <a:cubicBezTo>
                    <a:pt x="177455" y="287320"/>
                    <a:pt x="179502" y="286964"/>
                    <a:pt x="181549" y="286609"/>
                  </a:cubicBezTo>
                  <a:cubicBezTo>
                    <a:pt x="182349" y="286431"/>
                    <a:pt x="183150" y="286253"/>
                    <a:pt x="183951" y="286164"/>
                  </a:cubicBezTo>
                  <a:cubicBezTo>
                    <a:pt x="184574" y="285987"/>
                    <a:pt x="185108" y="285898"/>
                    <a:pt x="185642" y="285809"/>
                  </a:cubicBezTo>
                  <a:cubicBezTo>
                    <a:pt x="188401" y="285187"/>
                    <a:pt x="191160" y="284565"/>
                    <a:pt x="193830" y="283765"/>
                  </a:cubicBezTo>
                  <a:cubicBezTo>
                    <a:pt x="194008" y="283676"/>
                    <a:pt x="194275" y="283676"/>
                    <a:pt x="194453" y="283587"/>
                  </a:cubicBezTo>
                  <a:cubicBezTo>
                    <a:pt x="249006" y="267946"/>
                    <a:pt x="289054" y="217645"/>
                    <a:pt x="289054" y="158279"/>
                  </a:cubicBezTo>
                  <a:cubicBezTo>
                    <a:pt x="289054" y="115532"/>
                    <a:pt x="268318" y="77495"/>
                    <a:pt x="236369" y="53678"/>
                  </a:cubicBezTo>
                  <a:cubicBezTo>
                    <a:pt x="239929" y="62921"/>
                    <a:pt x="241887" y="72874"/>
                    <a:pt x="241887" y="83272"/>
                  </a:cubicBezTo>
                  <a:cubicBezTo>
                    <a:pt x="241887" y="129218"/>
                    <a:pt x="204420" y="166633"/>
                    <a:pt x="158410" y="166633"/>
                  </a:cubicBezTo>
                  <a:cubicBezTo>
                    <a:pt x="112489" y="166633"/>
                    <a:pt x="75022" y="129218"/>
                    <a:pt x="75022" y="83272"/>
                  </a:cubicBezTo>
                  <a:cubicBezTo>
                    <a:pt x="75022" y="72874"/>
                    <a:pt x="76980" y="62921"/>
                    <a:pt x="80451" y="53678"/>
                  </a:cubicBezTo>
                  <a:close/>
                  <a:moveTo>
                    <a:pt x="158410" y="27817"/>
                  </a:moveTo>
                  <a:cubicBezTo>
                    <a:pt x="127796" y="27817"/>
                    <a:pt x="102878" y="52700"/>
                    <a:pt x="102878" y="83272"/>
                  </a:cubicBezTo>
                  <a:cubicBezTo>
                    <a:pt x="102878" y="113933"/>
                    <a:pt x="127796" y="138816"/>
                    <a:pt x="158410" y="138816"/>
                  </a:cubicBezTo>
                  <a:cubicBezTo>
                    <a:pt x="189113" y="138816"/>
                    <a:pt x="214032" y="113933"/>
                    <a:pt x="214032" y="83272"/>
                  </a:cubicBezTo>
                  <a:cubicBezTo>
                    <a:pt x="214032" y="52700"/>
                    <a:pt x="189113" y="27817"/>
                    <a:pt x="158410" y="27817"/>
                  </a:cubicBezTo>
                  <a:close/>
                  <a:moveTo>
                    <a:pt x="158410" y="0"/>
                  </a:moveTo>
                  <a:cubicBezTo>
                    <a:pt x="245802" y="0"/>
                    <a:pt x="316909" y="71008"/>
                    <a:pt x="316909" y="158279"/>
                  </a:cubicBezTo>
                  <a:cubicBezTo>
                    <a:pt x="316909" y="210713"/>
                    <a:pt x="291190" y="257281"/>
                    <a:pt x="251676" y="286164"/>
                  </a:cubicBezTo>
                  <a:lnTo>
                    <a:pt x="251676" y="312115"/>
                  </a:lnTo>
                  <a:cubicBezTo>
                    <a:pt x="251676" y="315048"/>
                    <a:pt x="250697" y="317891"/>
                    <a:pt x="249006" y="320202"/>
                  </a:cubicBezTo>
                  <a:cubicBezTo>
                    <a:pt x="248027" y="321535"/>
                    <a:pt x="223465" y="356195"/>
                    <a:pt x="211985" y="372280"/>
                  </a:cubicBezTo>
                  <a:lnTo>
                    <a:pt x="249095" y="424359"/>
                  </a:lnTo>
                  <a:cubicBezTo>
                    <a:pt x="252299" y="428891"/>
                    <a:pt x="252477" y="434934"/>
                    <a:pt x="249629" y="439645"/>
                  </a:cubicBezTo>
                  <a:lnTo>
                    <a:pt x="226847" y="476970"/>
                  </a:lnTo>
                  <a:lnTo>
                    <a:pt x="249629" y="514296"/>
                  </a:lnTo>
                  <a:cubicBezTo>
                    <a:pt x="252655" y="519273"/>
                    <a:pt x="252210" y="525672"/>
                    <a:pt x="248561" y="530204"/>
                  </a:cubicBezTo>
                  <a:lnTo>
                    <a:pt x="191071" y="601479"/>
                  </a:lnTo>
                  <a:cubicBezTo>
                    <a:pt x="188490" y="604767"/>
                    <a:pt x="184485" y="606722"/>
                    <a:pt x="180214" y="606722"/>
                  </a:cubicBezTo>
                  <a:lnTo>
                    <a:pt x="145061" y="606722"/>
                  </a:lnTo>
                  <a:cubicBezTo>
                    <a:pt x="141679" y="606722"/>
                    <a:pt x="138475" y="605478"/>
                    <a:pt x="135983" y="603345"/>
                  </a:cubicBezTo>
                  <a:lnTo>
                    <a:pt x="95580" y="568863"/>
                  </a:lnTo>
                  <a:cubicBezTo>
                    <a:pt x="92465" y="566286"/>
                    <a:pt x="90685" y="562375"/>
                    <a:pt x="90685" y="558287"/>
                  </a:cubicBezTo>
                  <a:lnTo>
                    <a:pt x="90685" y="301273"/>
                  </a:lnTo>
                  <a:cubicBezTo>
                    <a:pt x="37111" y="275855"/>
                    <a:pt x="0" y="221289"/>
                    <a:pt x="0" y="158279"/>
                  </a:cubicBezTo>
                  <a:cubicBezTo>
                    <a:pt x="0" y="71008"/>
                    <a:pt x="71107" y="0"/>
                    <a:pt x="158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68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Prior Works in Lattice-Based 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431740" cy="458133"/>
          </a:xfrm>
        </p:spPr>
        <p:txBody>
          <a:bodyPr>
            <a:normAutofit/>
          </a:bodyPr>
          <a:lstStyle/>
          <a:p>
            <a:r>
              <a:rPr lang="en-US" altLang="zh-CN" dirty="0"/>
              <a:t>DOTT [Damgård-Orlandi-Takahashi-Tibouchi’21] 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438512-1183-7E2C-513B-C2D040300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472" y="2139296"/>
            <a:ext cx="5856846" cy="190341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2 rounds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64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4EB94CA-25F2-1B9D-2E13-EA25F207C798}"/>
              </a:ext>
            </a:extLst>
          </p:cNvPr>
          <p:cNvSpPr/>
          <p:nvPr/>
        </p:nvSpPr>
        <p:spPr>
          <a:xfrm>
            <a:off x="4341459" y="2139296"/>
            <a:ext cx="949774" cy="3651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/>
          <p:nvPr/>
        </p:nvCxnSpPr>
        <p:spPr>
          <a:xfrm>
            <a:off x="578223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Prior Works in Lattice-Based 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41058" cy="45813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DOTT 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438512-1183-7E2C-513B-C2D040300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472" y="2139296"/>
            <a:ext cx="4861763" cy="190341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2 online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/>
              <a:t>rounds</a:t>
            </a:r>
            <a:endParaRPr lang="zh-CN" altLang="en-US" sz="2000" b="1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813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err="1"/>
              <a:t>MuSig</a:t>
            </a:r>
            <a:r>
              <a:rPr lang="en-US" altLang="zh-CN" dirty="0"/>
              <a:t>-L [Boschini-Takahashi-Tibouchi’22]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7926F096-978A-1209-7311-BA919E4DA4B4}"/>
              </a:ext>
            </a:extLst>
          </p:cNvPr>
          <p:cNvSpPr txBox="1">
            <a:spLocks/>
          </p:cNvSpPr>
          <p:nvPr/>
        </p:nvSpPr>
        <p:spPr>
          <a:xfrm>
            <a:off x="6273238" y="2139297"/>
            <a:ext cx="4951201" cy="19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1 offline round + 1 online round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89C8CF-0363-0B0B-60C2-F02D10A312E4}"/>
                  </a:ext>
                </a:extLst>
              </p:cNvPr>
              <p:cNvSpPr txBox="1"/>
              <p:nvPr/>
            </p:nvSpPr>
            <p:spPr>
              <a:xfrm>
                <a:off x="1548368" y="4371252"/>
                <a:ext cx="3525287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Online: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after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knowing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𝑚𝑠𝑔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{signers}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89C8CF-0363-0B0B-60C2-F02D10A31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68" y="4371252"/>
                <a:ext cx="3525287" cy="830997"/>
              </a:xfrm>
              <a:prstGeom prst="rect">
                <a:avLst/>
              </a:prstGeom>
              <a:blipFill>
                <a:blip r:embed="rId2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88BA1A-E19D-2819-3377-2FD1DF9061EE}"/>
                  </a:ext>
                </a:extLst>
              </p:cNvPr>
              <p:cNvSpPr txBox="1"/>
              <p:nvPr/>
            </p:nvSpPr>
            <p:spPr>
              <a:xfrm>
                <a:off x="6788145" y="4371252"/>
                <a:ext cx="3936537" cy="8309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Offline: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before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knowing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𝑚𝑠𝑔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{signers}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88BA1A-E19D-2819-3377-2FD1DF906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45" y="4371252"/>
                <a:ext cx="3936537" cy="830997"/>
              </a:xfrm>
              <a:prstGeom prst="rect">
                <a:avLst/>
              </a:prstGeom>
              <a:blipFill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9295DDB7-DB8A-29F3-BB07-87886E4FB563}"/>
              </a:ext>
            </a:extLst>
          </p:cNvPr>
          <p:cNvSpPr/>
          <p:nvPr/>
        </p:nvSpPr>
        <p:spPr>
          <a:xfrm>
            <a:off x="8330388" y="2932133"/>
            <a:ext cx="2313610" cy="559158"/>
          </a:xfrm>
          <a:prstGeom prst="wedgeRectCallout">
            <a:avLst>
              <a:gd name="adj1" fmla="val 35741"/>
              <a:gd name="adj2" fmla="val -13134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At the cost of </a:t>
            </a:r>
            <a:r>
              <a:rPr lang="en-US" altLang="zh-CN" b="1" dirty="0">
                <a:solidFill>
                  <a:schemeClr val="tx1"/>
                </a:solidFill>
                <a:latin typeface="Cambria Math" panose="02040503050406030204" pitchFamily="18" charset="0"/>
              </a:rPr>
              <a:t>higher communication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/>
          <p:nvPr/>
        </p:nvCxnSpPr>
        <p:spPr>
          <a:xfrm>
            <a:off x="578223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Prior Works in Lattice-Based 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41058" cy="458133"/>
          </a:xfrm>
        </p:spPr>
        <p:txBody>
          <a:bodyPr>
            <a:normAutofit/>
          </a:bodyPr>
          <a:lstStyle/>
          <a:p>
            <a:r>
              <a:rPr lang="en-US" altLang="zh-CN" dirty="0"/>
              <a:t>DOTT 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8133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MuSig</a:t>
            </a:r>
            <a:r>
              <a:rPr lang="en-US" altLang="zh-CN" dirty="0"/>
              <a:t>-L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7926F096-978A-1209-7311-BA919E4DA4B4}"/>
              </a:ext>
            </a:extLst>
          </p:cNvPr>
          <p:cNvSpPr txBox="1">
            <a:spLocks/>
          </p:cNvSpPr>
          <p:nvPr/>
        </p:nvSpPr>
        <p:spPr>
          <a:xfrm>
            <a:off x="6273238" y="2139297"/>
            <a:ext cx="4951201" cy="19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1 offline round + 1 online round</a:t>
            </a:r>
            <a:endParaRPr lang="zh-CN" altLang="en-US" sz="2400" b="1" dirty="0"/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CC4AD0C8-ADAD-382C-4B81-5064030E0592}"/>
              </a:ext>
            </a:extLst>
          </p:cNvPr>
          <p:cNvSpPr txBox="1">
            <a:spLocks/>
          </p:cNvSpPr>
          <p:nvPr/>
        </p:nvSpPr>
        <p:spPr>
          <a:xfrm>
            <a:off x="920472" y="2139296"/>
            <a:ext cx="4861763" cy="19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2 rounds</a:t>
            </a:r>
            <a:endParaRPr lang="zh-CN" altLang="en-US" sz="2000" b="1" dirty="0"/>
          </a:p>
        </p:txBody>
      </p: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D00B5888-D195-3125-9132-93800F1D338B}"/>
              </a:ext>
            </a:extLst>
          </p:cNvPr>
          <p:cNvSpPr txBox="1">
            <a:spLocks/>
          </p:cNvSpPr>
          <p:nvPr/>
        </p:nvSpPr>
        <p:spPr>
          <a:xfrm>
            <a:off x="3360318" y="3001312"/>
            <a:ext cx="4861763" cy="1552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Based on the same individual signature scheme: </a:t>
            </a:r>
            <a:r>
              <a:rPr lang="en-US" altLang="zh-CN" sz="2400" b="1" dirty="0" err="1"/>
              <a:t>Dilithium</a:t>
            </a:r>
            <a:r>
              <a:rPr lang="en-US" altLang="zh-CN" sz="2400" b="1" dirty="0"/>
              <a:t>-G</a:t>
            </a:r>
          </a:p>
          <a:p>
            <a:r>
              <a:rPr lang="en-US" altLang="zh-CN" sz="2400" dirty="0"/>
              <a:t>More expensive than naïve “aggregated </a:t>
            </a:r>
            <a:r>
              <a:rPr lang="en-US" altLang="zh-CN" sz="2400" dirty="0" err="1"/>
              <a:t>Dilithium</a:t>
            </a:r>
            <a:r>
              <a:rPr lang="en-US" altLang="zh-CN" sz="2400" dirty="0"/>
              <a:t>-G”</a:t>
            </a:r>
            <a:endParaRPr lang="zh-CN" altLang="en-US" sz="2000" dirty="0"/>
          </a:p>
        </p:txBody>
      </p: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6EF3B5C9-D08C-F294-F805-40DE277A6977}"/>
              </a:ext>
            </a:extLst>
          </p:cNvPr>
          <p:cNvSpPr/>
          <p:nvPr/>
        </p:nvSpPr>
        <p:spPr>
          <a:xfrm>
            <a:off x="8330387" y="2932133"/>
            <a:ext cx="2498977" cy="559158"/>
          </a:xfrm>
          <a:prstGeom prst="wedgeRectCallout">
            <a:avLst>
              <a:gd name="adj1" fmla="val -72365"/>
              <a:gd name="adj2" fmla="val 546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Simpler variant of the standardized </a:t>
            </a:r>
            <a:r>
              <a:rPr lang="en-US" altLang="zh-CN" b="1" dirty="0" err="1">
                <a:solidFill>
                  <a:schemeClr val="tx1"/>
                </a:solidFill>
                <a:latin typeface="Cambria Math" panose="02040503050406030204" pitchFamily="18" charset="0"/>
              </a:rPr>
              <a:t>Dilithium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08A0736B-8EF6-3214-F386-084E34F09F83}"/>
              </a:ext>
            </a:extLst>
          </p:cNvPr>
          <p:cNvSpPr/>
          <p:nvPr/>
        </p:nvSpPr>
        <p:spPr>
          <a:xfrm>
            <a:off x="7499349" y="3953434"/>
            <a:ext cx="2684556" cy="383415"/>
          </a:xfrm>
          <a:prstGeom prst="wedgeRectCallout">
            <a:avLst>
              <a:gd name="adj1" fmla="val -72365"/>
              <a:gd name="adj2" fmla="val 546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E.g. adding up signatures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/>
          <p:nvPr/>
        </p:nvCxnSpPr>
        <p:spPr>
          <a:xfrm>
            <a:off x="5782235" y="1353671"/>
            <a:ext cx="0" cy="5002679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Prior Works in Lattice-Based 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41058" cy="458133"/>
          </a:xfrm>
        </p:spPr>
        <p:txBody>
          <a:bodyPr>
            <a:normAutofit/>
          </a:bodyPr>
          <a:lstStyle/>
          <a:p>
            <a:r>
              <a:rPr lang="en-US" altLang="zh-CN" dirty="0"/>
              <a:t>DOTT 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8133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MuSig</a:t>
            </a:r>
            <a:r>
              <a:rPr lang="en-US" altLang="zh-CN" dirty="0"/>
              <a:t>-L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7926F096-978A-1209-7311-BA919E4DA4B4}"/>
              </a:ext>
            </a:extLst>
          </p:cNvPr>
          <p:cNvSpPr txBox="1">
            <a:spLocks/>
          </p:cNvSpPr>
          <p:nvPr/>
        </p:nvSpPr>
        <p:spPr>
          <a:xfrm>
            <a:off x="6273238" y="2139297"/>
            <a:ext cx="4951201" cy="19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1 offline round + 1 online round</a:t>
            </a:r>
            <a:endParaRPr lang="zh-CN" altLang="en-US" sz="2400" b="1" dirty="0"/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CC4AD0C8-ADAD-382C-4B81-5064030E0592}"/>
              </a:ext>
            </a:extLst>
          </p:cNvPr>
          <p:cNvSpPr txBox="1">
            <a:spLocks/>
          </p:cNvSpPr>
          <p:nvPr/>
        </p:nvSpPr>
        <p:spPr>
          <a:xfrm>
            <a:off x="920472" y="2139296"/>
            <a:ext cx="4861763" cy="19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first scheme with </a:t>
            </a:r>
            <a:r>
              <a:rPr lang="en-US" altLang="zh-CN" sz="2400" b="1" dirty="0"/>
              <a:t>2 rounds</a:t>
            </a:r>
            <a:endParaRPr lang="zh-CN" altLang="en-US" sz="2000" b="1" dirty="0"/>
          </a:p>
        </p:txBody>
      </p: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D00B5888-D195-3125-9132-93800F1D338B}"/>
              </a:ext>
            </a:extLst>
          </p:cNvPr>
          <p:cNvSpPr txBox="1">
            <a:spLocks/>
          </p:cNvSpPr>
          <p:nvPr/>
        </p:nvSpPr>
        <p:spPr>
          <a:xfrm>
            <a:off x="3360318" y="3001312"/>
            <a:ext cx="4861763" cy="1552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Based on the same individual signature scheme: </a:t>
            </a:r>
            <a:r>
              <a:rPr lang="en-US" altLang="zh-CN" sz="2400" b="1" dirty="0" err="1"/>
              <a:t>Dilithium</a:t>
            </a:r>
            <a:r>
              <a:rPr lang="en-US" altLang="zh-CN" sz="2400" b="1" dirty="0"/>
              <a:t>-G</a:t>
            </a:r>
          </a:p>
          <a:p>
            <a:r>
              <a:rPr lang="en-US" altLang="zh-CN" sz="2400" dirty="0"/>
              <a:t>More expensive than naïve “aggregated </a:t>
            </a:r>
            <a:r>
              <a:rPr lang="en-US" altLang="zh-CN" sz="2400" dirty="0" err="1"/>
              <a:t>Dilithium</a:t>
            </a:r>
            <a:r>
              <a:rPr lang="en-US" altLang="zh-CN" sz="2400" dirty="0"/>
              <a:t>-G”</a:t>
            </a:r>
            <a:endParaRPr lang="zh-CN" altLang="en-US" sz="2000" dirty="0"/>
          </a:p>
        </p:txBody>
      </p:sp>
      <p:sp>
        <p:nvSpPr>
          <p:cNvPr id="18" name="对话气泡: 矩形 17">
            <a:extLst>
              <a:ext uri="{FF2B5EF4-FFF2-40B4-BE49-F238E27FC236}">
                <a16:creationId xmlns:a16="http://schemas.microsoft.com/office/drawing/2014/main" id="{75A369D7-6C9F-FA04-66FA-068BC0A93667}"/>
              </a:ext>
            </a:extLst>
          </p:cNvPr>
          <p:cNvSpPr/>
          <p:nvPr/>
        </p:nvSpPr>
        <p:spPr>
          <a:xfrm>
            <a:off x="1402975" y="2854761"/>
            <a:ext cx="1080855" cy="368359"/>
          </a:xfrm>
          <a:prstGeom prst="wedgeRectCallout">
            <a:avLst>
              <a:gd name="adj1" fmla="val 167300"/>
              <a:gd name="adj2" fmla="val 359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Baseline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0" name="内容占位符 3">
            <a:extLst>
              <a:ext uri="{FF2B5EF4-FFF2-40B4-BE49-F238E27FC236}">
                <a16:creationId xmlns:a16="http://schemas.microsoft.com/office/drawing/2014/main" id="{A3329073-0A01-976D-8B91-E644DB263AB1}"/>
              </a:ext>
            </a:extLst>
          </p:cNvPr>
          <p:cNvSpPr txBox="1">
            <a:spLocks/>
          </p:cNvSpPr>
          <p:nvPr/>
        </p:nvSpPr>
        <p:spPr>
          <a:xfrm>
            <a:off x="920471" y="4942354"/>
            <a:ext cx="4539035" cy="4581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Signature is significantly larger</a:t>
            </a:r>
            <a:endParaRPr lang="zh-CN" altLang="en-US" sz="2000" b="1" dirty="0"/>
          </a:p>
        </p:txBody>
      </p:sp>
      <p:sp>
        <p:nvSpPr>
          <p:cNvPr id="21" name="内容占位符 3">
            <a:extLst>
              <a:ext uri="{FF2B5EF4-FFF2-40B4-BE49-F238E27FC236}">
                <a16:creationId xmlns:a16="http://schemas.microsoft.com/office/drawing/2014/main" id="{C170CA64-CD0F-4F5B-DC21-FF1F023D6D35}"/>
              </a:ext>
            </a:extLst>
          </p:cNvPr>
          <p:cNvSpPr txBox="1">
            <a:spLocks/>
          </p:cNvSpPr>
          <p:nvPr/>
        </p:nvSpPr>
        <p:spPr>
          <a:xfrm>
            <a:off x="6273237" y="4942354"/>
            <a:ext cx="4998292" cy="458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The whole system blows up (pk &amp; sig)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77A7BA9-062E-8F0D-4DFE-5E1B6160C0F9}"/>
                  </a:ext>
                </a:extLst>
              </p:cNvPr>
              <p:cNvSpPr/>
              <p:nvPr/>
            </p:nvSpPr>
            <p:spPr>
              <a:xfrm>
                <a:off x="1147481" y="3962399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77A7BA9-062E-8F0D-4DFE-5E1B6160C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81" y="3962399"/>
                <a:ext cx="510989" cy="38062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F7F467-5C9C-033B-20C5-F351B1E91AC6}"/>
                  </a:ext>
                </a:extLst>
              </p:cNvPr>
              <p:cNvSpPr/>
              <p:nvPr/>
            </p:nvSpPr>
            <p:spPr>
              <a:xfrm>
                <a:off x="1981200" y="3735761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F7F467-5C9C-033B-20C5-F351B1E91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35761"/>
                <a:ext cx="738000" cy="60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E2D39CC-A3C4-7B30-2E71-CE86F9A42926}"/>
                  </a:ext>
                </a:extLst>
              </p:cNvPr>
              <p:cNvSpPr/>
              <p:nvPr/>
            </p:nvSpPr>
            <p:spPr>
              <a:xfrm>
                <a:off x="1281111" y="6282670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E2D39CC-A3C4-7B30-2E71-CE86F9A42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11" y="6282670"/>
                <a:ext cx="510989" cy="380627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BB78489-DE33-F9CB-B2B6-A76F0B7D816E}"/>
                  </a:ext>
                </a:extLst>
              </p:cNvPr>
              <p:cNvSpPr/>
              <p:nvPr/>
            </p:nvSpPr>
            <p:spPr>
              <a:xfrm>
                <a:off x="2114830" y="6056032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BB78489-DE33-F9CB-B2B6-A76F0B7D8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30" y="6056032"/>
                <a:ext cx="738000" cy="6006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E0962E2-B8CA-2B19-C11E-E6091F06CD36}"/>
                  </a:ext>
                </a:extLst>
              </p:cNvPr>
              <p:cNvSpPr/>
              <p:nvPr/>
            </p:nvSpPr>
            <p:spPr>
              <a:xfrm>
                <a:off x="2911434" y="5449788"/>
                <a:ext cx="1868675" cy="12029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E0962E2-B8CA-2B19-C11E-E6091F06C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34" y="5449788"/>
                <a:ext cx="1868675" cy="1202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129EF27-2D63-DD0A-004D-00733EF99B7A}"/>
                  </a:ext>
                </a:extLst>
              </p:cNvPr>
              <p:cNvSpPr/>
              <p:nvPr/>
            </p:nvSpPr>
            <p:spPr>
              <a:xfrm>
                <a:off x="7366094" y="5868805"/>
                <a:ext cx="1156443" cy="724921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129EF27-2D63-DD0A-004D-00733EF99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94" y="5868805"/>
                <a:ext cx="1156443" cy="724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2C64F6B-95B5-2F22-5182-BC099B2F139B}"/>
                  </a:ext>
                </a:extLst>
              </p:cNvPr>
              <p:cNvSpPr/>
              <p:nvPr/>
            </p:nvSpPr>
            <p:spPr>
              <a:xfrm>
                <a:off x="8828849" y="5449788"/>
                <a:ext cx="1670202" cy="11439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2C64F6B-95B5-2F22-5182-BC099B2F1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849" y="5449788"/>
                <a:ext cx="1670202" cy="114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5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85503C7-96C7-6DE8-096C-B39BCE43B57B}"/>
              </a:ext>
            </a:extLst>
          </p:cNvPr>
          <p:cNvSpPr/>
          <p:nvPr/>
        </p:nvSpPr>
        <p:spPr>
          <a:xfrm>
            <a:off x="4224556" y="4430771"/>
            <a:ext cx="3109006" cy="17555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83A6E0E-1538-ACDF-C0A4-450085659372}"/>
              </a:ext>
            </a:extLst>
          </p:cNvPr>
          <p:cNvCxnSpPr>
            <a:cxnSpLocks/>
          </p:cNvCxnSpPr>
          <p:nvPr/>
        </p:nvCxnSpPr>
        <p:spPr>
          <a:xfrm>
            <a:off x="5779059" y="1972235"/>
            <a:ext cx="0" cy="2399740"/>
          </a:xfrm>
          <a:prstGeom prst="line">
            <a:avLst/>
          </a:prstGeom>
          <a:ln w="508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7ED6C29-6BCE-FE8B-543E-44BD232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Work: </a:t>
            </a:r>
            <a:r>
              <a:rPr lang="en-US" altLang="zh-CN" dirty="0" err="1"/>
              <a:t>DualMS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BA6C0-3E0F-E767-65AF-D3D49DA4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299727"/>
            <a:ext cx="5041058" cy="458133"/>
          </a:xfrm>
        </p:spPr>
        <p:txBody>
          <a:bodyPr>
            <a:normAutofit/>
          </a:bodyPr>
          <a:lstStyle/>
          <a:p>
            <a:r>
              <a:rPr lang="en-US" altLang="zh-CN" dirty="0"/>
              <a:t>DOTT 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C71733-1A57-84E9-11C2-5E71690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99727"/>
            <a:ext cx="5183188" cy="458133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MuSig</a:t>
            </a:r>
            <a:r>
              <a:rPr lang="en-US" altLang="zh-CN" dirty="0"/>
              <a:t>-L</a:t>
            </a:r>
            <a:endParaRPr lang="zh-CN" altLang="en-US" b="0" baseline="30000" dirty="0">
              <a:solidFill>
                <a:schemeClr val="accent3"/>
              </a:solidFill>
            </a:endParaRPr>
          </a:p>
        </p:txBody>
      </p:sp>
      <p:sp>
        <p:nvSpPr>
          <p:cNvPr id="18" name="对话气泡: 矩形 17">
            <a:extLst>
              <a:ext uri="{FF2B5EF4-FFF2-40B4-BE49-F238E27FC236}">
                <a16:creationId xmlns:a16="http://schemas.microsoft.com/office/drawing/2014/main" id="{75A369D7-6C9F-FA04-66FA-068BC0A93667}"/>
              </a:ext>
            </a:extLst>
          </p:cNvPr>
          <p:cNvSpPr/>
          <p:nvPr/>
        </p:nvSpPr>
        <p:spPr>
          <a:xfrm>
            <a:off x="6009479" y="808533"/>
            <a:ext cx="1080855" cy="368359"/>
          </a:xfrm>
          <a:prstGeom prst="wedgeRectCallout">
            <a:avLst>
              <a:gd name="adj1" fmla="val 36253"/>
              <a:gd name="adj2" fmla="val 172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Baseline</a:t>
            </a:r>
            <a:endParaRPr lang="zh-CN" altLang="en-US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77A7BA9-062E-8F0D-4DFE-5E1B6160C0F9}"/>
                  </a:ext>
                </a:extLst>
              </p:cNvPr>
              <p:cNvSpPr/>
              <p:nvPr/>
            </p:nvSpPr>
            <p:spPr>
              <a:xfrm>
                <a:off x="5864225" y="1465443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77A7BA9-062E-8F0D-4DFE-5E1B6160C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25" y="1465443"/>
                <a:ext cx="510989" cy="380627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F7F467-5C9C-033B-20C5-F351B1E91AC6}"/>
                  </a:ext>
                </a:extLst>
              </p:cNvPr>
              <p:cNvSpPr/>
              <p:nvPr/>
            </p:nvSpPr>
            <p:spPr>
              <a:xfrm>
                <a:off x="6697944" y="1238805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F7F467-5C9C-033B-20C5-F351B1E91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44" y="1238805"/>
                <a:ext cx="738000" cy="60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E2D39CC-A3C4-7B30-2E71-CE86F9A42926}"/>
                  </a:ext>
                </a:extLst>
              </p:cNvPr>
              <p:cNvSpPr/>
              <p:nvPr/>
            </p:nvSpPr>
            <p:spPr>
              <a:xfrm>
                <a:off x="1206777" y="3804608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E2D39CC-A3C4-7B30-2E71-CE86F9A42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77" y="3804608"/>
                <a:ext cx="510989" cy="380627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BB78489-DE33-F9CB-B2B6-A76F0B7D816E}"/>
                  </a:ext>
                </a:extLst>
              </p:cNvPr>
              <p:cNvSpPr/>
              <p:nvPr/>
            </p:nvSpPr>
            <p:spPr>
              <a:xfrm>
                <a:off x="2040496" y="3577970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BB78489-DE33-F9CB-B2B6-A76F0B7D8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96" y="3577970"/>
                <a:ext cx="738000" cy="6006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E0962E2-B8CA-2B19-C11E-E6091F06CD36}"/>
                  </a:ext>
                </a:extLst>
              </p:cNvPr>
              <p:cNvSpPr/>
              <p:nvPr/>
            </p:nvSpPr>
            <p:spPr>
              <a:xfrm>
                <a:off x="2820262" y="2982284"/>
                <a:ext cx="1868675" cy="12029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E0962E2-B8CA-2B19-C11E-E6091F06C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62" y="2982284"/>
                <a:ext cx="1868675" cy="1202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129EF27-2D63-DD0A-004D-00733EF99B7A}"/>
                  </a:ext>
                </a:extLst>
              </p:cNvPr>
              <p:cNvSpPr/>
              <p:nvPr/>
            </p:nvSpPr>
            <p:spPr>
              <a:xfrm>
                <a:off x="7291760" y="3390743"/>
                <a:ext cx="1156443" cy="724921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129EF27-2D63-DD0A-004D-00733EF99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60" y="3390743"/>
                <a:ext cx="1156443" cy="724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2C64F6B-95B5-2F22-5182-BC099B2F139B}"/>
                  </a:ext>
                </a:extLst>
              </p:cNvPr>
              <p:cNvSpPr/>
              <p:nvPr/>
            </p:nvSpPr>
            <p:spPr>
              <a:xfrm>
                <a:off x="8754515" y="2971726"/>
                <a:ext cx="1670202" cy="11439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2C64F6B-95B5-2F22-5182-BC099B2F1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515" y="2971726"/>
                <a:ext cx="1670202" cy="114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4">
            <a:extLst>
              <a:ext uri="{FF2B5EF4-FFF2-40B4-BE49-F238E27FC236}">
                <a16:creationId xmlns:a16="http://schemas.microsoft.com/office/drawing/2014/main" id="{055AA63B-EDEF-2014-9D16-1B69F07EA47F}"/>
              </a:ext>
            </a:extLst>
          </p:cNvPr>
          <p:cNvSpPr txBox="1">
            <a:spLocks/>
          </p:cNvSpPr>
          <p:nvPr/>
        </p:nvSpPr>
        <p:spPr>
          <a:xfrm>
            <a:off x="4650573" y="4630956"/>
            <a:ext cx="2137054" cy="59013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 err="1"/>
              <a:t>DualMS</a:t>
            </a:r>
            <a:endParaRPr lang="zh-CN" altLang="en-US" sz="3600" b="0" baseline="30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B9B0425-E1D5-7F9A-4057-D9202FD808DA}"/>
                  </a:ext>
                </a:extLst>
              </p:cNvPr>
              <p:cNvSpPr/>
              <p:nvPr/>
            </p:nvSpPr>
            <p:spPr>
              <a:xfrm>
                <a:off x="4650573" y="5570606"/>
                <a:ext cx="510989" cy="380627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B9B0425-E1D5-7F9A-4057-D9202FD80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73" y="5570606"/>
                <a:ext cx="510989" cy="380627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7A9B28F-AF9C-F877-80EC-AA52942279DB}"/>
                  </a:ext>
                </a:extLst>
              </p:cNvPr>
              <p:cNvSpPr/>
              <p:nvPr/>
            </p:nvSpPr>
            <p:spPr>
              <a:xfrm>
                <a:off x="5484292" y="5343968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7A9B28F-AF9C-F877-80EC-AA5294227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92" y="5343968"/>
                <a:ext cx="738000" cy="6006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10B9307-4532-C4F5-038C-88F7E6F3715E}"/>
                  </a:ext>
                </a:extLst>
              </p:cNvPr>
              <p:cNvSpPr/>
              <p:nvPr/>
            </p:nvSpPr>
            <p:spPr>
              <a:xfrm>
                <a:off x="6275527" y="5343968"/>
                <a:ext cx="738000" cy="6006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10B9307-4532-C4F5-038C-88F7E6F37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27" y="5343968"/>
                <a:ext cx="738000" cy="6006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4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>
            <a:solidFill>
              <a:schemeClr val="tx1"/>
            </a:solidFill>
            <a:latin typeface="Cambria Math" panose="02040503050406030204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19050"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3393</TotalTime>
  <Words>771</Words>
  <Application>Microsoft Office PowerPoint</Application>
  <PresentationFormat>宽屏</PresentationFormat>
  <Paragraphs>210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Calibri</vt:lpstr>
      <vt:lpstr>Arial</vt:lpstr>
      <vt:lpstr>等线</vt:lpstr>
      <vt:lpstr>Cambria Math</vt:lpstr>
      <vt:lpstr>Cambria</vt:lpstr>
      <vt:lpstr>Office 主题​​</vt:lpstr>
      <vt:lpstr>Efficient Lattice-Based Two-Round Multi-Signature with Trapdoor-Free Simulation</vt:lpstr>
      <vt:lpstr>Signature</vt:lpstr>
      <vt:lpstr>Multi-Signature</vt:lpstr>
      <vt:lpstr>Multi-Signature with Key-Aggregation</vt:lpstr>
      <vt:lpstr>Prior Works in Lattice-Based MS</vt:lpstr>
      <vt:lpstr>Prior Works in Lattice-Based MS</vt:lpstr>
      <vt:lpstr>Prior Works in Lattice-Based MS</vt:lpstr>
      <vt:lpstr>Prior Works in Lattice-Based MS</vt:lpstr>
      <vt:lpstr>This Work: DualMS</vt:lpstr>
      <vt:lpstr>This Work: DualMS</vt:lpstr>
      <vt:lpstr>This Work: DualMS</vt:lpstr>
      <vt:lpstr>Dilithium-G</vt:lpstr>
      <vt:lpstr>Naïve MS</vt:lpstr>
      <vt:lpstr>DualMS</vt:lpstr>
      <vt:lpstr>Comparison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Lattice-Based Two-Round Multi-Signature with Trapdoor-Free Simulation</dc:title>
  <dc:creator>陈 彦伯</dc:creator>
  <cp:lastModifiedBy>陈 彦伯</cp:lastModifiedBy>
  <cp:revision>5</cp:revision>
  <dcterms:created xsi:type="dcterms:W3CDTF">2023-05-03T07:04:09Z</dcterms:created>
  <dcterms:modified xsi:type="dcterms:W3CDTF">2023-08-18T06:22:51Z</dcterms:modified>
</cp:coreProperties>
</file>