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1889" r:id="rId3"/>
    <p:sldId id="1892" r:id="rId4"/>
    <p:sldId id="1895" r:id="rId5"/>
    <p:sldId id="1976" r:id="rId6"/>
    <p:sldId id="1948" r:id="rId7"/>
    <p:sldId id="1977" r:id="rId8"/>
    <p:sldId id="1969" r:id="rId9"/>
    <p:sldId id="1991" r:id="rId10"/>
    <p:sldId id="1992" r:id="rId11"/>
    <p:sldId id="1946" r:id="rId12"/>
    <p:sldId id="1952" r:id="rId13"/>
    <p:sldId id="1970" r:id="rId14"/>
    <p:sldId id="1986" r:id="rId15"/>
    <p:sldId id="1987" r:id="rId16"/>
    <p:sldId id="1988" r:id="rId17"/>
    <p:sldId id="1972" r:id="rId18"/>
    <p:sldId id="1916" r:id="rId19"/>
    <p:sldId id="1967" r:id="rId20"/>
    <p:sldId id="1989" r:id="rId21"/>
    <p:sldId id="303" r:id="rId22"/>
    <p:sldId id="1915" r:id="rId23"/>
    <p:sldId id="1990" r:id="rId24"/>
    <p:sldId id="195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Light" pitchFamily="2" charset="77"/>
      <p:regular r:id="rId38"/>
      <p:italic r:id="rId39"/>
    </p:embeddedFont>
    <p:embeddedFont>
      <p:font typeface="Montserrat Medium" pitchFamily="2" charset="77"/>
      <p:regular r:id="rId40"/>
      <p:italic r:id="rId41"/>
    </p:embeddedFont>
    <p:embeddedFont>
      <p:font typeface="Montserrat SemiBold" pitchFamily="2" charset="77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DE8"/>
    <a:srgbClr val="FF40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61152-16E3-D443-87C1-321142270F80}" v="599" dt="2023-04-26T15:16:18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81450"/>
  </p:normalViewPr>
  <p:slideViewPr>
    <p:cSldViewPr snapToGrid="0" snapToObjects="1">
      <p:cViewPr varScale="1">
        <p:scale>
          <a:sx n="100" d="100"/>
          <a:sy n="100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 Bunz" userId="9921f5dc-ee53-48bb-b0e0-0fc5ec71e2e8" providerId="ADAL" clId="{37161152-16E3-D443-87C1-321142270F80}"/>
    <pc:docChg chg="undo custSel addSld delSld modSld sldOrd">
      <pc:chgData name="Benedikt Bunz" userId="9921f5dc-ee53-48bb-b0e0-0fc5ec71e2e8" providerId="ADAL" clId="{37161152-16E3-D443-87C1-321142270F80}" dt="2023-04-26T23:12:30.108" v="1464" actId="20578"/>
      <pc:docMkLst>
        <pc:docMk/>
      </pc:docMkLst>
      <pc:sldChg chg="del">
        <pc:chgData name="Benedikt Bunz" userId="9921f5dc-ee53-48bb-b0e0-0fc5ec71e2e8" providerId="ADAL" clId="{37161152-16E3-D443-87C1-321142270F80}" dt="2023-04-26T13:50:01.220" v="24" actId="2696"/>
        <pc:sldMkLst>
          <pc:docMk/>
          <pc:sldMk cId="2897877859" sldId="280"/>
        </pc:sldMkLst>
      </pc:sldChg>
      <pc:sldChg chg="del">
        <pc:chgData name="Benedikt Bunz" userId="9921f5dc-ee53-48bb-b0e0-0fc5ec71e2e8" providerId="ADAL" clId="{37161152-16E3-D443-87C1-321142270F80}" dt="2023-04-26T13:50:00.746" v="1" actId="2696"/>
        <pc:sldMkLst>
          <pc:docMk/>
          <pc:sldMk cId="3810876825" sldId="285"/>
        </pc:sldMkLst>
      </pc:sldChg>
      <pc:sldChg chg="del">
        <pc:chgData name="Benedikt Bunz" userId="9921f5dc-ee53-48bb-b0e0-0fc5ec71e2e8" providerId="ADAL" clId="{37161152-16E3-D443-87C1-321142270F80}" dt="2023-04-26T13:50:01.221" v="25" actId="2696"/>
        <pc:sldMkLst>
          <pc:docMk/>
          <pc:sldMk cId="503390888" sldId="286"/>
        </pc:sldMkLst>
      </pc:sldChg>
      <pc:sldChg chg="del">
        <pc:chgData name="Benedikt Bunz" userId="9921f5dc-ee53-48bb-b0e0-0fc5ec71e2e8" providerId="ADAL" clId="{37161152-16E3-D443-87C1-321142270F80}" dt="2023-04-26T13:50:00.898" v="15" actId="2696"/>
        <pc:sldMkLst>
          <pc:docMk/>
          <pc:sldMk cId="209223880" sldId="289"/>
        </pc:sldMkLst>
      </pc:sldChg>
      <pc:sldChg chg="del">
        <pc:chgData name="Benedikt Bunz" userId="9921f5dc-ee53-48bb-b0e0-0fc5ec71e2e8" providerId="ADAL" clId="{37161152-16E3-D443-87C1-321142270F80}" dt="2023-04-26T13:50:00.893" v="12" actId="2696"/>
        <pc:sldMkLst>
          <pc:docMk/>
          <pc:sldMk cId="2527107720" sldId="292"/>
        </pc:sldMkLst>
      </pc:sldChg>
      <pc:sldChg chg="del">
        <pc:chgData name="Benedikt Bunz" userId="9921f5dc-ee53-48bb-b0e0-0fc5ec71e2e8" providerId="ADAL" clId="{37161152-16E3-D443-87C1-321142270F80}" dt="2023-04-26T13:50:01.218" v="23" actId="2696"/>
        <pc:sldMkLst>
          <pc:docMk/>
          <pc:sldMk cId="434423517" sldId="296"/>
        </pc:sldMkLst>
      </pc:sldChg>
      <pc:sldChg chg="del">
        <pc:chgData name="Benedikt Bunz" userId="9921f5dc-ee53-48bb-b0e0-0fc5ec71e2e8" providerId="ADAL" clId="{37161152-16E3-D443-87C1-321142270F80}" dt="2023-04-26T13:50:00.900" v="16" actId="2696"/>
        <pc:sldMkLst>
          <pc:docMk/>
          <pc:sldMk cId="4246443608" sldId="297"/>
        </pc:sldMkLst>
      </pc:sldChg>
      <pc:sldChg chg="del">
        <pc:chgData name="Benedikt Bunz" userId="9921f5dc-ee53-48bb-b0e0-0fc5ec71e2e8" providerId="ADAL" clId="{37161152-16E3-D443-87C1-321142270F80}" dt="2023-04-26T13:50:01.239" v="27" actId="2696"/>
        <pc:sldMkLst>
          <pc:docMk/>
          <pc:sldMk cId="2863752215" sldId="300"/>
        </pc:sldMkLst>
      </pc:sldChg>
      <pc:sldChg chg="del">
        <pc:chgData name="Benedikt Bunz" userId="9921f5dc-ee53-48bb-b0e0-0fc5ec71e2e8" providerId="ADAL" clId="{37161152-16E3-D443-87C1-321142270F80}" dt="2023-04-26T13:50:00.946" v="17" actId="2696"/>
        <pc:sldMkLst>
          <pc:docMk/>
          <pc:sldMk cId="2816837589" sldId="301"/>
        </pc:sldMkLst>
      </pc:sldChg>
      <pc:sldChg chg="modSp add mod modClrScheme chgLayout">
        <pc:chgData name="Benedikt Bunz" userId="9921f5dc-ee53-48bb-b0e0-0fc5ec71e2e8" providerId="ADAL" clId="{37161152-16E3-D443-87C1-321142270F80}" dt="2023-04-26T14:47:11.861" v="972" actId="207"/>
        <pc:sldMkLst>
          <pc:docMk/>
          <pc:sldMk cId="1294623049" sldId="303"/>
        </pc:sldMkLst>
        <pc:spChg chg="mod ord">
          <ac:chgData name="Benedikt Bunz" userId="9921f5dc-ee53-48bb-b0e0-0fc5ec71e2e8" providerId="ADAL" clId="{37161152-16E3-D443-87C1-321142270F80}" dt="2023-04-26T14:45:57.995" v="968" actId="20577"/>
          <ac:spMkLst>
            <pc:docMk/>
            <pc:sldMk cId="1294623049" sldId="303"/>
            <ac:spMk id="2" creationId="{D091CE4F-B805-FBBA-72DA-AC3D14D4B717}"/>
          </ac:spMkLst>
        </pc:spChg>
        <pc:spChg chg="mod">
          <ac:chgData name="Benedikt Bunz" userId="9921f5dc-ee53-48bb-b0e0-0fc5ec71e2e8" providerId="ADAL" clId="{37161152-16E3-D443-87C1-321142270F80}" dt="2023-04-26T14:47:11.861" v="972" actId="207"/>
          <ac:spMkLst>
            <pc:docMk/>
            <pc:sldMk cId="1294623049" sldId="303"/>
            <ac:spMk id="12" creationId="{5029C64B-2A50-AB88-783A-B4016798F403}"/>
          </ac:spMkLst>
        </pc:spChg>
      </pc:sldChg>
      <pc:sldChg chg="del">
        <pc:chgData name="Benedikt Bunz" userId="9921f5dc-ee53-48bb-b0e0-0fc5ec71e2e8" providerId="ADAL" clId="{37161152-16E3-D443-87C1-321142270F80}" dt="2023-04-26T13:50:01.052" v="19" actId="2696"/>
        <pc:sldMkLst>
          <pc:docMk/>
          <pc:sldMk cId="3117644724" sldId="306"/>
        </pc:sldMkLst>
      </pc:sldChg>
      <pc:sldChg chg="del">
        <pc:chgData name="Benedikt Bunz" userId="9921f5dc-ee53-48bb-b0e0-0fc5ec71e2e8" providerId="ADAL" clId="{37161152-16E3-D443-87C1-321142270F80}" dt="2023-04-26T13:50:01.241" v="28" actId="2696"/>
        <pc:sldMkLst>
          <pc:docMk/>
          <pc:sldMk cId="2410715147" sldId="310"/>
        </pc:sldMkLst>
      </pc:sldChg>
      <pc:sldChg chg="del">
        <pc:chgData name="Benedikt Bunz" userId="9921f5dc-ee53-48bb-b0e0-0fc5ec71e2e8" providerId="ADAL" clId="{37161152-16E3-D443-87C1-321142270F80}" dt="2023-04-26T13:50:01.223" v="26" actId="2696"/>
        <pc:sldMkLst>
          <pc:docMk/>
          <pc:sldMk cId="659132660" sldId="319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528160688" sldId="330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575933345" sldId="331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2793484471" sldId="333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3645821151" sldId="344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3836033393" sldId="347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1517915412" sldId="348"/>
        </pc:sldMkLst>
      </pc:sldChg>
      <pc:sldChg chg="del">
        <pc:chgData name="Benedikt Bunz" userId="9921f5dc-ee53-48bb-b0e0-0fc5ec71e2e8" providerId="ADAL" clId="{37161152-16E3-D443-87C1-321142270F80}" dt="2023-04-26T13:50:00.882" v="10" actId="2696"/>
        <pc:sldMkLst>
          <pc:docMk/>
          <pc:sldMk cId="2470425315" sldId="350"/>
        </pc:sldMkLst>
      </pc:sldChg>
      <pc:sldChg chg="del">
        <pc:chgData name="Benedikt Bunz" userId="9921f5dc-ee53-48bb-b0e0-0fc5ec71e2e8" providerId="ADAL" clId="{37161152-16E3-D443-87C1-321142270F80}" dt="2023-04-26T13:50:01.053" v="20" actId="2696"/>
        <pc:sldMkLst>
          <pc:docMk/>
          <pc:sldMk cId="3632645402" sldId="353"/>
        </pc:sldMkLst>
      </pc:sldChg>
      <pc:sldChg chg="del">
        <pc:chgData name="Benedikt Bunz" userId="9921f5dc-ee53-48bb-b0e0-0fc5ec71e2e8" providerId="ADAL" clId="{37161152-16E3-D443-87C1-321142270F80}" dt="2023-04-26T13:50:01.217" v="22" actId="2696"/>
        <pc:sldMkLst>
          <pc:docMk/>
          <pc:sldMk cId="2732096368" sldId="355"/>
        </pc:sldMkLst>
      </pc:sldChg>
      <pc:sldChg chg="del">
        <pc:chgData name="Benedikt Bunz" userId="9921f5dc-ee53-48bb-b0e0-0fc5ec71e2e8" providerId="ADAL" clId="{37161152-16E3-D443-87C1-321142270F80}" dt="2023-04-26T13:50:00.750" v="3" actId="2696"/>
        <pc:sldMkLst>
          <pc:docMk/>
          <pc:sldMk cId="3175738651" sldId="356"/>
        </pc:sldMkLst>
      </pc:sldChg>
      <pc:sldChg chg="del">
        <pc:chgData name="Benedikt Bunz" userId="9921f5dc-ee53-48bb-b0e0-0fc5ec71e2e8" providerId="ADAL" clId="{37161152-16E3-D443-87C1-321142270F80}" dt="2023-04-26T13:50:01.019" v="18" actId="2696"/>
        <pc:sldMkLst>
          <pc:docMk/>
          <pc:sldMk cId="3308921789" sldId="357"/>
        </pc:sldMkLst>
      </pc:sldChg>
      <pc:sldChg chg="del">
        <pc:chgData name="Benedikt Bunz" userId="9921f5dc-ee53-48bb-b0e0-0fc5ec71e2e8" providerId="ADAL" clId="{37161152-16E3-D443-87C1-321142270F80}" dt="2023-04-26T13:50:00.781" v="6" actId="2696"/>
        <pc:sldMkLst>
          <pc:docMk/>
          <pc:sldMk cId="2807770298" sldId="360"/>
        </pc:sldMkLst>
      </pc:sldChg>
      <pc:sldChg chg="del">
        <pc:chgData name="Benedikt Bunz" userId="9921f5dc-ee53-48bb-b0e0-0fc5ec71e2e8" providerId="ADAL" clId="{37161152-16E3-D443-87C1-321142270F80}" dt="2023-04-26T13:50:00.743" v="0" actId="2696"/>
        <pc:sldMkLst>
          <pc:docMk/>
          <pc:sldMk cId="2616351493" sldId="361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807818642" sldId="365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3724621709" sldId="370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4232496075" sldId="371"/>
        </pc:sldMkLst>
      </pc:sldChg>
      <pc:sldChg chg="del">
        <pc:chgData name="Benedikt Bunz" userId="9921f5dc-ee53-48bb-b0e0-0fc5ec71e2e8" providerId="ADAL" clId="{37161152-16E3-D443-87C1-321142270F80}" dt="2023-04-26T13:50:00.845" v="9" actId="2696"/>
        <pc:sldMkLst>
          <pc:docMk/>
          <pc:sldMk cId="4271074769" sldId="379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986978796" sldId="381"/>
        </pc:sldMkLst>
      </pc:sldChg>
      <pc:sldChg chg="del">
        <pc:chgData name="Benedikt Bunz" userId="9921f5dc-ee53-48bb-b0e0-0fc5ec71e2e8" providerId="ADAL" clId="{37161152-16E3-D443-87C1-321142270F80}" dt="2023-04-26T13:50:00.843" v="8" actId="2696"/>
        <pc:sldMkLst>
          <pc:docMk/>
          <pc:sldMk cId="403861109" sldId="385"/>
        </pc:sldMkLst>
      </pc:sldChg>
      <pc:sldChg chg="del">
        <pc:chgData name="Benedikt Bunz" userId="9921f5dc-ee53-48bb-b0e0-0fc5ec71e2e8" providerId="ADAL" clId="{37161152-16E3-D443-87C1-321142270F80}" dt="2023-04-26T13:50:01.211" v="21" actId="2696"/>
        <pc:sldMkLst>
          <pc:docMk/>
          <pc:sldMk cId="3553280569" sldId="1833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2304078239" sldId="1858"/>
        </pc:sldMkLst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1771790606" sldId="1879"/>
        </pc:sldMkLst>
      </pc:sldChg>
      <pc:sldChg chg="del">
        <pc:chgData name="Benedikt Bunz" userId="9921f5dc-ee53-48bb-b0e0-0fc5ec71e2e8" providerId="ADAL" clId="{37161152-16E3-D443-87C1-321142270F80}" dt="2023-04-26T13:50:00.775" v="4" actId="2696"/>
        <pc:sldMkLst>
          <pc:docMk/>
          <pc:sldMk cId="300863295" sldId="1880"/>
        </pc:sldMkLst>
      </pc:sldChg>
      <pc:sldChg chg="del">
        <pc:chgData name="Benedikt Bunz" userId="9921f5dc-ee53-48bb-b0e0-0fc5ec71e2e8" providerId="ADAL" clId="{37161152-16E3-D443-87C1-321142270F80}" dt="2023-04-26T13:50:00.748" v="2" actId="2696"/>
        <pc:sldMkLst>
          <pc:docMk/>
          <pc:sldMk cId="2148291972" sldId="1881"/>
        </pc:sldMkLst>
      </pc:sldChg>
      <pc:sldChg chg="del">
        <pc:chgData name="Benedikt Bunz" userId="9921f5dc-ee53-48bb-b0e0-0fc5ec71e2e8" providerId="ADAL" clId="{37161152-16E3-D443-87C1-321142270F80}" dt="2023-04-26T13:50:00.778" v="5" actId="2696"/>
        <pc:sldMkLst>
          <pc:docMk/>
          <pc:sldMk cId="867655955" sldId="1884"/>
        </pc:sldMkLst>
      </pc:sldChg>
      <pc:sldChg chg="del">
        <pc:chgData name="Benedikt Bunz" userId="9921f5dc-ee53-48bb-b0e0-0fc5ec71e2e8" providerId="ADAL" clId="{37161152-16E3-D443-87C1-321142270F80}" dt="2023-04-26T13:50:00.896" v="13" actId="2696"/>
        <pc:sldMkLst>
          <pc:docMk/>
          <pc:sldMk cId="3660764146" sldId="1887"/>
        </pc:sldMkLst>
      </pc:sldChg>
      <pc:sldChg chg="del">
        <pc:chgData name="Benedikt Bunz" userId="9921f5dc-ee53-48bb-b0e0-0fc5ec71e2e8" providerId="ADAL" clId="{37161152-16E3-D443-87C1-321142270F80}" dt="2023-04-26T13:50:00.783" v="7" actId="2696"/>
        <pc:sldMkLst>
          <pc:docMk/>
          <pc:sldMk cId="721555100" sldId="1888"/>
        </pc:sldMkLst>
      </pc:sldChg>
      <pc:sldChg chg="modSp mod">
        <pc:chgData name="Benedikt Bunz" userId="9921f5dc-ee53-48bb-b0e0-0fc5ec71e2e8" providerId="ADAL" clId="{37161152-16E3-D443-87C1-321142270F80}" dt="2023-04-26T13:51:06.531" v="94" actId="113"/>
        <pc:sldMkLst>
          <pc:docMk/>
          <pc:sldMk cId="1960594821" sldId="1889"/>
        </pc:sldMkLst>
        <pc:spChg chg="mod">
          <ac:chgData name="Benedikt Bunz" userId="9921f5dc-ee53-48bb-b0e0-0fc5ec71e2e8" providerId="ADAL" clId="{37161152-16E3-D443-87C1-321142270F80}" dt="2023-04-26T13:50:31.549" v="44" actId="1076"/>
          <ac:spMkLst>
            <pc:docMk/>
            <pc:sldMk cId="1960594821" sldId="1889"/>
            <ac:spMk id="2" creationId="{7223654C-29AB-1940-91F8-1D898770C373}"/>
          </ac:spMkLst>
        </pc:spChg>
        <pc:spChg chg="mod">
          <ac:chgData name="Benedikt Bunz" userId="9921f5dc-ee53-48bb-b0e0-0fc5ec71e2e8" providerId="ADAL" clId="{37161152-16E3-D443-87C1-321142270F80}" dt="2023-04-26T13:51:06.531" v="94" actId="113"/>
          <ac:spMkLst>
            <pc:docMk/>
            <pc:sldMk cId="1960594821" sldId="1889"/>
            <ac:spMk id="4" creationId="{46A7C225-D640-83BF-D174-6C613490D97A}"/>
          </ac:spMkLst>
        </pc:spChg>
      </pc:sldChg>
      <pc:sldChg chg="del">
        <pc:chgData name="Benedikt Bunz" userId="9921f5dc-ee53-48bb-b0e0-0fc5ec71e2e8" providerId="ADAL" clId="{37161152-16E3-D443-87C1-321142270F80}" dt="2023-04-26T13:56:41.300" v="136" actId="2696"/>
        <pc:sldMkLst>
          <pc:docMk/>
          <pc:sldMk cId="1301096619" sldId="1891"/>
        </pc:sldMkLst>
      </pc:sldChg>
      <pc:sldChg chg="del">
        <pc:chgData name="Benedikt Bunz" userId="9921f5dc-ee53-48bb-b0e0-0fc5ec71e2e8" providerId="ADAL" clId="{37161152-16E3-D443-87C1-321142270F80}" dt="2023-04-26T13:50:00.896" v="14" actId="2696"/>
        <pc:sldMkLst>
          <pc:docMk/>
          <pc:sldMk cId="3134131969" sldId="1893"/>
        </pc:sldMkLst>
      </pc:sldChg>
      <pc:sldChg chg="del">
        <pc:chgData name="Benedikt Bunz" userId="9921f5dc-ee53-48bb-b0e0-0fc5ec71e2e8" providerId="ADAL" clId="{37161152-16E3-D443-87C1-321142270F80}" dt="2023-04-26T13:50:00.889" v="11" actId="2696"/>
        <pc:sldMkLst>
          <pc:docMk/>
          <pc:sldMk cId="467482674" sldId="1894"/>
        </pc:sldMkLst>
      </pc:sldChg>
      <pc:sldChg chg="modSp add mod modClrScheme chgLayout">
        <pc:chgData name="Benedikt Bunz" userId="9921f5dc-ee53-48bb-b0e0-0fc5ec71e2e8" providerId="ADAL" clId="{37161152-16E3-D443-87C1-321142270F80}" dt="2023-04-26T14:45:17.584" v="945" actId="700"/>
        <pc:sldMkLst>
          <pc:docMk/>
          <pc:sldMk cId="560649836" sldId="1915"/>
        </pc:sldMkLst>
        <pc:spChg chg="mod ord">
          <ac:chgData name="Benedikt Bunz" userId="9921f5dc-ee53-48bb-b0e0-0fc5ec71e2e8" providerId="ADAL" clId="{37161152-16E3-D443-87C1-321142270F80}" dt="2023-04-26T14:45:17.584" v="945" actId="700"/>
          <ac:spMkLst>
            <pc:docMk/>
            <pc:sldMk cId="560649836" sldId="1915"/>
            <ac:spMk id="2" creationId="{910DC6C7-9E7E-E7E2-2755-79D8882ACFE6}"/>
          </ac:spMkLst>
        </pc:spChg>
      </pc:sldChg>
      <pc:sldChg chg="modSp add mod modClrScheme chgLayout">
        <pc:chgData name="Benedikt Bunz" userId="9921f5dc-ee53-48bb-b0e0-0fc5ec71e2e8" providerId="ADAL" clId="{37161152-16E3-D443-87C1-321142270F80}" dt="2023-04-26T14:22:54.766" v="362" actId="207"/>
        <pc:sldMkLst>
          <pc:docMk/>
          <pc:sldMk cId="4187057429" sldId="1916"/>
        </pc:sldMkLst>
        <pc:spChg chg="mod ord">
          <ac:chgData name="Benedikt Bunz" userId="9921f5dc-ee53-48bb-b0e0-0fc5ec71e2e8" providerId="ADAL" clId="{37161152-16E3-D443-87C1-321142270F80}" dt="2023-04-26T14:22:54.766" v="362" actId="207"/>
          <ac:spMkLst>
            <pc:docMk/>
            <pc:sldMk cId="4187057429" sldId="1916"/>
            <ac:spMk id="2" creationId="{910DC6C7-9E7E-E7E2-2755-79D8882ACFE6}"/>
          </ac:spMkLst>
        </pc:spChg>
      </pc:sldChg>
      <pc:sldChg chg="del">
        <pc:chgData name="Benedikt Bunz" userId="9921f5dc-ee53-48bb-b0e0-0fc5ec71e2e8" providerId="ADAL" clId="{37161152-16E3-D443-87C1-321142270F80}" dt="2023-04-26T15:16:49.698" v="1452" actId="2696"/>
        <pc:sldMkLst>
          <pc:docMk/>
          <pc:sldMk cId="3864781698" sldId="1918"/>
        </pc:sldMkLst>
      </pc:sldChg>
      <pc:sldChg chg="addSp delSp modSp mod addAnim delAnim modAnim">
        <pc:chgData name="Benedikt Bunz" userId="9921f5dc-ee53-48bb-b0e0-0fc5ec71e2e8" providerId="ADAL" clId="{37161152-16E3-D443-87C1-321142270F80}" dt="2023-04-26T15:02:04.244" v="1351" actId="478"/>
        <pc:sldMkLst>
          <pc:docMk/>
          <pc:sldMk cId="1482897960" sldId="1946"/>
        </pc:sldMkLst>
        <pc:spChg chg="add del mod">
          <ac:chgData name="Benedikt Bunz" userId="9921f5dc-ee53-48bb-b0e0-0fc5ec71e2e8" providerId="ADAL" clId="{37161152-16E3-D443-87C1-321142270F80}" dt="2023-04-26T13:55:57.611" v="134"/>
          <ac:spMkLst>
            <pc:docMk/>
            <pc:sldMk cId="1482897960" sldId="1946"/>
            <ac:spMk id="3" creationId="{9AF44312-A4CC-BFDB-416E-F2E25D2A9481}"/>
          </ac:spMkLst>
        </pc:spChg>
        <pc:spChg chg="add del mod">
          <ac:chgData name="Benedikt Bunz" userId="9921f5dc-ee53-48bb-b0e0-0fc5ec71e2e8" providerId="ADAL" clId="{37161152-16E3-D443-87C1-321142270F80}" dt="2023-04-26T13:55:57.611" v="134"/>
          <ac:spMkLst>
            <pc:docMk/>
            <pc:sldMk cId="1482897960" sldId="1946"/>
            <ac:spMk id="4" creationId="{616D7CC7-318A-9FFE-1B3F-C7CB614D420C}"/>
          </ac:spMkLst>
        </pc:spChg>
        <pc:spChg chg="add del mod">
          <ac:chgData name="Benedikt Bunz" userId="9921f5dc-ee53-48bb-b0e0-0fc5ec71e2e8" providerId="ADAL" clId="{37161152-16E3-D443-87C1-321142270F80}" dt="2023-04-26T15:02:04.244" v="1351" actId="478"/>
          <ac:spMkLst>
            <pc:docMk/>
            <pc:sldMk cId="1482897960" sldId="1946"/>
            <ac:spMk id="11" creationId="{9DA83F80-CBFE-C80F-1541-11D9033A0B75}"/>
          </ac:spMkLst>
        </pc:spChg>
        <pc:spChg chg="add del mod">
          <ac:chgData name="Benedikt Bunz" userId="9921f5dc-ee53-48bb-b0e0-0fc5ec71e2e8" providerId="ADAL" clId="{37161152-16E3-D443-87C1-321142270F80}" dt="2023-04-26T15:02:04.244" v="1351" actId="478"/>
          <ac:spMkLst>
            <pc:docMk/>
            <pc:sldMk cId="1482897960" sldId="1946"/>
            <ac:spMk id="13" creationId="{CE74727F-F222-D8F0-899D-4D387D9A197A}"/>
          </ac:spMkLst>
        </pc:spChg>
        <pc:spChg chg="add del mod">
          <ac:chgData name="Benedikt Bunz" userId="9921f5dc-ee53-48bb-b0e0-0fc5ec71e2e8" providerId="ADAL" clId="{37161152-16E3-D443-87C1-321142270F80}" dt="2023-04-26T15:02:04.244" v="1351" actId="478"/>
          <ac:spMkLst>
            <pc:docMk/>
            <pc:sldMk cId="1482897960" sldId="1946"/>
            <ac:spMk id="14" creationId="{ACA31F1B-26A9-1426-A463-5CD92A8E8B68}"/>
          </ac:spMkLst>
        </pc:spChg>
      </pc:sldChg>
      <pc:sldChg chg="modSp mod ord">
        <pc:chgData name="Benedikt Bunz" userId="9921f5dc-ee53-48bb-b0e0-0fc5ec71e2e8" providerId="ADAL" clId="{37161152-16E3-D443-87C1-321142270F80}" dt="2023-04-26T23:12:30.108" v="1464" actId="20578"/>
        <pc:sldMkLst>
          <pc:docMk/>
          <pc:sldMk cId="1955579353" sldId="1948"/>
        </pc:sldMkLst>
        <pc:spChg chg="mod">
          <ac:chgData name="Benedikt Bunz" userId="9921f5dc-ee53-48bb-b0e0-0fc5ec71e2e8" providerId="ADAL" clId="{37161152-16E3-D443-87C1-321142270F80}" dt="2023-04-26T14:53:02.702" v="1007" actId="1076"/>
          <ac:spMkLst>
            <pc:docMk/>
            <pc:sldMk cId="1955579353" sldId="1948"/>
            <ac:spMk id="13" creationId="{093972A2-64E3-47F3-FF4C-B9D290DEE2EE}"/>
          </ac:spMkLst>
        </pc:spChg>
        <pc:spChg chg="mod">
          <ac:chgData name="Benedikt Bunz" userId="9921f5dc-ee53-48bb-b0e0-0fc5ec71e2e8" providerId="ADAL" clId="{37161152-16E3-D443-87C1-321142270F80}" dt="2023-04-26T14:53:33.535" v="1019" actId="20577"/>
          <ac:spMkLst>
            <pc:docMk/>
            <pc:sldMk cId="1955579353" sldId="1948"/>
            <ac:spMk id="20" creationId="{C7A1D32A-635C-7562-DE51-64423D58F76B}"/>
          </ac:spMkLst>
        </pc:spChg>
        <pc:spChg chg="mod">
          <ac:chgData name="Benedikt Bunz" userId="9921f5dc-ee53-48bb-b0e0-0fc5ec71e2e8" providerId="ADAL" clId="{37161152-16E3-D443-87C1-321142270F80}" dt="2023-04-26T13:52:05.707" v="95" actId="207"/>
          <ac:spMkLst>
            <pc:docMk/>
            <pc:sldMk cId="1955579353" sldId="1948"/>
            <ac:spMk id="31" creationId="{2758258C-8D8F-40FE-9750-C2F50B437E4B}"/>
          </ac:spMkLst>
        </pc:spChg>
      </pc:sldChg>
      <pc:sldChg chg="del">
        <pc:chgData name="Benedikt Bunz" userId="9921f5dc-ee53-48bb-b0e0-0fc5ec71e2e8" providerId="ADAL" clId="{37161152-16E3-D443-87C1-321142270F80}" dt="2023-04-26T14:25:57.836" v="499" actId="2696"/>
        <pc:sldMkLst>
          <pc:docMk/>
          <pc:sldMk cId="1627613032" sldId="1951"/>
        </pc:sldMkLst>
      </pc:sldChg>
      <pc:sldChg chg="addSp delSp modSp mod addAnim delAnim modAnim">
        <pc:chgData name="Benedikt Bunz" userId="9921f5dc-ee53-48bb-b0e0-0fc5ec71e2e8" providerId="ADAL" clId="{37161152-16E3-D443-87C1-321142270F80}" dt="2023-04-26T15:14:28.007" v="1431"/>
        <pc:sldMkLst>
          <pc:docMk/>
          <pc:sldMk cId="1218924179" sldId="1952"/>
        </pc:sldMkLst>
        <pc:spChg chg="mod">
          <ac:chgData name="Benedikt Bunz" userId="9921f5dc-ee53-48bb-b0e0-0fc5ec71e2e8" providerId="ADAL" clId="{37161152-16E3-D443-87C1-321142270F80}" dt="2023-04-26T14:18:17.972" v="348" actId="207"/>
          <ac:spMkLst>
            <pc:docMk/>
            <pc:sldMk cId="1218924179" sldId="1952"/>
            <ac:spMk id="2" creationId="{2C795A05-9491-D9E0-7A86-4211E72EC3DA}"/>
          </ac:spMkLst>
        </pc:spChg>
        <pc:spChg chg="add mod">
          <ac:chgData name="Benedikt Bunz" userId="9921f5dc-ee53-48bb-b0e0-0fc5ec71e2e8" providerId="ADAL" clId="{37161152-16E3-D443-87C1-321142270F80}" dt="2023-04-26T15:14:05.028" v="1430"/>
          <ac:spMkLst>
            <pc:docMk/>
            <pc:sldMk cId="1218924179" sldId="1952"/>
            <ac:spMk id="12" creationId="{75A4E46D-DE6C-E29C-9C44-3DB00EF8704D}"/>
          </ac:spMkLst>
        </pc:spChg>
        <pc:spChg chg="add mod">
          <ac:chgData name="Benedikt Bunz" userId="9921f5dc-ee53-48bb-b0e0-0fc5ec71e2e8" providerId="ADAL" clId="{37161152-16E3-D443-87C1-321142270F80}" dt="2023-04-26T15:14:05.028" v="1430"/>
          <ac:spMkLst>
            <pc:docMk/>
            <pc:sldMk cId="1218924179" sldId="1952"/>
            <ac:spMk id="13" creationId="{CA0E9E78-FC72-59D6-779C-5B73FA836F2A}"/>
          </ac:spMkLst>
        </pc:spChg>
        <pc:spChg chg="add mod">
          <ac:chgData name="Benedikt Bunz" userId="9921f5dc-ee53-48bb-b0e0-0fc5ec71e2e8" providerId="ADAL" clId="{37161152-16E3-D443-87C1-321142270F80}" dt="2023-04-26T15:14:05.028" v="1430"/>
          <ac:spMkLst>
            <pc:docMk/>
            <pc:sldMk cId="1218924179" sldId="1952"/>
            <ac:spMk id="14" creationId="{5A96E46E-4CE1-1351-0198-32B3DB2B4508}"/>
          </ac:spMkLst>
        </pc:spChg>
        <pc:spChg chg="mod">
          <ac:chgData name="Benedikt Bunz" userId="9921f5dc-ee53-48bb-b0e0-0fc5ec71e2e8" providerId="ADAL" clId="{37161152-16E3-D443-87C1-321142270F80}" dt="2023-04-26T15:14:02.431" v="1429" actId="255"/>
          <ac:spMkLst>
            <pc:docMk/>
            <pc:sldMk cId="1218924179" sldId="1952"/>
            <ac:spMk id="16" creationId="{B21523EF-3B6B-465B-D264-E448372B4833}"/>
          </ac:spMkLst>
        </pc:spChg>
        <pc:spChg chg="add del">
          <ac:chgData name="Benedikt Bunz" userId="9921f5dc-ee53-48bb-b0e0-0fc5ec71e2e8" providerId="ADAL" clId="{37161152-16E3-D443-87C1-321142270F80}" dt="2023-04-26T15:13:42.411" v="1424" actId="21"/>
          <ac:spMkLst>
            <pc:docMk/>
            <pc:sldMk cId="1218924179" sldId="1952"/>
            <ac:spMk id="17" creationId="{37A643F7-48A3-C82F-9040-4530A7F09B22}"/>
          </ac:spMkLst>
        </pc:spChg>
        <pc:spChg chg="del">
          <ac:chgData name="Benedikt Bunz" userId="9921f5dc-ee53-48bb-b0e0-0fc5ec71e2e8" providerId="ADAL" clId="{37161152-16E3-D443-87C1-321142270F80}" dt="2023-04-26T15:13:42.411" v="1424" actId="21"/>
          <ac:spMkLst>
            <pc:docMk/>
            <pc:sldMk cId="1218924179" sldId="1952"/>
            <ac:spMk id="18" creationId="{9ED0E3B1-70D4-E23A-731B-32DA4B0EC4A2}"/>
          </ac:spMkLst>
        </pc:spChg>
        <pc:spChg chg="add del">
          <ac:chgData name="Benedikt Bunz" userId="9921f5dc-ee53-48bb-b0e0-0fc5ec71e2e8" providerId="ADAL" clId="{37161152-16E3-D443-87C1-321142270F80}" dt="2023-04-26T15:13:42.411" v="1424" actId="21"/>
          <ac:spMkLst>
            <pc:docMk/>
            <pc:sldMk cId="1218924179" sldId="1952"/>
            <ac:spMk id="19" creationId="{0FD99594-F863-A6FF-FF47-0DEC30A44D7C}"/>
          </ac:spMkLst>
        </pc:spChg>
      </pc:sldChg>
      <pc:sldChg chg="del">
        <pc:chgData name="Benedikt Bunz" userId="9921f5dc-ee53-48bb-b0e0-0fc5ec71e2e8" providerId="ADAL" clId="{37161152-16E3-D443-87C1-321142270F80}" dt="2023-04-26T15:16:49.575" v="1451" actId="2696"/>
        <pc:sldMkLst>
          <pc:docMk/>
          <pc:sldMk cId="1078896892" sldId="1953"/>
        </pc:sldMkLst>
      </pc:sldChg>
      <pc:sldChg chg="del">
        <pc:chgData name="Benedikt Bunz" userId="9921f5dc-ee53-48bb-b0e0-0fc5ec71e2e8" providerId="ADAL" clId="{37161152-16E3-D443-87C1-321142270F80}" dt="2023-04-26T15:16:49.543" v="1450" actId="2696"/>
        <pc:sldMkLst>
          <pc:docMk/>
          <pc:sldMk cId="3646190707" sldId="1954"/>
        </pc:sldMkLst>
      </pc:sldChg>
      <pc:sldChg chg="del">
        <pc:chgData name="Benedikt Bunz" userId="9921f5dc-ee53-48bb-b0e0-0fc5ec71e2e8" providerId="ADAL" clId="{37161152-16E3-D443-87C1-321142270F80}" dt="2023-04-26T15:16:49.787" v="1453" actId="2696"/>
        <pc:sldMkLst>
          <pc:docMk/>
          <pc:sldMk cId="4056450234" sldId="1955"/>
        </pc:sldMkLst>
      </pc:sldChg>
      <pc:sldChg chg="del">
        <pc:chgData name="Benedikt Bunz" userId="9921f5dc-ee53-48bb-b0e0-0fc5ec71e2e8" providerId="ADAL" clId="{37161152-16E3-D443-87C1-321142270F80}" dt="2023-04-26T15:16:49.899" v="1455" actId="2696"/>
        <pc:sldMkLst>
          <pc:docMk/>
          <pc:sldMk cId="1023913462" sldId="1956"/>
        </pc:sldMkLst>
      </pc:sldChg>
      <pc:sldChg chg="modSp add mod modClrScheme chgLayout">
        <pc:chgData name="Benedikt Bunz" userId="9921f5dc-ee53-48bb-b0e0-0fc5ec71e2e8" providerId="ADAL" clId="{37161152-16E3-D443-87C1-321142270F80}" dt="2023-04-26T14:26:31.799" v="502" actId="207"/>
        <pc:sldMkLst>
          <pc:docMk/>
          <pc:sldMk cId="649110896" sldId="1967"/>
        </pc:sldMkLst>
        <pc:spChg chg="mod ord">
          <ac:chgData name="Benedikt Bunz" userId="9921f5dc-ee53-48bb-b0e0-0fc5ec71e2e8" providerId="ADAL" clId="{37161152-16E3-D443-87C1-321142270F80}" dt="2023-04-26T14:26:31.799" v="502" actId="207"/>
          <ac:spMkLst>
            <pc:docMk/>
            <pc:sldMk cId="649110896" sldId="1967"/>
            <ac:spMk id="2" creationId="{FA0AEEEC-E2D0-A725-1B7B-56256C44D601}"/>
          </ac:spMkLst>
        </pc:spChg>
      </pc:sldChg>
      <pc:sldChg chg="del mod modShow">
        <pc:chgData name="Benedikt Bunz" userId="9921f5dc-ee53-48bb-b0e0-0fc5ec71e2e8" providerId="ADAL" clId="{37161152-16E3-D443-87C1-321142270F80}" dt="2023-04-26T15:16:49.863" v="1454" actId="2696"/>
        <pc:sldMkLst>
          <pc:docMk/>
          <pc:sldMk cId="551344491" sldId="1968"/>
        </pc:sldMkLst>
      </pc:sldChg>
      <pc:sldChg chg="addSp delSp modSp mod ord addAnim delAnim modAnim">
        <pc:chgData name="Benedikt Bunz" userId="9921f5dc-ee53-48bb-b0e0-0fc5ec71e2e8" providerId="ADAL" clId="{37161152-16E3-D443-87C1-321142270F80}" dt="2023-04-26T14:10:46.446" v="344"/>
        <pc:sldMkLst>
          <pc:docMk/>
          <pc:sldMk cId="1189811210" sldId="1969"/>
        </pc:sldMkLst>
        <pc:spChg chg="add del">
          <ac:chgData name="Benedikt Bunz" userId="9921f5dc-ee53-48bb-b0e0-0fc5ec71e2e8" providerId="ADAL" clId="{37161152-16E3-D443-87C1-321142270F80}" dt="2023-04-26T14:08:20.156" v="314" actId="478"/>
          <ac:spMkLst>
            <pc:docMk/>
            <pc:sldMk cId="1189811210" sldId="1969"/>
            <ac:spMk id="6" creationId="{0790F6D6-78B1-357B-60BC-452AB2CF3D52}"/>
          </ac:spMkLst>
        </pc:spChg>
        <pc:spChg chg="add del">
          <ac:chgData name="Benedikt Bunz" userId="9921f5dc-ee53-48bb-b0e0-0fc5ec71e2e8" providerId="ADAL" clId="{37161152-16E3-D443-87C1-321142270F80}" dt="2023-04-26T14:08:25.133" v="317" actId="478"/>
          <ac:spMkLst>
            <pc:docMk/>
            <pc:sldMk cId="1189811210" sldId="1969"/>
            <ac:spMk id="7" creationId="{10CDF6D4-4A8A-C6EC-B4C7-0434DC71E367}"/>
          </ac:spMkLst>
        </pc:spChg>
        <pc:spChg chg="add del">
          <ac:chgData name="Benedikt Bunz" userId="9921f5dc-ee53-48bb-b0e0-0fc5ec71e2e8" providerId="ADAL" clId="{37161152-16E3-D443-87C1-321142270F80}" dt="2023-04-26T14:08:20.156" v="314" actId="478"/>
          <ac:spMkLst>
            <pc:docMk/>
            <pc:sldMk cId="1189811210" sldId="1969"/>
            <ac:spMk id="8" creationId="{C72FD2D2-18B3-6BAA-D52B-1D07BBE3A8DD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9" creationId="{3178592D-AB73-B1A6-6A3B-6302E68A402A}"/>
          </ac:spMkLst>
        </pc:spChg>
        <pc:spChg chg="add del">
          <ac:chgData name="Benedikt Bunz" userId="9921f5dc-ee53-48bb-b0e0-0fc5ec71e2e8" providerId="ADAL" clId="{37161152-16E3-D443-87C1-321142270F80}" dt="2023-04-26T14:08:22.620" v="316" actId="478"/>
          <ac:spMkLst>
            <pc:docMk/>
            <pc:sldMk cId="1189811210" sldId="1969"/>
            <ac:spMk id="10" creationId="{A414AF3B-170E-C04F-65C8-E96F95E45405}"/>
          </ac:spMkLst>
        </pc:spChg>
        <pc:spChg chg="add del">
          <ac:chgData name="Benedikt Bunz" userId="9921f5dc-ee53-48bb-b0e0-0fc5ec71e2e8" providerId="ADAL" clId="{37161152-16E3-D443-87C1-321142270F80}" dt="2023-04-26T14:08:20.156" v="314" actId="478"/>
          <ac:spMkLst>
            <pc:docMk/>
            <pc:sldMk cId="1189811210" sldId="1969"/>
            <ac:spMk id="11" creationId="{3CA2DE1E-4B4D-9D84-2D57-31545B2F77F7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12" creationId="{15A193C9-10B3-12D4-FF1F-0B7946D03B4E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13" creationId="{D47AA2E5-7E8E-AB4C-BAF9-9C1CB9EF8EDF}"/>
          </ac:spMkLst>
        </pc:spChg>
        <pc:spChg chg="add del">
          <ac:chgData name="Benedikt Bunz" userId="9921f5dc-ee53-48bb-b0e0-0fc5ec71e2e8" providerId="ADAL" clId="{37161152-16E3-D443-87C1-321142270F80}" dt="2023-04-26T14:08:20.156" v="314" actId="478"/>
          <ac:spMkLst>
            <pc:docMk/>
            <pc:sldMk cId="1189811210" sldId="1969"/>
            <ac:spMk id="14" creationId="{FDF32DED-57AD-D6DA-1F93-5AA5BFDA4B28}"/>
          </ac:spMkLst>
        </pc:spChg>
        <pc:spChg chg="add del">
          <ac:chgData name="Benedikt Bunz" userId="9921f5dc-ee53-48bb-b0e0-0fc5ec71e2e8" providerId="ADAL" clId="{37161152-16E3-D443-87C1-321142270F80}" dt="2023-04-26T14:08:21.654" v="315" actId="478"/>
          <ac:spMkLst>
            <pc:docMk/>
            <pc:sldMk cId="1189811210" sldId="1969"/>
            <ac:spMk id="15" creationId="{8A624608-9F37-478E-F7F2-5DEB3897CB5F}"/>
          </ac:spMkLst>
        </pc:spChg>
        <pc:spChg chg="add del">
          <ac:chgData name="Benedikt Bunz" userId="9921f5dc-ee53-48bb-b0e0-0fc5ec71e2e8" providerId="ADAL" clId="{37161152-16E3-D443-87C1-321142270F80}" dt="2023-04-26T14:08:20.156" v="314" actId="478"/>
          <ac:spMkLst>
            <pc:docMk/>
            <pc:sldMk cId="1189811210" sldId="1969"/>
            <ac:spMk id="16" creationId="{CAA4933C-5EFE-AC94-BA8E-FA27F5CBD8AD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17" creationId="{4EC99898-46C6-9157-E53B-3B597583426D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18" creationId="{6B14F712-1C99-888B-559B-3EAC556374BA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20" creationId="{2AD5AD68-CFD1-0447-FA66-364491874A48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21" creationId="{D78AA7E1-E293-EEBA-BB29-A76A457038E3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22" creationId="{51AF459E-03AB-DEAB-E803-BC95125A99FA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23" creationId="{BB0CBDAD-191D-C048-4EDE-3EC13BA3C439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24" creationId="{7CCE1F0B-8589-BF8D-17D1-111F92EA1F73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25" creationId="{CA79B1F6-7BA8-42B6-D923-2A383914D721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32" creationId="{31B329B4-CB9D-660D-1807-FED636337023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34" creationId="{9BEDF98E-1BC8-09C0-DD20-3877A2394290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35" creationId="{941D498E-0C83-1D1F-0D4A-1C0C3A01357D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36" creationId="{105F496C-3A69-96F3-20CF-50900E63044E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37" creationId="{B8948F80-EDD4-DE68-512E-72B0288BE39F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40" creationId="{0A1946F1-D02B-91B9-F17A-B685290C277C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41" creationId="{80818EE4-480F-0038-75EC-493C3CFC9293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42" creationId="{8A45432E-B7F4-BB93-DECB-F80A612885C6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44" creationId="{486A6E2E-1ED2-24F3-ECEB-7B9DAC3E6109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45" creationId="{325CEF66-CA89-82A4-8126-B99F81EAD92A}"/>
          </ac:spMkLst>
        </pc:spChg>
        <pc:spChg chg="mod">
          <ac:chgData name="Benedikt Bunz" userId="9921f5dc-ee53-48bb-b0e0-0fc5ec71e2e8" providerId="ADAL" clId="{37161152-16E3-D443-87C1-321142270F80}" dt="2023-04-26T14:08:33.297" v="318"/>
          <ac:spMkLst>
            <pc:docMk/>
            <pc:sldMk cId="1189811210" sldId="1969"/>
            <ac:spMk id="46" creationId="{BCC007AD-FC20-6A19-B6B5-D7039432C2E6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47" creationId="{3F67321B-7B66-B970-2473-65917B06D2E7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48" creationId="{99AD1ADD-9B9C-1C3C-48A9-461F2F66C5E4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49" creationId="{485123A6-97A0-DFDC-FFFE-41AA9B980DF8}"/>
          </ac:spMkLst>
        </pc:spChg>
        <pc:spChg chg="add mod">
          <ac:chgData name="Benedikt Bunz" userId="9921f5dc-ee53-48bb-b0e0-0fc5ec71e2e8" providerId="ADAL" clId="{37161152-16E3-D443-87C1-321142270F80}" dt="2023-04-26T14:08:41.310" v="319" actId="1076"/>
          <ac:spMkLst>
            <pc:docMk/>
            <pc:sldMk cId="1189811210" sldId="1969"/>
            <ac:spMk id="50" creationId="{DCA69545-B627-6D64-12E6-6226F3AFE0B1}"/>
          </ac:spMkLst>
        </pc:spChg>
        <pc:grpChg chg="add mod">
          <ac:chgData name="Benedikt Bunz" userId="9921f5dc-ee53-48bb-b0e0-0fc5ec71e2e8" providerId="ADAL" clId="{37161152-16E3-D443-87C1-321142270F80}" dt="2023-04-26T14:08:41.310" v="319" actId="1076"/>
          <ac:grpSpMkLst>
            <pc:docMk/>
            <pc:sldMk cId="1189811210" sldId="1969"/>
            <ac:grpSpMk id="19" creationId="{C6C99F69-5629-BBC5-2E46-C22405C0B797}"/>
          </ac:grpSpMkLst>
        </pc:grpChg>
        <pc:grpChg chg="add mod">
          <ac:chgData name="Benedikt Bunz" userId="9921f5dc-ee53-48bb-b0e0-0fc5ec71e2e8" providerId="ADAL" clId="{37161152-16E3-D443-87C1-321142270F80}" dt="2023-04-26T14:08:41.310" v="319" actId="1076"/>
          <ac:grpSpMkLst>
            <pc:docMk/>
            <pc:sldMk cId="1189811210" sldId="1969"/>
            <ac:grpSpMk id="33" creationId="{89D60037-94A2-6067-CF62-DC63F8A5A46D}"/>
          </ac:grpSpMkLst>
        </pc:grpChg>
        <pc:grpChg chg="add mod">
          <ac:chgData name="Benedikt Bunz" userId="9921f5dc-ee53-48bb-b0e0-0fc5ec71e2e8" providerId="ADAL" clId="{37161152-16E3-D443-87C1-321142270F80}" dt="2023-04-26T14:08:41.310" v="319" actId="1076"/>
          <ac:grpSpMkLst>
            <pc:docMk/>
            <pc:sldMk cId="1189811210" sldId="1969"/>
            <ac:grpSpMk id="39" creationId="{90ACC0AF-F70D-BE62-0002-97F89EC34649}"/>
          </ac:grpSpMkLst>
        </pc:grpChg>
        <pc:grpChg chg="add mod">
          <ac:chgData name="Benedikt Bunz" userId="9921f5dc-ee53-48bb-b0e0-0fc5ec71e2e8" providerId="ADAL" clId="{37161152-16E3-D443-87C1-321142270F80}" dt="2023-04-26T14:08:41.310" v="319" actId="1076"/>
          <ac:grpSpMkLst>
            <pc:docMk/>
            <pc:sldMk cId="1189811210" sldId="1969"/>
            <ac:grpSpMk id="43" creationId="{5FFD37AB-52A0-8DFE-44D3-84B489D161CE}"/>
          </ac:grpSpMkLst>
        </pc:grpChg>
        <pc:picChg chg="add del">
          <ac:chgData name="Benedikt Bunz" userId="9921f5dc-ee53-48bb-b0e0-0fc5ec71e2e8" providerId="ADAL" clId="{37161152-16E3-D443-87C1-321142270F80}" dt="2023-04-26T14:08:20.156" v="314" actId="478"/>
          <ac:picMkLst>
            <pc:docMk/>
            <pc:sldMk cId="1189811210" sldId="1969"/>
            <ac:picMk id="3" creationId="{B012C14B-7F2A-6BE6-4D2D-305EC974D766}"/>
          </ac:picMkLst>
        </pc:pic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26" creationId="{64B70A09-22F1-A583-881A-21373E2A3B4B}"/>
          </ac:cxnSpMkLst>
        </pc:cxn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27" creationId="{FA73468B-DA26-F156-0A6A-96D7FBB68E4B}"/>
          </ac:cxnSpMkLst>
        </pc:cxn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28" creationId="{478FD513-6514-F9DB-6486-5A5835DF5692}"/>
          </ac:cxnSpMkLst>
        </pc:cxn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29" creationId="{070C4C04-6618-6CD5-8D0A-782CC2965D8D}"/>
          </ac:cxnSpMkLst>
        </pc:cxn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30" creationId="{C350C853-4F62-569C-952F-8F9BF7D1E0B9}"/>
          </ac:cxnSpMkLst>
        </pc:cxn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31" creationId="{C7D727DA-AF50-CCC3-85F0-3EB5734FC0AD}"/>
          </ac:cxnSpMkLst>
        </pc:cxnChg>
        <pc:cxnChg chg="mod">
          <ac:chgData name="Benedikt Bunz" userId="9921f5dc-ee53-48bb-b0e0-0fc5ec71e2e8" providerId="ADAL" clId="{37161152-16E3-D443-87C1-321142270F80}" dt="2023-04-26T14:08:33.297" v="318"/>
          <ac:cxnSpMkLst>
            <pc:docMk/>
            <pc:sldMk cId="1189811210" sldId="1969"/>
            <ac:cxnSpMk id="38" creationId="{75386DBC-199B-F3FE-B1E1-E71ADC7935AF}"/>
          </ac:cxnSpMkLst>
        </pc:cxnChg>
      </pc:sldChg>
      <pc:sldChg chg="modSp add mod modClrScheme chgLayout">
        <pc:chgData name="Benedikt Bunz" userId="9921f5dc-ee53-48bb-b0e0-0fc5ec71e2e8" providerId="ADAL" clId="{37161152-16E3-D443-87C1-321142270F80}" dt="2023-04-26T14:18:22.834" v="349" actId="207"/>
        <pc:sldMkLst>
          <pc:docMk/>
          <pc:sldMk cId="499745455" sldId="1970"/>
        </pc:sldMkLst>
        <pc:spChg chg="mod ord">
          <ac:chgData name="Benedikt Bunz" userId="9921f5dc-ee53-48bb-b0e0-0fc5ec71e2e8" providerId="ADAL" clId="{37161152-16E3-D443-87C1-321142270F80}" dt="2023-04-26T14:18:22.834" v="349" actId="207"/>
          <ac:spMkLst>
            <pc:docMk/>
            <pc:sldMk cId="499745455" sldId="1970"/>
            <ac:spMk id="2" creationId="{573D5E2E-B1CA-CADD-B3F0-F37AF8EAD526}"/>
          </ac:spMkLst>
        </pc:spChg>
      </pc:sldChg>
      <pc:sldChg chg="addSp delSp modSp add del mod modTransition modAnim">
        <pc:chgData name="Benedikt Bunz" userId="9921f5dc-ee53-48bb-b0e0-0fc5ec71e2e8" providerId="ADAL" clId="{37161152-16E3-D443-87C1-321142270F80}" dt="2023-04-26T14:10:22.899" v="334" actId="2696"/>
        <pc:sldMkLst>
          <pc:docMk/>
          <pc:sldMk cId="4237192238" sldId="1970"/>
        </pc:sldMkLst>
        <pc:spChg chg="mod">
          <ac:chgData name="Benedikt Bunz" userId="9921f5dc-ee53-48bb-b0e0-0fc5ec71e2e8" providerId="ADAL" clId="{37161152-16E3-D443-87C1-321142270F80}" dt="2023-04-26T13:54:45.244" v="127" actId="20577"/>
          <ac:spMkLst>
            <pc:docMk/>
            <pc:sldMk cId="4237192238" sldId="1970"/>
            <ac:spMk id="4" creationId="{AA0B25B6-6593-71C5-FA16-00707AB07D82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6" creationId="{0790F6D6-78B1-357B-60BC-452AB2CF3D52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7" creationId="{10CDF6D4-4A8A-C6EC-B4C7-0434DC71E367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8" creationId="{C72FD2D2-18B3-6BAA-D52B-1D07BBE3A8DD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9" creationId="{6EB2CA9F-18AC-6161-6FEF-EE9B8CBFC6E5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10" creationId="{A414AF3B-170E-C04F-65C8-E96F95E45405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11" creationId="{3CA2DE1E-4B4D-9D84-2D57-31545B2F77F7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12" creationId="{34EE2604-71A9-4D38-4DF3-A67FD7005C9F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13" creationId="{6F0E3EB7-10D5-96E5-05AA-50A87FF312E5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14" creationId="{FDF32DED-57AD-D6DA-1F93-5AA5BFDA4B28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15" creationId="{8A624608-9F37-478E-F7F2-5DEB3897CB5F}"/>
          </ac:spMkLst>
        </pc:spChg>
        <pc:spChg chg="add del">
          <ac:chgData name="Benedikt Bunz" userId="9921f5dc-ee53-48bb-b0e0-0fc5ec71e2e8" providerId="ADAL" clId="{37161152-16E3-D443-87C1-321142270F80}" dt="2023-04-26T14:09:40.351" v="328" actId="478"/>
          <ac:spMkLst>
            <pc:docMk/>
            <pc:sldMk cId="4237192238" sldId="1970"/>
            <ac:spMk id="16" creationId="{CAA4933C-5EFE-AC94-BA8E-FA27F5CBD8AD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17" creationId="{D54A07B5-4EAA-F167-EF72-EE1C7CDD4125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18" creationId="{1A952135-EB98-10DA-DFF5-727C3E28C1E0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20" creationId="{EF92C762-E4B9-1EC7-DA94-365A2E0AD4AD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21" creationId="{9B9B69CB-8747-C3F5-33D7-4B90997E39BB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22" creationId="{5899E4BB-E293-9ABB-0B3F-4A35704EC3AD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23" creationId="{A9AB4462-ED75-4EAB-684B-B5C2F912121C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24" creationId="{4836A3E4-93D8-F931-2931-CA539A7576A3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25" creationId="{1F3182C1-C549-5379-6997-F41E7DE3EEA6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32" creationId="{19287833-F172-957D-2584-2E41158E953F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34" creationId="{279B029C-F7C9-113A-3554-D386A5D7CB4D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35" creationId="{8741966F-AF5A-E9FD-1146-BFA4298C61C2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36" creationId="{0BFBB75E-76F4-C0C1-5D93-08F848CFC017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37" creationId="{B3728EE1-AE91-2038-10BB-E61441E3A4B6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40" creationId="{F5C3A3D8-E7F1-5293-A5E2-2DBE8C20D3A8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41" creationId="{26713179-5D26-6EAE-ED80-7AD4799D4DC1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42" creationId="{BDB628B7-99B9-93AB-312A-456FC8B5012A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44" creationId="{8D907840-E689-588E-6E46-EDE15EAE9137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45" creationId="{EA7D7F28-7749-83F5-2690-E34DBF66757E}"/>
          </ac:spMkLst>
        </pc:spChg>
        <pc:spChg chg="mod">
          <ac:chgData name="Benedikt Bunz" userId="9921f5dc-ee53-48bb-b0e0-0fc5ec71e2e8" providerId="ADAL" clId="{37161152-16E3-D443-87C1-321142270F80}" dt="2023-04-26T14:09:40.917" v="329"/>
          <ac:spMkLst>
            <pc:docMk/>
            <pc:sldMk cId="4237192238" sldId="1970"/>
            <ac:spMk id="46" creationId="{5A098172-A68C-6CF8-7613-2D17D09A4D48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47" creationId="{A2B075E3-FEC4-1DA6-79D8-C39951361902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48" creationId="{34BB95D1-D6A0-3E5E-90FF-C52AE069528C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49" creationId="{9EF2A320-C13F-0D3E-8399-0FA6786AB555}"/>
          </ac:spMkLst>
        </pc:spChg>
        <pc:spChg chg="add mod">
          <ac:chgData name="Benedikt Bunz" userId="9921f5dc-ee53-48bb-b0e0-0fc5ec71e2e8" providerId="ADAL" clId="{37161152-16E3-D443-87C1-321142270F80}" dt="2023-04-26T14:09:46.140" v="330" actId="1076"/>
          <ac:spMkLst>
            <pc:docMk/>
            <pc:sldMk cId="4237192238" sldId="1970"/>
            <ac:spMk id="50" creationId="{AB316970-AA67-FBE8-9B3F-AB326F4E96CC}"/>
          </ac:spMkLst>
        </pc:spChg>
        <pc:grpChg chg="add mod">
          <ac:chgData name="Benedikt Bunz" userId="9921f5dc-ee53-48bb-b0e0-0fc5ec71e2e8" providerId="ADAL" clId="{37161152-16E3-D443-87C1-321142270F80}" dt="2023-04-26T14:09:46.140" v="330" actId="1076"/>
          <ac:grpSpMkLst>
            <pc:docMk/>
            <pc:sldMk cId="4237192238" sldId="1970"/>
            <ac:grpSpMk id="19" creationId="{342E044B-8A5A-7E2B-5357-337269E2FED2}"/>
          </ac:grpSpMkLst>
        </pc:grpChg>
        <pc:grpChg chg="add mod">
          <ac:chgData name="Benedikt Bunz" userId="9921f5dc-ee53-48bb-b0e0-0fc5ec71e2e8" providerId="ADAL" clId="{37161152-16E3-D443-87C1-321142270F80}" dt="2023-04-26T14:09:46.140" v="330" actId="1076"/>
          <ac:grpSpMkLst>
            <pc:docMk/>
            <pc:sldMk cId="4237192238" sldId="1970"/>
            <ac:grpSpMk id="33" creationId="{79B0B797-F132-D50D-E69C-2DC716D26FE2}"/>
          </ac:grpSpMkLst>
        </pc:grpChg>
        <pc:grpChg chg="add mod">
          <ac:chgData name="Benedikt Bunz" userId="9921f5dc-ee53-48bb-b0e0-0fc5ec71e2e8" providerId="ADAL" clId="{37161152-16E3-D443-87C1-321142270F80}" dt="2023-04-26T14:09:46.140" v="330" actId="1076"/>
          <ac:grpSpMkLst>
            <pc:docMk/>
            <pc:sldMk cId="4237192238" sldId="1970"/>
            <ac:grpSpMk id="39" creationId="{A89581AD-BF54-0984-5791-235B834580F9}"/>
          </ac:grpSpMkLst>
        </pc:grpChg>
        <pc:grpChg chg="add mod">
          <ac:chgData name="Benedikt Bunz" userId="9921f5dc-ee53-48bb-b0e0-0fc5ec71e2e8" providerId="ADAL" clId="{37161152-16E3-D443-87C1-321142270F80}" dt="2023-04-26T14:09:46.140" v="330" actId="1076"/>
          <ac:grpSpMkLst>
            <pc:docMk/>
            <pc:sldMk cId="4237192238" sldId="1970"/>
            <ac:grpSpMk id="43" creationId="{987541EB-6C89-3059-AB0C-A9418B8BEC5E}"/>
          </ac:grpSpMkLst>
        </pc:grpChg>
        <pc:picChg chg="add del">
          <ac:chgData name="Benedikt Bunz" userId="9921f5dc-ee53-48bb-b0e0-0fc5ec71e2e8" providerId="ADAL" clId="{37161152-16E3-D443-87C1-321142270F80}" dt="2023-04-26T14:09:40.351" v="328" actId="478"/>
          <ac:picMkLst>
            <pc:docMk/>
            <pc:sldMk cId="4237192238" sldId="1970"/>
            <ac:picMk id="3" creationId="{B012C14B-7F2A-6BE6-4D2D-305EC974D766}"/>
          </ac:picMkLst>
        </pc:pic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26" creationId="{2CAC0518-5D06-3899-6E9A-9AA894C7815A}"/>
          </ac:cxnSpMkLst>
        </pc:cxn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27" creationId="{42E989CC-CEA0-619D-8C1F-2FED00B75975}"/>
          </ac:cxnSpMkLst>
        </pc:cxn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28" creationId="{44453F64-D9EB-8DDF-A674-08B0EF7728B5}"/>
          </ac:cxnSpMkLst>
        </pc:cxn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29" creationId="{605371E2-12D5-CABA-56AF-20DED749BB54}"/>
          </ac:cxnSpMkLst>
        </pc:cxn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30" creationId="{94F5D716-1D3A-79EF-DE9B-491CC2DBCDD7}"/>
          </ac:cxnSpMkLst>
        </pc:cxn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31" creationId="{38DE0D92-707E-83DE-6580-2A058503E718}"/>
          </ac:cxnSpMkLst>
        </pc:cxnChg>
        <pc:cxnChg chg="mod">
          <ac:chgData name="Benedikt Bunz" userId="9921f5dc-ee53-48bb-b0e0-0fc5ec71e2e8" providerId="ADAL" clId="{37161152-16E3-D443-87C1-321142270F80}" dt="2023-04-26T14:09:40.917" v="329"/>
          <ac:cxnSpMkLst>
            <pc:docMk/>
            <pc:sldMk cId="4237192238" sldId="1970"/>
            <ac:cxnSpMk id="38" creationId="{AB751C51-F655-EAE4-422F-030C4169EB54}"/>
          </ac:cxnSpMkLst>
        </pc:cxnChg>
      </pc:sldChg>
      <pc:sldChg chg="addSp delSp modSp add del mod modTransition delAnim modAnim">
        <pc:chgData name="Benedikt Bunz" userId="9921f5dc-ee53-48bb-b0e0-0fc5ec71e2e8" providerId="ADAL" clId="{37161152-16E3-D443-87C1-321142270F80}" dt="2023-04-26T14:10:24.834" v="335" actId="2696"/>
        <pc:sldMkLst>
          <pc:docMk/>
          <pc:sldMk cId="1041501241" sldId="1971"/>
        </pc:sldMkLst>
        <pc:spChg chg="mod">
          <ac:chgData name="Benedikt Bunz" userId="9921f5dc-ee53-48bb-b0e0-0fc5ec71e2e8" providerId="ADAL" clId="{37161152-16E3-D443-87C1-321142270F80}" dt="2023-04-26T13:54:50.641" v="130" actId="20577"/>
          <ac:spMkLst>
            <pc:docMk/>
            <pc:sldMk cId="1041501241" sldId="1971"/>
            <ac:spMk id="4" creationId="{AA0B25B6-6593-71C5-FA16-00707AB07D82}"/>
          </ac:spMkLst>
        </pc:spChg>
        <pc:spChg chg="del">
          <ac:chgData name="Benedikt Bunz" userId="9921f5dc-ee53-48bb-b0e0-0fc5ec71e2e8" providerId="ADAL" clId="{37161152-16E3-D443-87C1-321142270F80}" dt="2023-04-26T13:57:37.087" v="137" actId="478"/>
          <ac:spMkLst>
            <pc:docMk/>
            <pc:sldMk cId="1041501241" sldId="1971"/>
            <ac:spMk id="6" creationId="{0790F6D6-78B1-357B-60BC-452AB2CF3D52}"/>
          </ac:spMkLst>
        </pc:spChg>
        <pc:spChg chg="del">
          <ac:chgData name="Benedikt Bunz" userId="9921f5dc-ee53-48bb-b0e0-0fc5ec71e2e8" providerId="ADAL" clId="{37161152-16E3-D443-87C1-321142270F80}" dt="2023-04-26T13:57:38.422" v="138" actId="478"/>
          <ac:spMkLst>
            <pc:docMk/>
            <pc:sldMk cId="1041501241" sldId="1971"/>
            <ac:spMk id="7" creationId="{10CDF6D4-4A8A-C6EC-B4C7-0434DC71E367}"/>
          </ac:spMkLst>
        </pc:spChg>
        <pc:spChg chg="add del mod">
          <ac:chgData name="Benedikt Bunz" userId="9921f5dc-ee53-48bb-b0e0-0fc5ec71e2e8" providerId="ADAL" clId="{37161152-16E3-D443-87C1-321142270F80}" dt="2023-04-26T14:02:13.590" v="244" actId="1076"/>
          <ac:spMkLst>
            <pc:docMk/>
            <pc:sldMk cId="1041501241" sldId="1971"/>
            <ac:spMk id="8" creationId="{C72FD2D2-18B3-6BAA-D52B-1D07BBE3A8DD}"/>
          </ac:spMkLst>
        </pc:spChg>
        <pc:spChg chg="add del mod">
          <ac:chgData name="Benedikt Bunz" userId="9921f5dc-ee53-48bb-b0e0-0fc5ec71e2e8" providerId="ADAL" clId="{37161152-16E3-D443-87C1-321142270F80}" dt="2023-04-26T13:58:39.849" v="141" actId="478"/>
          <ac:spMkLst>
            <pc:docMk/>
            <pc:sldMk cId="1041501241" sldId="1971"/>
            <ac:spMk id="10" creationId="{A414AF3B-170E-C04F-65C8-E96F95E45405}"/>
          </ac:spMkLst>
        </pc:spChg>
        <pc:spChg chg="add del mod">
          <ac:chgData name="Benedikt Bunz" userId="9921f5dc-ee53-48bb-b0e0-0fc5ec71e2e8" providerId="ADAL" clId="{37161152-16E3-D443-87C1-321142270F80}" dt="2023-04-26T13:58:42.032" v="142" actId="478"/>
          <ac:spMkLst>
            <pc:docMk/>
            <pc:sldMk cId="1041501241" sldId="1971"/>
            <ac:spMk id="11" creationId="{3CA2DE1E-4B4D-9D84-2D57-31545B2F77F7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12" creationId="{AFC31C25-4C9E-D9CC-13EC-5DB8D016AE06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13" creationId="{1C5BD5B3-1AB5-FAF1-7520-8B239EC9E7DC}"/>
          </ac:spMkLst>
        </pc:spChg>
        <pc:spChg chg="mod">
          <ac:chgData name="Benedikt Bunz" userId="9921f5dc-ee53-48bb-b0e0-0fc5ec71e2e8" providerId="ADAL" clId="{37161152-16E3-D443-87C1-321142270F80}" dt="2023-04-26T14:05:50.729" v="294" actId="14100"/>
          <ac:spMkLst>
            <pc:docMk/>
            <pc:sldMk cId="1041501241" sldId="1971"/>
            <ac:spMk id="14" creationId="{FDF32DED-57AD-D6DA-1F93-5AA5BFDA4B28}"/>
          </ac:spMkLst>
        </pc:spChg>
        <pc:spChg chg="mod">
          <ac:chgData name="Benedikt Bunz" userId="9921f5dc-ee53-48bb-b0e0-0fc5ec71e2e8" providerId="ADAL" clId="{37161152-16E3-D443-87C1-321142270F80}" dt="2023-04-26T14:05:47.142" v="293" actId="1076"/>
          <ac:spMkLst>
            <pc:docMk/>
            <pc:sldMk cId="1041501241" sldId="1971"/>
            <ac:spMk id="16" creationId="{CAA4933C-5EFE-AC94-BA8E-FA27F5CBD8AD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17" creationId="{E10096D6-C680-A3BE-D865-F67D6066DBC4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18" creationId="{D92EFDDA-4410-1C04-7CF9-41BDE9BF5C21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19" creationId="{E6750ED4-730B-CD36-E6F8-D3B1F1BFFBDA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20" creationId="{5F0C91BB-C79D-20AB-29BA-8407A291826D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27" creationId="{2E6B70E8-9B1A-3CFF-4500-7821A5285782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28" creationId="{D380C35A-962C-626A-0F70-F9783C6B1AFA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1" creationId="{2C104C56-9A57-E936-657A-A775FFF6B0F1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2" creationId="{46EE9AEA-976D-A6B3-9239-9B31EE10056F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3" creationId="{4B20D9E1-3E3B-7EED-64C1-9A73C896CC26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4" creationId="{A88BAB7E-123C-C997-271B-B0D11BA60CB9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5" creationId="{0BA42E8A-76AF-F5E5-3EBC-D7634A212638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6" creationId="{2E9E0641-B461-870E-920D-2ABC1E5FC697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37" creationId="{188E1314-E283-1009-D5EC-B03EEC6FFAB9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0" creationId="{629B4C69-4D17-B36D-67DA-682CC7EF003F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2" creationId="{36DDB038-5EBE-117B-2D56-2BBA5E585EAB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3" creationId="{54375368-9284-076F-AD35-0E8BE390F8DE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4" creationId="{5C024DA2-3A43-6C04-DC3B-3F438A07BCBF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5" creationId="{D17C6D53-BDD6-AB28-2C92-7E231C70E578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6" creationId="{C653DD8A-3408-14E7-D7F5-88B9905AA954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7" creationId="{D4683E8D-6017-7A75-72D5-22CD4C0EF129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8" creationId="{54AE7153-00A0-51E0-50F3-17C502C56FFB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49" creationId="{55B48E10-46B9-A9B4-B68C-97BD6149AC94}"/>
          </ac:spMkLst>
        </pc:spChg>
        <pc:spChg chg="mod">
          <ac:chgData name="Benedikt Bunz" userId="9921f5dc-ee53-48bb-b0e0-0fc5ec71e2e8" providerId="ADAL" clId="{37161152-16E3-D443-87C1-321142270F80}" dt="2023-04-26T13:58:42.531" v="143"/>
          <ac:spMkLst>
            <pc:docMk/>
            <pc:sldMk cId="1041501241" sldId="1971"/>
            <ac:spMk id="50" creationId="{67879DDD-9DDF-9E95-6225-AF958B508BFA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53" creationId="{86AF56F6-21A9-2416-CBA6-8CA7CFE90F2E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54" creationId="{FB353166-6B9F-BDA6-FF92-75DF7DBCD5CA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55" creationId="{CF0CDEB5-E946-2AAA-A937-BCF007BDF9F4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56" creationId="{AA6B9D23-663D-FA07-6906-6E4D32837518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57" creationId="{D4C793C9-033B-6805-2E57-41CA88C85D0B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58" creationId="{81767BF6-1172-21C2-1DA5-E948A706BCF0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65" creationId="{712B83F0-BCE6-5FA1-5143-4AC5EFAD350B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66" creationId="{08F747EB-208C-73EA-4598-2FC256E4486E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69" creationId="{D7D12824-A081-3399-4036-D928EAFEC73B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0" creationId="{1AF40A4A-B4C4-38AD-C275-12989B95797E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1" creationId="{52F9FE17-EA83-A4A4-1CC6-26C8290ED30A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2" creationId="{840B4ABC-B17A-42D4-6C01-10678E128259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3" creationId="{6475449F-DA27-66EC-3AFF-5C37C8224A97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4" creationId="{20BF7D7E-3B82-F1EA-6122-8414B66A3F03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5" creationId="{23982387-8A1A-19D0-ED7E-7F571D565ACD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78" creationId="{91C8EEA8-5D10-BF13-9331-4134112EF497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0" creationId="{8D646D94-8054-231B-2991-FD1E08C51C61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1" creationId="{316ED70E-A234-018B-A0B5-DD8497E15A69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2" creationId="{54BF2073-68BF-9276-B8DA-AC04C856FD77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3" creationId="{78FDA30C-73F8-0438-F165-AC35E2C05934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4" creationId="{CDCA1775-09DD-5E50-FAA7-1F80A706A486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5" creationId="{AF845413-EBA2-F6BF-CBA0-8B3486E6E13B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6" creationId="{07FAA208-1330-D172-DDA2-227DCD138682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7" creationId="{9F9567B8-A8DB-74A1-746E-E1A6AC7D9137}"/>
          </ac:spMkLst>
        </pc:spChg>
        <pc:spChg chg="mod">
          <ac:chgData name="Benedikt Bunz" userId="9921f5dc-ee53-48bb-b0e0-0fc5ec71e2e8" providerId="ADAL" clId="{37161152-16E3-D443-87C1-321142270F80}" dt="2023-04-26T13:59:13.039" v="172" actId="404"/>
          <ac:spMkLst>
            <pc:docMk/>
            <pc:sldMk cId="1041501241" sldId="1971"/>
            <ac:spMk id="88" creationId="{D42C98C1-ECDC-AEA7-A0CB-C3DDAFB93127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2" creationId="{81520F1D-7371-2163-8B2E-C676359A69C3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3" creationId="{63FA61C2-134B-DB1B-0BE5-5B6CFABEEFC6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4" creationId="{C76EE64B-427A-C3A8-D213-EE1828534FFD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5" creationId="{02738972-1847-2C73-1ADD-36A98863D433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6" creationId="{DD97DC01-5EA3-5E18-2ECC-DB5C43D2EE97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7" creationId="{B09E052D-CC6F-15AF-501A-587310E57FE2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98" creationId="{AD85E65B-E085-36B3-4378-8C5B42C2468A}"/>
          </ac:spMkLst>
        </pc:spChg>
        <pc:spChg chg="add del mod">
          <ac:chgData name="Benedikt Bunz" userId="9921f5dc-ee53-48bb-b0e0-0fc5ec71e2e8" providerId="ADAL" clId="{37161152-16E3-D443-87C1-321142270F80}" dt="2023-04-26T14:00:58.280" v="208" actId="14100"/>
          <ac:spMkLst>
            <pc:docMk/>
            <pc:sldMk cId="1041501241" sldId="1971"/>
            <ac:spMk id="106" creationId="{EA838C88-759A-3134-C6CC-EF1D34895B45}"/>
          </ac:spMkLst>
        </pc:spChg>
        <pc:spChg chg="add del mod">
          <ac:chgData name="Benedikt Bunz" userId="9921f5dc-ee53-48bb-b0e0-0fc5ec71e2e8" providerId="ADAL" clId="{37161152-16E3-D443-87C1-321142270F80}" dt="2023-04-26T14:00:58.726" v="210"/>
          <ac:spMkLst>
            <pc:docMk/>
            <pc:sldMk cId="1041501241" sldId="1971"/>
            <ac:spMk id="107" creationId="{31A7FDE7-C94E-568E-82AA-FBE9CC615033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09" creationId="{7BDBF72A-9314-4968-EF8A-126F9BCEB2C3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0" creationId="{333B8689-84DC-2EF4-AA90-DA1BCACFA89E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1" creationId="{2AB8247C-8714-4679-C20A-1C8BCF9A6893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2" creationId="{B9609F67-983E-BD04-8AC6-F7DB3E78385C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5" creationId="{16E04D0D-C629-C134-5125-38F9DDE84B4F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6" creationId="{92405361-8FDB-8F32-E293-F1AE294894C9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7" creationId="{A845F4DC-ACAF-E57C-A925-91271F9E5464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19" creationId="{45B91D69-F625-182E-D527-5A07485D2D87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20" creationId="{E4FD8ED3-5493-F22E-1E9A-844FDB7A0AAE}"/>
          </ac:spMkLst>
        </pc:spChg>
        <pc:spChg chg="mod">
          <ac:chgData name="Benedikt Bunz" userId="9921f5dc-ee53-48bb-b0e0-0fc5ec71e2e8" providerId="ADAL" clId="{37161152-16E3-D443-87C1-321142270F80}" dt="2023-04-26T13:59:50.620" v="185"/>
          <ac:spMkLst>
            <pc:docMk/>
            <pc:sldMk cId="1041501241" sldId="1971"/>
            <ac:spMk id="121" creationId="{AC470FDF-C205-111C-445F-029FF24D6673}"/>
          </ac:spMkLst>
        </pc:spChg>
        <pc:spChg chg="add del mod">
          <ac:chgData name="Benedikt Bunz" userId="9921f5dc-ee53-48bb-b0e0-0fc5ec71e2e8" providerId="ADAL" clId="{37161152-16E3-D443-87C1-321142270F80}" dt="2023-04-26T14:00:58.726" v="210"/>
          <ac:spMkLst>
            <pc:docMk/>
            <pc:sldMk cId="1041501241" sldId="1971"/>
            <ac:spMk id="122" creationId="{8813C4C2-63E8-F858-7995-F91EED5F6F12}"/>
          </ac:spMkLst>
        </pc:spChg>
        <pc:spChg chg="add del mod">
          <ac:chgData name="Benedikt Bunz" userId="9921f5dc-ee53-48bb-b0e0-0fc5ec71e2e8" providerId="ADAL" clId="{37161152-16E3-D443-87C1-321142270F80}" dt="2023-04-26T14:00:58.726" v="210"/>
          <ac:spMkLst>
            <pc:docMk/>
            <pc:sldMk cId="1041501241" sldId="1971"/>
            <ac:spMk id="123" creationId="{E73FDBFC-D7E7-2734-AF00-FCE0FEF7E62F}"/>
          </ac:spMkLst>
        </pc:spChg>
        <pc:spChg chg="add del mod">
          <ac:chgData name="Benedikt Bunz" userId="9921f5dc-ee53-48bb-b0e0-0fc5ec71e2e8" providerId="ADAL" clId="{37161152-16E3-D443-87C1-321142270F80}" dt="2023-04-26T14:00:58.726" v="210"/>
          <ac:spMkLst>
            <pc:docMk/>
            <pc:sldMk cId="1041501241" sldId="1971"/>
            <ac:spMk id="124" creationId="{6ABFF04C-5D88-850C-EA1D-FBB391008E74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27" creationId="{D0AD6C00-4BDA-1F2E-A439-1508A6FC5D9B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28" creationId="{A3AF78DA-A755-CD5E-932E-9352AEF69AF8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29" creationId="{64CD3762-9E43-0CED-8D55-9423DF503E92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30" creationId="{306B938E-880C-1C21-114A-0FF378ACD9F3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31" creationId="{E7B370AD-518C-BE00-7DAF-9B4A5D2F1A46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32" creationId="{9E5D713D-8860-0A65-2EB3-E3D81104A225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33" creationId="{3478D690-FC81-1E09-845B-52E79723967F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41" creationId="{7233CC5A-1256-3707-D841-DF2D69C7A935}"/>
          </ac:spMkLst>
        </pc:spChg>
        <pc:spChg chg="add del mod">
          <ac:chgData name="Benedikt Bunz" userId="9921f5dc-ee53-48bb-b0e0-0fc5ec71e2e8" providerId="ADAL" clId="{37161152-16E3-D443-87C1-321142270F80}" dt="2023-04-26T14:02:19.817" v="246" actId="478"/>
          <ac:spMkLst>
            <pc:docMk/>
            <pc:sldMk cId="1041501241" sldId="1971"/>
            <ac:spMk id="142" creationId="{12E4F831-F596-E6A1-8F65-27DA3C87C6E2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44" creationId="{F2320635-C1B0-AEF4-C267-DB61BB3C4942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45" creationId="{74DD97F1-5AA9-65AE-6DE3-228FD3B230C5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46" creationId="{263584E7-7613-80C5-37AE-2BFCF21407A4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47" creationId="{1DAD0766-33B6-F42A-80FD-18035E3DFD9B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50" creationId="{7F1CD634-EF39-CF47-2341-C769BB985605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51" creationId="{1FE1EDE8-C57E-F1FE-5753-FDCA1449EDF1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52" creationId="{228B887D-3640-E942-8D94-5587C30DCB8A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54" creationId="{A2157D8D-D632-F98D-1A9D-9BF466954A9B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55" creationId="{32D5E995-4503-B0B9-714B-38867A6EE17C}"/>
          </ac:spMkLst>
        </pc:spChg>
        <pc:spChg chg="mod">
          <ac:chgData name="Benedikt Bunz" userId="9921f5dc-ee53-48bb-b0e0-0fc5ec71e2e8" providerId="ADAL" clId="{37161152-16E3-D443-87C1-321142270F80}" dt="2023-04-26T14:01:00.449" v="211"/>
          <ac:spMkLst>
            <pc:docMk/>
            <pc:sldMk cId="1041501241" sldId="1971"/>
            <ac:spMk id="156" creationId="{F6D660AB-9C68-CE9B-ADED-30D59DA0F639}"/>
          </ac:spMkLst>
        </pc:spChg>
        <pc:spChg chg="add del mod">
          <ac:chgData name="Benedikt Bunz" userId="9921f5dc-ee53-48bb-b0e0-0fc5ec71e2e8" providerId="ADAL" clId="{37161152-16E3-D443-87C1-321142270F80}" dt="2023-04-26T14:02:19.817" v="246" actId="478"/>
          <ac:spMkLst>
            <pc:docMk/>
            <pc:sldMk cId="1041501241" sldId="1971"/>
            <ac:spMk id="157" creationId="{70483960-C207-4F89-96C1-0BCB560F1109}"/>
          </ac:spMkLst>
        </pc:spChg>
        <pc:spChg chg="add del mod">
          <ac:chgData name="Benedikt Bunz" userId="9921f5dc-ee53-48bb-b0e0-0fc5ec71e2e8" providerId="ADAL" clId="{37161152-16E3-D443-87C1-321142270F80}" dt="2023-04-26T14:02:25.075" v="248" actId="478"/>
          <ac:spMkLst>
            <pc:docMk/>
            <pc:sldMk cId="1041501241" sldId="1971"/>
            <ac:spMk id="158" creationId="{EB5EBE28-D278-7660-7E3C-BAD55117E70F}"/>
          </ac:spMkLst>
        </pc:spChg>
        <pc:spChg chg="add del mod">
          <ac:chgData name="Benedikt Bunz" userId="9921f5dc-ee53-48bb-b0e0-0fc5ec71e2e8" providerId="ADAL" clId="{37161152-16E3-D443-87C1-321142270F80}" dt="2023-04-26T14:02:25.075" v="248" actId="478"/>
          <ac:spMkLst>
            <pc:docMk/>
            <pc:sldMk cId="1041501241" sldId="1971"/>
            <ac:spMk id="159" creationId="{BB2EFB4C-44F0-89B0-C8AC-80859DF631BA}"/>
          </ac:spMkLst>
        </pc:spChg>
        <pc:spChg chg="add del mod">
          <ac:chgData name="Benedikt Bunz" userId="9921f5dc-ee53-48bb-b0e0-0fc5ec71e2e8" providerId="ADAL" clId="{37161152-16E3-D443-87C1-321142270F80}" dt="2023-04-26T14:02:09.025" v="241"/>
          <ac:spMkLst>
            <pc:docMk/>
            <pc:sldMk cId="1041501241" sldId="1971"/>
            <ac:spMk id="160" creationId="{1B527388-AD93-A47C-2505-B7B9739B0C70}"/>
          </ac:spMkLst>
        </pc:spChg>
        <pc:spChg chg="mod topLvl">
          <ac:chgData name="Benedikt Bunz" userId="9921f5dc-ee53-48bb-b0e0-0fc5ec71e2e8" providerId="ADAL" clId="{37161152-16E3-D443-87C1-321142270F80}" dt="2023-04-26T14:03:25.964" v="267" actId="403"/>
          <ac:spMkLst>
            <pc:docMk/>
            <pc:sldMk cId="1041501241" sldId="1971"/>
            <ac:spMk id="164" creationId="{1D187902-F978-7964-6669-A5AAF65C1F22}"/>
          </ac:spMkLst>
        </pc:spChg>
        <pc:spChg chg="mod topLvl">
          <ac:chgData name="Benedikt Bunz" userId="9921f5dc-ee53-48bb-b0e0-0fc5ec71e2e8" providerId="ADAL" clId="{37161152-16E3-D443-87C1-321142270F80}" dt="2023-04-26T14:04:28.669" v="286" actId="14100"/>
          <ac:spMkLst>
            <pc:docMk/>
            <pc:sldMk cId="1041501241" sldId="1971"/>
            <ac:spMk id="168" creationId="{0D53176A-0AC3-A0D6-452A-2FFAB3AC6319}"/>
          </ac:spMkLst>
        </pc:spChg>
        <pc:spChg chg="mod topLvl">
          <ac:chgData name="Benedikt Bunz" userId="9921f5dc-ee53-48bb-b0e0-0fc5ec71e2e8" providerId="ADAL" clId="{37161152-16E3-D443-87C1-321142270F80}" dt="2023-04-26T14:03:40.877" v="273" actId="14100"/>
          <ac:spMkLst>
            <pc:docMk/>
            <pc:sldMk cId="1041501241" sldId="1971"/>
            <ac:spMk id="169" creationId="{0ADE1363-4C33-3C57-A83B-4BF1179C81C5}"/>
          </ac:spMkLst>
        </pc:spChg>
        <pc:spChg chg="mod topLvl">
          <ac:chgData name="Benedikt Bunz" userId="9921f5dc-ee53-48bb-b0e0-0fc5ec71e2e8" providerId="ADAL" clId="{37161152-16E3-D443-87C1-321142270F80}" dt="2023-04-26T14:03:40.877" v="273" actId="14100"/>
          <ac:spMkLst>
            <pc:docMk/>
            <pc:sldMk cId="1041501241" sldId="1971"/>
            <ac:spMk id="170" creationId="{5B4B97A8-7EA2-F960-AB5A-5444E86B43C4}"/>
          </ac:spMkLst>
        </pc:spChg>
        <pc:spChg chg="mod">
          <ac:chgData name="Benedikt Bunz" userId="9921f5dc-ee53-48bb-b0e0-0fc5ec71e2e8" providerId="ADAL" clId="{37161152-16E3-D443-87C1-321142270F80}" dt="2023-04-26T14:04:37.615" v="287" actId="404"/>
          <ac:spMkLst>
            <pc:docMk/>
            <pc:sldMk cId="1041501241" sldId="1971"/>
            <ac:spMk id="171" creationId="{FE27771F-DF7F-161C-61CA-A508D65AE916}"/>
          </ac:spMkLst>
        </pc:spChg>
        <pc:spChg chg="mod">
          <ac:chgData name="Benedikt Bunz" userId="9921f5dc-ee53-48bb-b0e0-0fc5ec71e2e8" providerId="ADAL" clId="{37161152-16E3-D443-87C1-321142270F80}" dt="2023-04-26T14:04:37.615" v="287" actId="404"/>
          <ac:spMkLst>
            <pc:docMk/>
            <pc:sldMk cId="1041501241" sldId="1971"/>
            <ac:spMk id="172" creationId="{70B818E6-919F-51A0-1C14-87B1D2CAD6E5}"/>
          </ac:spMkLst>
        </pc:spChg>
        <pc:spChg chg="mod">
          <ac:chgData name="Benedikt Bunz" userId="9921f5dc-ee53-48bb-b0e0-0fc5ec71e2e8" providerId="ADAL" clId="{37161152-16E3-D443-87C1-321142270F80}" dt="2023-04-26T14:04:37.615" v="287" actId="404"/>
          <ac:spMkLst>
            <pc:docMk/>
            <pc:sldMk cId="1041501241" sldId="1971"/>
            <ac:spMk id="173" creationId="{5ABBF858-CD14-06F7-3BDF-E38C0E43F6DD}"/>
          </ac:spMkLst>
        </pc:spChg>
        <pc:spChg chg="mod">
          <ac:chgData name="Benedikt Bunz" userId="9921f5dc-ee53-48bb-b0e0-0fc5ec71e2e8" providerId="ADAL" clId="{37161152-16E3-D443-87C1-321142270F80}" dt="2023-04-26T14:03:12.020" v="262" actId="403"/>
          <ac:spMkLst>
            <pc:docMk/>
            <pc:sldMk cId="1041501241" sldId="1971"/>
            <ac:spMk id="174" creationId="{C596177A-EE7C-E91C-986B-D189CD2CD2C7}"/>
          </ac:spMkLst>
        </pc:spChg>
        <pc:spChg chg="mod">
          <ac:chgData name="Benedikt Bunz" userId="9921f5dc-ee53-48bb-b0e0-0fc5ec71e2e8" providerId="ADAL" clId="{37161152-16E3-D443-87C1-321142270F80}" dt="2023-04-26T14:03:12.020" v="262" actId="403"/>
          <ac:spMkLst>
            <pc:docMk/>
            <pc:sldMk cId="1041501241" sldId="1971"/>
            <ac:spMk id="175" creationId="{1EAA869C-4A63-59BB-5E18-6096FCAC31AC}"/>
          </ac:spMkLst>
        </pc:spChg>
        <pc:spChg chg="mod">
          <ac:chgData name="Benedikt Bunz" userId="9921f5dc-ee53-48bb-b0e0-0fc5ec71e2e8" providerId="ADAL" clId="{37161152-16E3-D443-87C1-321142270F80}" dt="2023-04-26T14:03:12.020" v="262" actId="403"/>
          <ac:spMkLst>
            <pc:docMk/>
            <pc:sldMk cId="1041501241" sldId="1971"/>
            <ac:spMk id="176" creationId="{E7ECEC53-D0B2-9892-1D9F-42C1A70794B3}"/>
          </ac:spMkLst>
        </pc:spChg>
        <pc:spChg chg="mod">
          <ac:chgData name="Benedikt Bunz" userId="9921f5dc-ee53-48bb-b0e0-0fc5ec71e2e8" providerId="ADAL" clId="{37161152-16E3-D443-87C1-321142270F80}" dt="2023-04-26T14:03:21.153" v="266" actId="404"/>
          <ac:spMkLst>
            <pc:docMk/>
            <pc:sldMk cId="1041501241" sldId="1971"/>
            <ac:spMk id="177" creationId="{00F82755-105E-1483-D63A-877544280FF6}"/>
          </ac:spMkLst>
        </pc:spChg>
        <pc:spChg chg="mod">
          <ac:chgData name="Benedikt Bunz" userId="9921f5dc-ee53-48bb-b0e0-0fc5ec71e2e8" providerId="ADAL" clId="{37161152-16E3-D443-87C1-321142270F80}" dt="2023-04-26T14:03:21.153" v="266" actId="404"/>
          <ac:spMkLst>
            <pc:docMk/>
            <pc:sldMk cId="1041501241" sldId="1971"/>
            <ac:spMk id="178" creationId="{E0B9E63E-EA7F-0F14-5BB2-DC4BA916AFDF}"/>
          </ac:spMkLst>
        </pc:spChg>
        <pc:spChg chg="mod">
          <ac:chgData name="Benedikt Bunz" userId="9921f5dc-ee53-48bb-b0e0-0fc5ec71e2e8" providerId="ADAL" clId="{37161152-16E3-D443-87C1-321142270F80}" dt="2023-04-26T14:03:21.153" v="266" actId="404"/>
          <ac:spMkLst>
            <pc:docMk/>
            <pc:sldMk cId="1041501241" sldId="1971"/>
            <ac:spMk id="179" creationId="{4DFF80A5-6D9B-BBDF-6034-68508ED0F896}"/>
          </ac:spMkLst>
        </pc:spChg>
        <pc:spChg chg="mod">
          <ac:chgData name="Benedikt Bunz" userId="9921f5dc-ee53-48bb-b0e0-0fc5ec71e2e8" providerId="ADAL" clId="{37161152-16E3-D443-87C1-321142270F80}" dt="2023-04-26T14:03:21.153" v="266" actId="404"/>
          <ac:spMkLst>
            <pc:docMk/>
            <pc:sldMk cId="1041501241" sldId="1971"/>
            <ac:spMk id="180" creationId="{C8AFC325-2E1F-2880-2860-0B611193967B}"/>
          </ac:spMkLst>
        </pc:spChg>
        <pc:spChg chg="del mod topLvl">
          <ac:chgData name="Benedikt Bunz" userId="9921f5dc-ee53-48bb-b0e0-0fc5ec71e2e8" providerId="ADAL" clId="{37161152-16E3-D443-87C1-321142270F80}" dt="2023-04-26T14:02:50.477" v="252" actId="478"/>
          <ac:spMkLst>
            <pc:docMk/>
            <pc:sldMk cId="1041501241" sldId="1971"/>
            <ac:spMk id="183" creationId="{EEC0ED7C-5B26-D639-494E-E183DDE42A76}"/>
          </ac:spMkLst>
        </pc:spChg>
        <pc:spChg chg="mod">
          <ac:chgData name="Benedikt Bunz" userId="9921f5dc-ee53-48bb-b0e0-0fc5ec71e2e8" providerId="ADAL" clId="{37161152-16E3-D443-87C1-321142270F80}" dt="2023-04-26T14:04:06.700" v="282" actId="404"/>
          <ac:spMkLst>
            <pc:docMk/>
            <pc:sldMk cId="1041501241" sldId="1971"/>
            <ac:spMk id="184" creationId="{94C4798D-3BF1-5CDD-D7B6-76738615E578}"/>
          </ac:spMkLst>
        </pc:spChg>
        <pc:spChg chg="mod">
          <ac:chgData name="Benedikt Bunz" userId="9921f5dc-ee53-48bb-b0e0-0fc5ec71e2e8" providerId="ADAL" clId="{37161152-16E3-D443-87C1-321142270F80}" dt="2023-04-26T14:04:06.700" v="282" actId="404"/>
          <ac:spMkLst>
            <pc:docMk/>
            <pc:sldMk cId="1041501241" sldId="1971"/>
            <ac:spMk id="185" creationId="{08A15421-BD39-CEF1-BB5D-82899F019E7A}"/>
          </ac:spMkLst>
        </pc:spChg>
        <pc:spChg chg="mod">
          <ac:chgData name="Benedikt Bunz" userId="9921f5dc-ee53-48bb-b0e0-0fc5ec71e2e8" providerId="ADAL" clId="{37161152-16E3-D443-87C1-321142270F80}" dt="2023-04-26T14:03:52.806" v="277" actId="403"/>
          <ac:spMkLst>
            <pc:docMk/>
            <pc:sldMk cId="1041501241" sldId="1971"/>
            <ac:spMk id="186" creationId="{D96DCD51-6D30-866A-97AB-DAB1A66A5004}"/>
          </ac:spMkLst>
        </pc:spChg>
        <pc:spChg chg="mod">
          <ac:chgData name="Benedikt Bunz" userId="9921f5dc-ee53-48bb-b0e0-0fc5ec71e2e8" providerId="ADAL" clId="{37161152-16E3-D443-87C1-321142270F80}" dt="2023-04-26T14:04:12.718" v="283" actId="403"/>
          <ac:spMkLst>
            <pc:docMk/>
            <pc:sldMk cId="1041501241" sldId="1971"/>
            <ac:spMk id="187" creationId="{DCF34607-25EC-69FF-1797-8F1E7A72BECA}"/>
          </ac:spMkLst>
        </pc:spChg>
        <pc:spChg chg="mod">
          <ac:chgData name="Benedikt Bunz" userId="9921f5dc-ee53-48bb-b0e0-0fc5ec71e2e8" providerId="ADAL" clId="{37161152-16E3-D443-87C1-321142270F80}" dt="2023-04-26T14:02:42.266" v="251" actId="165"/>
          <ac:spMkLst>
            <pc:docMk/>
            <pc:sldMk cId="1041501241" sldId="1971"/>
            <ac:spMk id="188" creationId="{A7667FE5-C03E-F225-5A4C-4CA8723C8D8D}"/>
          </ac:spMkLst>
        </pc:spChg>
        <pc:spChg chg="mod">
          <ac:chgData name="Benedikt Bunz" userId="9921f5dc-ee53-48bb-b0e0-0fc5ec71e2e8" providerId="ADAL" clId="{37161152-16E3-D443-87C1-321142270F80}" dt="2023-04-26T14:04:16.432" v="284" actId="403"/>
          <ac:spMkLst>
            <pc:docMk/>
            <pc:sldMk cId="1041501241" sldId="1971"/>
            <ac:spMk id="189" creationId="{B72CBAA8-1569-2F93-F34E-47202CBA12ED}"/>
          </ac:spMkLst>
        </pc:spChg>
        <pc:spChg chg="add del mod">
          <ac:chgData name="Benedikt Bunz" userId="9921f5dc-ee53-48bb-b0e0-0fc5ec71e2e8" providerId="ADAL" clId="{37161152-16E3-D443-87C1-321142270F80}" dt="2023-04-26T14:06:12.217" v="297" actId="21"/>
          <ac:spMkLst>
            <pc:docMk/>
            <pc:sldMk cId="1041501241" sldId="1971"/>
            <ac:spMk id="197" creationId="{5B3ABCCB-D77A-33B4-3729-6000E55E35E6}"/>
          </ac:spMkLst>
        </pc:spChg>
        <pc:spChg chg="del mod topLvl">
          <ac:chgData name="Benedikt Bunz" userId="9921f5dc-ee53-48bb-b0e0-0fc5ec71e2e8" providerId="ADAL" clId="{37161152-16E3-D443-87C1-321142270F80}" dt="2023-04-26T14:06:25.610" v="300" actId="478"/>
          <ac:spMkLst>
            <pc:docMk/>
            <pc:sldMk cId="1041501241" sldId="1971"/>
            <ac:spMk id="198" creationId="{3C779D35-8FDA-A58B-BD3B-D02F233D6525}"/>
          </ac:spMkLst>
        </pc:spChg>
        <pc:spChg chg="del mod topLvl">
          <ac:chgData name="Benedikt Bunz" userId="9921f5dc-ee53-48bb-b0e0-0fc5ec71e2e8" providerId="ADAL" clId="{37161152-16E3-D443-87C1-321142270F80}" dt="2023-04-26T14:06:12.217" v="297" actId="21"/>
          <ac:spMkLst>
            <pc:docMk/>
            <pc:sldMk cId="1041501241" sldId="1971"/>
            <ac:spMk id="199" creationId="{3676BCEF-4101-C02A-9DCC-FD308DB598FE}"/>
          </ac:spMkLst>
        </pc:spChg>
        <pc:spChg chg="mod">
          <ac:chgData name="Benedikt Bunz" userId="9921f5dc-ee53-48bb-b0e0-0fc5ec71e2e8" providerId="ADAL" clId="{37161152-16E3-D443-87C1-321142270F80}" dt="2023-04-26T14:05:12.177" v="288"/>
          <ac:spMkLst>
            <pc:docMk/>
            <pc:sldMk cId="1041501241" sldId="1971"/>
            <ac:spMk id="202" creationId="{8CEA1609-FF68-6489-CE4B-EAD2749F8F6E}"/>
          </ac:spMkLst>
        </pc:spChg>
        <pc:spChg chg="mod">
          <ac:chgData name="Benedikt Bunz" userId="9921f5dc-ee53-48bb-b0e0-0fc5ec71e2e8" providerId="ADAL" clId="{37161152-16E3-D443-87C1-321142270F80}" dt="2023-04-26T14:05:12.177" v="288"/>
          <ac:spMkLst>
            <pc:docMk/>
            <pc:sldMk cId="1041501241" sldId="1971"/>
            <ac:spMk id="203" creationId="{5D0D638A-C7C3-3ED0-25F9-02FA848218F5}"/>
          </ac:spMkLst>
        </pc:spChg>
        <pc:spChg chg="mod">
          <ac:chgData name="Benedikt Bunz" userId="9921f5dc-ee53-48bb-b0e0-0fc5ec71e2e8" providerId="ADAL" clId="{37161152-16E3-D443-87C1-321142270F80}" dt="2023-04-26T14:05:12.177" v="288"/>
          <ac:spMkLst>
            <pc:docMk/>
            <pc:sldMk cId="1041501241" sldId="1971"/>
            <ac:spMk id="204" creationId="{92CCCCCF-FA0F-D7B3-7B62-B3B4D9C437F7}"/>
          </ac:spMkLst>
        </pc:spChg>
        <pc:spChg chg="mod">
          <ac:chgData name="Benedikt Bunz" userId="9921f5dc-ee53-48bb-b0e0-0fc5ec71e2e8" providerId="ADAL" clId="{37161152-16E3-D443-87C1-321142270F80}" dt="2023-04-26T14:05:12.177" v="288"/>
          <ac:spMkLst>
            <pc:docMk/>
            <pc:sldMk cId="1041501241" sldId="1971"/>
            <ac:spMk id="208" creationId="{A9E705F3-9BCA-AAE4-AE88-BDAB569776C1}"/>
          </ac:spMkLst>
        </pc:spChg>
        <pc:spChg chg="add mod">
          <ac:chgData name="Benedikt Bunz" userId="9921f5dc-ee53-48bb-b0e0-0fc5ec71e2e8" providerId="ADAL" clId="{37161152-16E3-D443-87C1-321142270F80}" dt="2023-04-26T14:06:49.688" v="302" actId="1076"/>
          <ac:spMkLst>
            <pc:docMk/>
            <pc:sldMk cId="1041501241" sldId="1971"/>
            <ac:spMk id="209" creationId="{277DEF21-B960-6198-830B-98A7A987553C}"/>
          </ac:spMkLst>
        </pc:spChg>
        <pc:grpChg chg="add del mod">
          <ac:chgData name="Benedikt Bunz" userId="9921f5dc-ee53-48bb-b0e0-0fc5ec71e2e8" providerId="ADAL" clId="{37161152-16E3-D443-87C1-321142270F80}" dt="2023-04-26T13:58:48.332" v="146"/>
          <ac:grpSpMkLst>
            <pc:docMk/>
            <pc:sldMk cId="1041501241" sldId="1971"/>
            <ac:grpSpMk id="9" creationId="{E8ECE4CE-620B-BD26-9483-1FDB3F4E2B8F}"/>
          </ac:grpSpMkLst>
        </pc:grpChg>
        <pc:grpChg chg="mod">
          <ac:chgData name="Benedikt Bunz" userId="9921f5dc-ee53-48bb-b0e0-0fc5ec71e2e8" providerId="ADAL" clId="{37161152-16E3-D443-87C1-321142270F80}" dt="2023-04-26T13:58:42.531" v="143"/>
          <ac:grpSpMkLst>
            <pc:docMk/>
            <pc:sldMk cId="1041501241" sldId="1971"/>
            <ac:grpSpMk id="29" creationId="{4A202015-F986-1DDB-C79C-C6CD044951F3}"/>
          </ac:grpSpMkLst>
        </pc:grpChg>
        <pc:grpChg chg="mod">
          <ac:chgData name="Benedikt Bunz" userId="9921f5dc-ee53-48bb-b0e0-0fc5ec71e2e8" providerId="ADAL" clId="{37161152-16E3-D443-87C1-321142270F80}" dt="2023-04-26T13:58:42.531" v="143"/>
          <ac:grpSpMkLst>
            <pc:docMk/>
            <pc:sldMk cId="1041501241" sldId="1971"/>
            <ac:grpSpMk id="30" creationId="{9FB74283-D6DD-A43B-2056-B83FD87816BF}"/>
          </ac:grpSpMkLst>
        </pc:grpChg>
        <pc:grpChg chg="add del mod">
          <ac:chgData name="Benedikt Bunz" userId="9921f5dc-ee53-48bb-b0e0-0fc5ec71e2e8" providerId="ADAL" clId="{37161152-16E3-D443-87C1-321142270F80}" dt="2023-04-26T13:59:28.622" v="184" actId="478"/>
          <ac:grpSpMkLst>
            <pc:docMk/>
            <pc:sldMk cId="1041501241" sldId="1971"/>
            <ac:grpSpMk id="52" creationId="{16293722-23B7-F6E1-214A-D51BD93B61AF}"/>
          </ac:grpSpMkLst>
        </pc:grpChg>
        <pc:grpChg chg="mod">
          <ac:chgData name="Benedikt Bunz" userId="9921f5dc-ee53-48bb-b0e0-0fc5ec71e2e8" providerId="ADAL" clId="{37161152-16E3-D443-87C1-321142270F80}" dt="2023-04-26T13:58:49.673" v="147"/>
          <ac:grpSpMkLst>
            <pc:docMk/>
            <pc:sldMk cId="1041501241" sldId="1971"/>
            <ac:grpSpMk id="67" creationId="{6D29928D-078A-EE9D-7EBA-85F4FB0EA629}"/>
          </ac:grpSpMkLst>
        </pc:grpChg>
        <pc:grpChg chg="mod">
          <ac:chgData name="Benedikt Bunz" userId="9921f5dc-ee53-48bb-b0e0-0fc5ec71e2e8" providerId="ADAL" clId="{37161152-16E3-D443-87C1-321142270F80}" dt="2023-04-26T13:58:49.673" v="147"/>
          <ac:grpSpMkLst>
            <pc:docMk/>
            <pc:sldMk cId="1041501241" sldId="1971"/>
            <ac:grpSpMk id="68" creationId="{07A671E1-2DEA-F39C-5414-B8F7A46CD6EC}"/>
          </ac:grpSpMkLst>
        </pc:grpChg>
        <pc:grpChg chg="add del mod">
          <ac:chgData name="Benedikt Bunz" userId="9921f5dc-ee53-48bb-b0e0-0fc5ec71e2e8" providerId="ADAL" clId="{37161152-16E3-D443-87C1-321142270F80}" dt="2023-04-26T14:00:58.726" v="210"/>
          <ac:grpSpMkLst>
            <pc:docMk/>
            <pc:sldMk cId="1041501241" sldId="1971"/>
            <ac:grpSpMk id="90" creationId="{B8F7866F-D068-19A5-A35A-07933D0AB313}"/>
          </ac:grpSpMkLst>
        </pc:grpChg>
        <pc:grpChg chg="mod">
          <ac:chgData name="Benedikt Bunz" userId="9921f5dc-ee53-48bb-b0e0-0fc5ec71e2e8" providerId="ADAL" clId="{37161152-16E3-D443-87C1-321142270F80}" dt="2023-04-26T13:59:50.620" v="185"/>
          <ac:grpSpMkLst>
            <pc:docMk/>
            <pc:sldMk cId="1041501241" sldId="1971"/>
            <ac:grpSpMk id="91" creationId="{E6F6DDD0-084C-6E63-04FC-D9F143064FF7}"/>
          </ac:grpSpMkLst>
        </pc:grpChg>
        <pc:grpChg chg="add del mod">
          <ac:chgData name="Benedikt Bunz" userId="9921f5dc-ee53-48bb-b0e0-0fc5ec71e2e8" providerId="ADAL" clId="{37161152-16E3-D443-87C1-321142270F80}" dt="2023-04-26T14:00:58.726" v="210"/>
          <ac:grpSpMkLst>
            <pc:docMk/>
            <pc:sldMk cId="1041501241" sldId="1971"/>
            <ac:grpSpMk id="108" creationId="{59F1E357-6E20-6512-EBBB-51C5FEC5E764}"/>
          </ac:grpSpMkLst>
        </pc:grpChg>
        <pc:grpChg chg="add del mod">
          <ac:chgData name="Benedikt Bunz" userId="9921f5dc-ee53-48bb-b0e0-0fc5ec71e2e8" providerId="ADAL" clId="{37161152-16E3-D443-87C1-321142270F80}" dt="2023-04-26T14:00:58.726" v="210"/>
          <ac:grpSpMkLst>
            <pc:docMk/>
            <pc:sldMk cId="1041501241" sldId="1971"/>
            <ac:grpSpMk id="114" creationId="{13DD3FAA-6D72-1643-92F5-83D25EB4B08E}"/>
          </ac:grpSpMkLst>
        </pc:grpChg>
        <pc:grpChg chg="add del mod">
          <ac:chgData name="Benedikt Bunz" userId="9921f5dc-ee53-48bb-b0e0-0fc5ec71e2e8" providerId="ADAL" clId="{37161152-16E3-D443-87C1-321142270F80}" dt="2023-04-26T14:00:58.726" v="210"/>
          <ac:grpSpMkLst>
            <pc:docMk/>
            <pc:sldMk cId="1041501241" sldId="1971"/>
            <ac:grpSpMk id="118" creationId="{27B9A4C8-A3DC-DBD6-048E-BFA693F5AF51}"/>
          </ac:grpSpMkLst>
        </pc:grpChg>
        <pc:grpChg chg="add del mod">
          <ac:chgData name="Benedikt Bunz" userId="9921f5dc-ee53-48bb-b0e0-0fc5ec71e2e8" providerId="ADAL" clId="{37161152-16E3-D443-87C1-321142270F80}" dt="2023-04-26T14:02:19.817" v="246" actId="478"/>
          <ac:grpSpMkLst>
            <pc:docMk/>
            <pc:sldMk cId="1041501241" sldId="1971"/>
            <ac:grpSpMk id="125" creationId="{9839DEB4-561E-A169-0F4E-2D4653071B9A}"/>
          </ac:grpSpMkLst>
        </pc:grpChg>
        <pc:grpChg chg="mod">
          <ac:chgData name="Benedikt Bunz" userId="9921f5dc-ee53-48bb-b0e0-0fc5ec71e2e8" providerId="ADAL" clId="{37161152-16E3-D443-87C1-321142270F80}" dt="2023-04-26T14:01:00.449" v="211"/>
          <ac:grpSpMkLst>
            <pc:docMk/>
            <pc:sldMk cId="1041501241" sldId="1971"/>
            <ac:grpSpMk id="126" creationId="{89C6D988-06E6-E1F2-4414-EF7987E8C200}"/>
          </ac:grpSpMkLst>
        </pc:grpChg>
        <pc:grpChg chg="add del mod">
          <ac:chgData name="Benedikt Bunz" userId="9921f5dc-ee53-48bb-b0e0-0fc5ec71e2e8" providerId="ADAL" clId="{37161152-16E3-D443-87C1-321142270F80}" dt="2023-04-26T14:02:23.291" v="247" actId="478"/>
          <ac:grpSpMkLst>
            <pc:docMk/>
            <pc:sldMk cId="1041501241" sldId="1971"/>
            <ac:grpSpMk id="143" creationId="{760AF1F1-8BFB-9780-2181-76B7FAF35475}"/>
          </ac:grpSpMkLst>
        </pc:grpChg>
        <pc:grpChg chg="add del mod">
          <ac:chgData name="Benedikt Bunz" userId="9921f5dc-ee53-48bb-b0e0-0fc5ec71e2e8" providerId="ADAL" clId="{37161152-16E3-D443-87C1-321142270F80}" dt="2023-04-26T14:02:19.817" v="246" actId="478"/>
          <ac:grpSpMkLst>
            <pc:docMk/>
            <pc:sldMk cId="1041501241" sldId="1971"/>
            <ac:grpSpMk id="149" creationId="{F02B1121-435F-1BCF-2B58-766CCE9AD1DA}"/>
          </ac:grpSpMkLst>
        </pc:grpChg>
        <pc:grpChg chg="add del mod">
          <ac:chgData name="Benedikt Bunz" userId="9921f5dc-ee53-48bb-b0e0-0fc5ec71e2e8" providerId="ADAL" clId="{37161152-16E3-D443-87C1-321142270F80}" dt="2023-04-26T14:02:19.817" v="246" actId="478"/>
          <ac:grpSpMkLst>
            <pc:docMk/>
            <pc:sldMk cId="1041501241" sldId="1971"/>
            <ac:grpSpMk id="153" creationId="{4F5025DA-AF6F-5790-AFB7-4ED4DBEBB88B}"/>
          </ac:grpSpMkLst>
        </pc:grpChg>
        <pc:grpChg chg="add del mod">
          <ac:chgData name="Benedikt Bunz" userId="9921f5dc-ee53-48bb-b0e0-0fc5ec71e2e8" providerId="ADAL" clId="{37161152-16E3-D443-87C1-321142270F80}" dt="2023-04-26T14:02:42.266" v="251" actId="165"/>
          <ac:grpSpMkLst>
            <pc:docMk/>
            <pc:sldMk cId="1041501241" sldId="1971"/>
            <ac:grpSpMk id="162" creationId="{15A2235A-E273-FEFD-635C-5566B774692B}"/>
          </ac:grpSpMkLst>
        </pc:grpChg>
        <pc:grpChg chg="del mod topLvl">
          <ac:chgData name="Benedikt Bunz" userId="9921f5dc-ee53-48bb-b0e0-0fc5ec71e2e8" providerId="ADAL" clId="{37161152-16E3-D443-87C1-321142270F80}" dt="2023-04-26T14:02:50.477" v="252" actId="478"/>
          <ac:grpSpMkLst>
            <pc:docMk/>
            <pc:sldMk cId="1041501241" sldId="1971"/>
            <ac:grpSpMk id="163" creationId="{B373464C-E62A-2E56-ACD2-00C4C3FE0330}"/>
          </ac:grpSpMkLst>
        </pc:grpChg>
        <pc:grpChg chg="mod topLvl">
          <ac:chgData name="Benedikt Bunz" userId="9921f5dc-ee53-48bb-b0e0-0fc5ec71e2e8" providerId="ADAL" clId="{37161152-16E3-D443-87C1-321142270F80}" dt="2023-04-26T14:03:01.860" v="256" actId="1076"/>
          <ac:grpSpMkLst>
            <pc:docMk/>
            <pc:sldMk cId="1041501241" sldId="1971"/>
            <ac:grpSpMk id="165" creationId="{3C747A08-3840-410B-A2B5-21970DD30293}"/>
          </ac:grpSpMkLst>
        </pc:grpChg>
        <pc:grpChg chg="mod topLvl">
          <ac:chgData name="Benedikt Bunz" userId="9921f5dc-ee53-48bb-b0e0-0fc5ec71e2e8" providerId="ADAL" clId="{37161152-16E3-D443-87C1-321142270F80}" dt="2023-04-26T14:02:42.266" v="251" actId="165"/>
          <ac:grpSpMkLst>
            <pc:docMk/>
            <pc:sldMk cId="1041501241" sldId="1971"/>
            <ac:grpSpMk id="166" creationId="{0374EC3E-04FA-5B6A-0E75-6B64706EC5B1}"/>
          </ac:grpSpMkLst>
        </pc:grpChg>
        <pc:grpChg chg="mod topLvl">
          <ac:chgData name="Benedikt Bunz" userId="9921f5dc-ee53-48bb-b0e0-0fc5ec71e2e8" providerId="ADAL" clId="{37161152-16E3-D443-87C1-321142270F80}" dt="2023-04-26T14:02:42.266" v="251" actId="165"/>
          <ac:grpSpMkLst>
            <pc:docMk/>
            <pc:sldMk cId="1041501241" sldId="1971"/>
            <ac:grpSpMk id="167" creationId="{74EDD6AF-5368-ED54-AC22-2C5926FEC500}"/>
          </ac:grpSpMkLst>
        </pc:grpChg>
        <pc:grpChg chg="mod topLvl">
          <ac:chgData name="Benedikt Bunz" userId="9921f5dc-ee53-48bb-b0e0-0fc5ec71e2e8" providerId="ADAL" clId="{37161152-16E3-D443-87C1-321142270F80}" dt="2023-04-26T14:02:50.477" v="252" actId="478"/>
          <ac:grpSpMkLst>
            <pc:docMk/>
            <pc:sldMk cId="1041501241" sldId="1971"/>
            <ac:grpSpMk id="182" creationId="{8FBD77C9-151E-BE16-84AE-4FAA60B9801D}"/>
          </ac:grpSpMkLst>
        </pc:grpChg>
        <pc:grpChg chg="add del mod">
          <ac:chgData name="Benedikt Bunz" userId="9921f5dc-ee53-48bb-b0e0-0fc5ec71e2e8" providerId="ADAL" clId="{37161152-16E3-D443-87C1-321142270F80}" dt="2023-04-26T14:06:12.217" v="297" actId="21"/>
          <ac:grpSpMkLst>
            <pc:docMk/>
            <pc:sldMk cId="1041501241" sldId="1971"/>
            <ac:grpSpMk id="196" creationId="{3AD9D5DA-E614-BD04-04D8-5732D0F96B47}"/>
          </ac:grpSpMkLst>
        </pc:grpChg>
        <pc:grpChg chg="add del mod">
          <ac:chgData name="Benedikt Bunz" userId="9921f5dc-ee53-48bb-b0e0-0fc5ec71e2e8" providerId="ADAL" clId="{37161152-16E3-D443-87C1-321142270F80}" dt="2023-04-26T14:06:22.624" v="299" actId="478"/>
          <ac:grpSpMkLst>
            <pc:docMk/>
            <pc:sldMk cId="1041501241" sldId="1971"/>
            <ac:grpSpMk id="201" creationId="{2E2BE79C-192F-7C8D-B58B-07E7E3023FFA}"/>
          </ac:grpSpMkLst>
        </pc:grpChg>
        <pc:picChg chg="del">
          <ac:chgData name="Benedikt Bunz" userId="9921f5dc-ee53-48bb-b0e0-0fc5ec71e2e8" providerId="ADAL" clId="{37161152-16E3-D443-87C1-321142270F80}" dt="2023-04-26T13:57:37.087" v="137" actId="478"/>
          <ac:picMkLst>
            <pc:docMk/>
            <pc:sldMk cId="1041501241" sldId="1971"/>
            <ac:picMk id="3" creationId="{B012C14B-7F2A-6BE6-4D2D-305EC974D766}"/>
          </ac:picMkLst>
        </pc:pic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21" creationId="{4A649280-0E30-6C8E-F102-E61A3A0C0BF1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22" creationId="{BA2AA25C-686F-9132-A63F-C806F40622C1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23" creationId="{7A983F2D-4A9D-90A5-535D-AC6162656F18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24" creationId="{FD5033C1-9F3E-EC7F-0356-151F6DDF998B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25" creationId="{C13FAB46-FFE4-78C9-CD23-91FA7D18659F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26" creationId="{B53EE081-E554-F39D-0972-121F3FAA6D5F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38" creationId="{7E7153C2-FBAE-89E9-629D-5454173CFD6A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39" creationId="{520E2338-AEC7-3FA0-A746-3B49B5EDD8F5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41" creationId="{2949B012-0174-0956-44D9-CBD476C5D582}"/>
          </ac:cxnSpMkLst>
        </pc:cxnChg>
        <pc:cxnChg chg="mod">
          <ac:chgData name="Benedikt Bunz" userId="9921f5dc-ee53-48bb-b0e0-0fc5ec71e2e8" providerId="ADAL" clId="{37161152-16E3-D443-87C1-321142270F80}" dt="2023-04-26T13:58:42.531" v="143"/>
          <ac:cxnSpMkLst>
            <pc:docMk/>
            <pc:sldMk cId="1041501241" sldId="1971"/>
            <ac:cxnSpMk id="51" creationId="{A5812EDD-4738-DA6C-A3F7-961C2E48F504}"/>
          </ac:cxnSpMkLst>
        </pc:cxnChg>
        <pc:cxnChg chg="mod">
          <ac:chgData name="Benedikt Bunz" userId="9921f5dc-ee53-48bb-b0e0-0fc5ec71e2e8" providerId="ADAL" clId="{37161152-16E3-D443-87C1-321142270F80}" dt="2023-04-26T13:59:28.622" v="184" actId="478"/>
          <ac:cxnSpMkLst>
            <pc:docMk/>
            <pc:sldMk cId="1041501241" sldId="1971"/>
            <ac:cxnSpMk id="59" creationId="{C398E34F-3C9C-12B9-9668-7441C8DC44B0}"/>
          </ac:cxnSpMkLst>
        </pc:cxnChg>
        <pc:cxnChg chg="mod">
          <ac:chgData name="Benedikt Bunz" userId="9921f5dc-ee53-48bb-b0e0-0fc5ec71e2e8" providerId="ADAL" clId="{37161152-16E3-D443-87C1-321142270F80}" dt="2023-04-26T13:58:49.673" v="147"/>
          <ac:cxnSpMkLst>
            <pc:docMk/>
            <pc:sldMk cId="1041501241" sldId="1971"/>
            <ac:cxnSpMk id="60" creationId="{B6F7E170-B6FF-9B5D-3B57-6CB9925D2C69}"/>
          </ac:cxnSpMkLst>
        </pc:cxnChg>
        <pc:cxnChg chg="mod">
          <ac:chgData name="Benedikt Bunz" userId="9921f5dc-ee53-48bb-b0e0-0fc5ec71e2e8" providerId="ADAL" clId="{37161152-16E3-D443-87C1-321142270F80}" dt="2023-04-26T13:59:28.622" v="184" actId="478"/>
          <ac:cxnSpMkLst>
            <pc:docMk/>
            <pc:sldMk cId="1041501241" sldId="1971"/>
            <ac:cxnSpMk id="61" creationId="{41ADFAA3-E15B-8D46-4645-0CF5924BDFB0}"/>
          </ac:cxnSpMkLst>
        </pc:cxnChg>
        <pc:cxnChg chg="mod">
          <ac:chgData name="Benedikt Bunz" userId="9921f5dc-ee53-48bb-b0e0-0fc5ec71e2e8" providerId="ADAL" clId="{37161152-16E3-D443-87C1-321142270F80}" dt="2023-04-26T13:58:49.673" v="147"/>
          <ac:cxnSpMkLst>
            <pc:docMk/>
            <pc:sldMk cId="1041501241" sldId="1971"/>
            <ac:cxnSpMk id="62" creationId="{C1235455-EE97-4306-5DAC-655803286D8B}"/>
          </ac:cxnSpMkLst>
        </pc:cxnChg>
        <pc:cxnChg chg="mod">
          <ac:chgData name="Benedikt Bunz" userId="9921f5dc-ee53-48bb-b0e0-0fc5ec71e2e8" providerId="ADAL" clId="{37161152-16E3-D443-87C1-321142270F80}" dt="2023-04-26T13:58:49.673" v="147"/>
          <ac:cxnSpMkLst>
            <pc:docMk/>
            <pc:sldMk cId="1041501241" sldId="1971"/>
            <ac:cxnSpMk id="63" creationId="{956DEBFB-9D57-E152-D371-152E356B15ED}"/>
          </ac:cxnSpMkLst>
        </pc:cxnChg>
        <pc:cxnChg chg="mod">
          <ac:chgData name="Benedikt Bunz" userId="9921f5dc-ee53-48bb-b0e0-0fc5ec71e2e8" providerId="ADAL" clId="{37161152-16E3-D443-87C1-321142270F80}" dt="2023-04-26T13:58:49.673" v="147"/>
          <ac:cxnSpMkLst>
            <pc:docMk/>
            <pc:sldMk cId="1041501241" sldId="1971"/>
            <ac:cxnSpMk id="64" creationId="{235B2FFF-FD9A-88DE-E520-0413420B4926}"/>
          </ac:cxnSpMkLst>
        </pc:cxnChg>
        <pc:cxnChg chg="mod">
          <ac:chgData name="Benedikt Bunz" userId="9921f5dc-ee53-48bb-b0e0-0fc5ec71e2e8" providerId="ADAL" clId="{37161152-16E3-D443-87C1-321142270F80}" dt="2023-04-26T13:59:28.622" v="184" actId="478"/>
          <ac:cxnSpMkLst>
            <pc:docMk/>
            <pc:sldMk cId="1041501241" sldId="1971"/>
            <ac:cxnSpMk id="76" creationId="{8B5AC9F2-63F1-D3E8-4981-D4B7CDE42F2A}"/>
          </ac:cxnSpMkLst>
        </pc:cxnChg>
        <pc:cxnChg chg="mod">
          <ac:chgData name="Benedikt Bunz" userId="9921f5dc-ee53-48bb-b0e0-0fc5ec71e2e8" providerId="ADAL" clId="{37161152-16E3-D443-87C1-321142270F80}" dt="2023-04-26T13:59:28.622" v="184" actId="478"/>
          <ac:cxnSpMkLst>
            <pc:docMk/>
            <pc:sldMk cId="1041501241" sldId="1971"/>
            <ac:cxnSpMk id="77" creationId="{392CE7E4-EF20-69F5-CF55-ED924588E6E2}"/>
          </ac:cxnSpMkLst>
        </pc:cxnChg>
        <pc:cxnChg chg="mod">
          <ac:chgData name="Benedikt Bunz" userId="9921f5dc-ee53-48bb-b0e0-0fc5ec71e2e8" providerId="ADAL" clId="{37161152-16E3-D443-87C1-321142270F80}" dt="2023-04-26T13:59:28.622" v="184" actId="478"/>
          <ac:cxnSpMkLst>
            <pc:docMk/>
            <pc:sldMk cId="1041501241" sldId="1971"/>
            <ac:cxnSpMk id="79" creationId="{6AEEDD66-5BFE-2F38-0EDD-F3D7E7AC8CC2}"/>
          </ac:cxnSpMkLst>
        </pc:cxnChg>
        <pc:cxnChg chg="mod">
          <ac:chgData name="Benedikt Bunz" userId="9921f5dc-ee53-48bb-b0e0-0fc5ec71e2e8" providerId="ADAL" clId="{37161152-16E3-D443-87C1-321142270F80}" dt="2023-04-26T13:59:28.622" v="184" actId="478"/>
          <ac:cxnSpMkLst>
            <pc:docMk/>
            <pc:sldMk cId="1041501241" sldId="1971"/>
            <ac:cxnSpMk id="89" creationId="{F872AA07-B57E-AA13-DD17-AB38A1973DE8}"/>
          </ac:cxnSpMkLst>
        </pc:cxnChg>
        <pc:cxnChg chg="mod">
          <ac:chgData name="Benedikt Bunz" userId="9921f5dc-ee53-48bb-b0e0-0fc5ec71e2e8" providerId="ADAL" clId="{37161152-16E3-D443-87C1-321142270F80}" dt="2023-04-26T14:00:57.496" v="204" actId="478"/>
          <ac:cxnSpMkLst>
            <pc:docMk/>
            <pc:sldMk cId="1041501241" sldId="1971"/>
            <ac:cxnSpMk id="99" creationId="{4F960C86-02C8-B2BC-F186-0B0C1FF8FE26}"/>
          </ac:cxnSpMkLst>
        </pc:cxnChg>
        <pc:cxnChg chg="mod">
          <ac:chgData name="Benedikt Bunz" userId="9921f5dc-ee53-48bb-b0e0-0fc5ec71e2e8" providerId="ADAL" clId="{37161152-16E3-D443-87C1-321142270F80}" dt="2023-04-26T13:59:50.620" v="185"/>
          <ac:cxnSpMkLst>
            <pc:docMk/>
            <pc:sldMk cId="1041501241" sldId="1971"/>
            <ac:cxnSpMk id="100" creationId="{1CB48360-4772-0125-4A1F-B8708001B91E}"/>
          </ac:cxnSpMkLst>
        </pc:cxnChg>
        <pc:cxnChg chg="mod">
          <ac:chgData name="Benedikt Bunz" userId="9921f5dc-ee53-48bb-b0e0-0fc5ec71e2e8" providerId="ADAL" clId="{37161152-16E3-D443-87C1-321142270F80}" dt="2023-04-26T14:00:57.496" v="204" actId="478"/>
          <ac:cxnSpMkLst>
            <pc:docMk/>
            <pc:sldMk cId="1041501241" sldId="1971"/>
            <ac:cxnSpMk id="101" creationId="{35B3D1C4-5182-FFEB-F910-35D455C29446}"/>
          </ac:cxnSpMkLst>
        </pc:cxnChg>
        <pc:cxnChg chg="mod">
          <ac:chgData name="Benedikt Bunz" userId="9921f5dc-ee53-48bb-b0e0-0fc5ec71e2e8" providerId="ADAL" clId="{37161152-16E3-D443-87C1-321142270F80}" dt="2023-04-26T13:59:50.620" v="185"/>
          <ac:cxnSpMkLst>
            <pc:docMk/>
            <pc:sldMk cId="1041501241" sldId="1971"/>
            <ac:cxnSpMk id="102" creationId="{1BE37198-CABE-A045-5455-217E7C670DB3}"/>
          </ac:cxnSpMkLst>
        </pc:cxnChg>
        <pc:cxnChg chg="mod">
          <ac:chgData name="Benedikt Bunz" userId="9921f5dc-ee53-48bb-b0e0-0fc5ec71e2e8" providerId="ADAL" clId="{37161152-16E3-D443-87C1-321142270F80}" dt="2023-04-26T13:59:50.620" v="185"/>
          <ac:cxnSpMkLst>
            <pc:docMk/>
            <pc:sldMk cId="1041501241" sldId="1971"/>
            <ac:cxnSpMk id="103" creationId="{139ED48F-4AE6-F0A3-471D-E87A36042A77}"/>
          </ac:cxnSpMkLst>
        </pc:cxnChg>
        <pc:cxnChg chg="mod">
          <ac:chgData name="Benedikt Bunz" userId="9921f5dc-ee53-48bb-b0e0-0fc5ec71e2e8" providerId="ADAL" clId="{37161152-16E3-D443-87C1-321142270F80}" dt="2023-04-26T13:59:50.620" v="185"/>
          <ac:cxnSpMkLst>
            <pc:docMk/>
            <pc:sldMk cId="1041501241" sldId="1971"/>
            <ac:cxnSpMk id="104" creationId="{E46BC4D7-0DA3-8CDE-99A4-45A8AB493C0C}"/>
          </ac:cxnSpMkLst>
        </pc:cxnChg>
        <pc:cxnChg chg="mod">
          <ac:chgData name="Benedikt Bunz" userId="9921f5dc-ee53-48bb-b0e0-0fc5ec71e2e8" providerId="ADAL" clId="{37161152-16E3-D443-87C1-321142270F80}" dt="2023-04-26T13:59:50.620" v="185"/>
          <ac:cxnSpMkLst>
            <pc:docMk/>
            <pc:sldMk cId="1041501241" sldId="1971"/>
            <ac:cxnSpMk id="105" creationId="{0FAD24FB-0CA1-1B17-1498-F1761B305DF3}"/>
          </ac:cxnSpMkLst>
        </pc:cxnChg>
        <pc:cxnChg chg="mod">
          <ac:chgData name="Benedikt Bunz" userId="9921f5dc-ee53-48bb-b0e0-0fc5ec71e2e8" providerId="ADAL" clId="{37161152-16E3-D443-87C1-321142270F80}" dt="2023-04-26T13:59:50.620" v="185"/>
          <ac:cxnSpMkLst>
            <pc:docMk/>
            <pc:sldMk cId="1041501241" sldId="1971"/>
            <ac:cxnSpMk id="113" creationId="{D78F1EFF-E800-04F2-21CA-F714BDB36417}"/>
          </ac:cxnSpMkLst>
        </pc:cxnChg>
        <pc:cxnChg chg="mod">
          <ac:chgData name="Benedikt Bunz" userId="9921f5dc-ee53-48bb-b0e0-0fc5ec71e2e8" providerId="ADAL" clId="{37161152-16E3-D443-87C1-321142270F80}" dt="2023-04-26T14:02:19.817" v="246" actId="478"/>
          <ac:cxnSpMkLst>
            <pc:docMk/>
            <pc:sldMk cId="1041501241" sldId="1971"/>
            <ac:cxnSpMk id="134" creationId="{99869C8C-0297-0642-6E9D-1BF0822BA2DF}"/>
          </ac:cxnSpMkLst>
        </pc:cxnChg>
        <pc:cxnChg chg="mod">
          <ac:chgData name="Benedikt Bunz" userId="9921f5dc-ee53-48bb-b0e0-0fc5ec71e2e8" providerId="ADAL" clId="{37161152-16E3-D443-87C1-321142270F80}" dt="2023-04-26T14:01:00.449" v="211"/>
          <ac:cxnSpMkLst>
            <pc:docMk/>
            <pc:sldMk cId="1041501241" sldId="1971"/>
            <ac:cxnSpMk id="135" creationId="{7396BA7B-DFBA-1B7A-5420-1238A009D448}"/>
          </ac:cxnSpMkLst>
        </pc:cxnChg>
        <pc:cxnChg chg="mod">
          <ac:chgData name="Benedikt Bunz" userId="9921f5dc-ee53-48bb-b0e0-0fc5ec71e2e8" providerId="ADAL" clId="{37161152-16E3-D443-87C1-321142270F80}" dt="2023-04-26T14:02:19.817" v="246" actId="478"/>
          <ac:cxnSpMkLst>
            <pc:docMk/>
            <pc:sldMk cId="1041501241" sldId="1971"/>
            <ac:cxnSpMk id="136" creationId="{4FEBE2DB-DA6D-8018-1BC5-B51EB055C7DD}"/>
          </ac:cxnSpMkLst>
        </pc:cxnChg>
        <pc:cxnChg chg="mod">
          <ac:chgData name="Benedikt Bunz" userId="9921f5dc-ee53-48bb-b0e0-0fc5ec71e2e8" providerId="ADAL" clId="{37161152-16E3-D443-87C1-321142270F80}" dt="2023-04-26T14:01:00.449" v="211"/>
          <ac:cxnSpMkLst>
            <pc:docMk/>
            <pc:sldMk cId="1041501241" sldId="1971"/>
            <ac:cxnSpMk id="137" creationId="{C3BF6821-0E38-1F70-BB52-5EE8C2B53063}"/>
          </ac:cxnSpMkLst>
        </pc:cxnChg>
        <pc:cxnChg chg="mod">
          <ac:chgData name="Benedikt Bunz" userId="9921f5dc-ee53-48bb-b0e0-0fc5ec71e2e8" providerId="ADAL" clId="{37161152-16E3-D443-87C1-321142270F80}" dt="2023-04-26T14:01:00.449" v="211"/>
          <ac:cxnSpMkLst>
            <pc:docMk/>
            <pc:sldMk cId="1041501241" sldId="1971"/>
            <ac:cxnSpMk id="138" creationId="{90721A34-2550-E8E5-0271-638FF75AA7B9}"/>
          </ac:cxnSpMkLst>
        </pc:cxnChg>
        <pc:cxnChg chg="mod">
          <ac:chgData name="Benedikt Bunz" userId="9921f5dc-ee53-48bb-b0e0-0fc5ec71e2e8" providerId="ADAL" clId="{37161152-16E3-D443-87C1-321142270F80}" dt="2023-04-26T14:01:00.449" v="211"/>
          <ac:cxnSpMkLst>
            <pc:docMk/>
            <pc:sldMk cId="1041501241" sldId="1971"/>
            <ac:cxnSpMk id="139" creationId="{0771DA43-1523-BEE1-03B1-6CA1957A3064}"/>
          </ac:cxnSpMkLst>
        </pc:cxnChg>
        <pc:cxnChg chg="mod">
          <ac:chgData name="Benedikt Bunz" userId="9921f5dc-ee53-48bb-b0e0-0fc5ec71e2e8" providerId="ADAL" clId="{37161152-16E3-D443-87C1-321142270F80}" dt="2023-04-26T14:01:00.449" v="211"/>
          <ac:cxnSpMkLst>
            <pc:docMk/>
            <pc:sldMk cId="1041501241" sldId="1971"/>
            <ac:cxnSpMk id="140" creationId="{08A23091-45EE-53E2-3CFE-00178876145A}"/>
          </ac:cxnSpMkLst>
        </pc:cxnChg>
        <pc:cxnChg chg="mod">
          <ac:chgData name="Benedikt Bunz" userId="9921f5dc-ee53-48bb-b0e0-0fc5ec71e2e8" providerId="ADAL" clId="{37161152-16E3-D443-87C1-321142270F80}" dt="2023-04-26T14:02:23.291" v="247" actId="478"/>
          <ac:cxnSpMkLst>
            <pc:docMk/>
            <pc:sldMk cId="1041501241" sldId="1971"/>
            <ac:cxnSpMk id="148" creationId="{74C96422-BECD-A361-C1A1-6DD1E1DA0BF6}"/>
          </ac:cxnSpMkLst>
        </pc:cxnChg>
        <pc:cxnChg chg="add del mod">
          <ac:chgData name="Benedikt Bunz" userId="9921f5dc-ee53-48bb-b0e0-0fc5ec71e2e8" providerId="ADAL" clId="{37161152-16E3-D443-87C1-321142270F80}" dt="2023-04-26T14:02:09.025" v="241"/>
          <ac:cxnSpMkLst>
            <pc:docMk/>
            <pc:sldMk cId="1041501241" sldId="1971"/>
            <ac:cxnSpMk id="161" creationId="{6066117C-E33B-CE81-A004-8C135023F2B9}"/>
          </ac:cxnSpMkLst>
        </pc:cxnChg>
        <pc:cxnChg chg="mod">
          <ac:chgData name="Benedikt Bunz" userId="9921f5dc-ee53-48bb-b0e0-0fc5ec71e2e8" providerId="ADAL" clId="{37161152-16E3-D443-87C1-321142270F80}" dt="2023-04-26T14:03:21.153" v="266" actId="404"/>
          <ac:cxnSpMkLst>
            <pc:docMk/>
            <pc:sldMk cId="1041501241" sldId="1971"/>
            <ac:cxnSpMk id="181" creationId="{C2EAD6B6-93E5-9776-EDA4-9AE9BA742AC0}"/>
          </ac:cxnSpMkLst>
        </pc:cxnChg>
        <pc:cxnChg chg="mod">
          <ac:chgData name="Benedikt Bunz" userId="9921f5dc-ee53-48bb-b0e0-0fc5ec71e2e8" providerId="ADAL" clId="{37161152-16E3-D443-87C1-321142270F80}" dt="2023-04-26T14:02:42.266" v="251" actId="165"/>
          <ac:cxnSpMkLst>
            <pc:docMk/>
            <pc:sldMk cId="1041501241" sldId="1971"/>
            <ac:cxnSpMk id="190" creationId="{4D26B47B-A73B-B5AC-7F16-578C6E27E891}"/>
          </ac:cxnSpMkLst>
        </pc:cxnChg>
        <pc:cxnChg chg="mod">
          <ac:chgData name="Benedikt Bunz" userId="9921f5dc-ee53-48bb-b0e0-0fc5ec71e2e8" providerId="ADAL" clId="{37161152-16E3-D443-87C1-321142270F80}" dt="2023-04-26T14:02:42.266" v="251" actId="165"/>
          <ac:cxnSpMkLst>
            <pc:docMk/>
            <pc:sldMk cId="1041501241" sldId="1971"/>
            <ac:cxnSpMk id="191" creationId="{2BD73B5D-4F27-6AC8-3C20-0B3D0FE380C4}"/>
          </ac:cxnSpMkLst>
        </pc:cxnChg>
        <pc:cxnChg chg="mod">
          <ac:chgData name="Benedikt Bunz" userId="9921f5dc-ee53-48bb-b0e0-0fc5ec71e2e8" providerId="ADAL" clId="{37161152-16E3-D443-87C1-321142270F80}" dt="2023-04-26T14:02:42.266" v="251" actId="165"/>
          <ac:cxnSpMkLst>
            <pc:docMk/>
            <pc:sldMk cId="1041501241" sldId="1971"/>
            <ac:cxnSpMk id="192" creationId="{10E83831-565A-3E5D-8F8A-845588FE73A5}"/>
          </ac:cxnSpMkLst>
        </pc:cxnChg>
        <pc:cxnChg chg="mod">
          <ac:chgData name="Benedikt Bunz" userId="9921f5dc-ee53-48bb-b0e0-0fc5ec71e2e8" providerId="ADAL" clId="{37161152-16E3-D443-87C1-321142270F80}" dt="2023-04-26T14:02:42.266" v="251" actId="165"/>
          <ac:cxnSpMkLst>
            <pc:docMk/>
            <pc:sldMk cId="1041501241" sldId="1971"/>
            <ac:cxnSpMk id="193" creationId="{415E77A0-E9AE-1BB4-4D6C-61CF8EE652CB}"/>
          </ac:cxnSpMkLst>
        </pc:cxnChg>
        <pc:cxnChg chg="mod">
          <ac:chgData name="Benedikt Bunz" userId="9921f5dc-ee53-48bb-b0e0-0fc5ec71e2e8" providerId="ADAL" clId="{37161152-16E3-D443-87C1-321142270F80}" dt="2023-04-26T14:02:42.266" v="251" actId="165"/>
          <ac:cxnSpMkLst>
            <pc:docMk/>
            <pc:sldMk cId="1041501241" sldId="1971"/>
            <ac:cxnSpMk id="194" creationId="{FF180629-8A19-2AFF-0821-E1C3706FEA6F}"/>
          </ac:cxnSpMkLst>
        </pc:cxnChg>
        <pc:cxnChg chg="mod">
          <ac:chgData name="Benedikt Bunz" userId="9921f5dc-ee53-48bb-b0e0-0fc5ec71e2e8" providerId="ADAL" clId="{37161152-16E3-D443-87C1-321142270F80}" dt="2023-04-26T14:02:42.266" v="251" actId="165"/>
          <ac:cxnSpMkLst>
            <pc:docMk/>
            <pc:sldMk cId="1041501241" sldId="1971"/>
            <ac:cxnSpMk id="195" creationId="{A6F3A171-F1F1-F6D5-EDB0-0B7F6818116A}"/>
          </ac:cxnSpMkLst>
        </pc:cxnChg>
        <pc:cxnChg chg="del mod">
          <ac:chgData name="Benedikt Bunz" userId="9921f5dc-ee53-48bb-b0e0-0fc5ec71e2e8" providerId="ADAL" clId="{37161152-16E3-D443-87C1-321142270F80}" dt="2023-04-26T14:06:12.217" v="297" actId="21"/>
          <ac:cxnSpMkLst>
            <pc:docMk/>
            <pc:sldMk cId="1041501241" sldId="1971"/>
            <ac:cxnSpMk id="200" creationId="{CA2B234A-C0FC-244C-65F9-E2634D6B663D}"/>
          </ac:cxnSpMkLst>
        </pc:cxnChg>
        <pc:cxnChg chg="mod">
          <ac:chgData name="Benedikt Bunz" userId="9921f5dc-ee53-48bb-b0e0-0fc5ec71e2e8" providerId="ADAL" clId="{37161152-16E3-D443-87C1-321142270F80}" dt="2023-04-26T14:06:12.217" v="297" actId="21"/>
          <ac:cxnSpMkLst>
            <pc:docMk/>
            <pc:sldMk cId="1041501241" sldId="1971"/>
            <ac:cxnSpMk id="205" creationId="{8D0CD1F6-482E-EFFB-36A9-898CAF88DA66}"/>
          </ac:cxnSpMkLst>
        </pc:cxnChg>
        <pc:cxnChg chg="mod">
          <ac:chgData name="Benedikt Bunz" userId="9921f5dc-ee53-48bb-b0e0-0fc5ec71e2e8" providerId="ADAL" clId="{37161152-16E3-D443-87C1-321142270F80}" dt="2023-04-26T14:05:12.177" v="288"/>
          <ac:cxnSpMkLst>
            <pc:docMk/>
            <pc:sldMk cId="1041501241" sldId="1971"/>
            <ac:cxnSpMk id="206" creationId="{AE88A83F-56D3-4458-E46F-43DE698044D7}"/>
          </ac:cxnSpMkLst>
        </pc:cxnChg>
        <pc:cxnChg chg="mod">
          <ac:chgData name="Benedikt Bunz" userId="9921f5dc-ee53-48bb-b0e0-0fc5ec71e2e8" providerId="ADAL" clId="{37161152-16E3-D443-87C1-321142270F80}" dt="2023-04-26T14:06:22.624" v="299" actId="478"/>
          <ac:cxnSpMkLst>
            <pc:docMk/>
            <pc:sldMk cId="1041501241" sldId="1971"/>
            <ac:cxnSpMk id="207" creationId="{04052F4A-F057-0A74-EA8A-7BB339B279DB}"/>
          </ac:cxnSpMkLst>
        </pc:cxnChg>
      </pc:sldChg>
      <pc:sldChg chg="addSp delSp modSp new del mod">
        <pc:chgData name="Benedikt Bunz" userId="9921f5dc-ee53-48bb-b0e0-0fc5ec71e2e8" providerId="ADAL" clId="{37161152-16E3-D443-87C1-321142270F80}" dt="2023-04-26T14:10:26.836" v="336" actId="2696"/>
        <pc:sldMkLst>
          <pc:docMk/>
          <pc:sldMk cId="3553448162" sldId="1972"/>
        </pc:sldMkLst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5" creationId="{96EEF09D-9EC1-D634-CDA6-C43BF36D752C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6" creationId="{369EF08E-6356-CB5D-D232-5DA82720461D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7" creationId="{1CB71976-1BDA-5265-2A6D-D1CB6250B6A9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8" creationId="{BBF93CFC-3ABC-B5E3-C425-BEE26A40F759}"/>
          </ac:spMkLst>
        </pc:spChg>
        <pc:spChg chg="mod">
          <ac:chgData name="Benedikt Bunz" userId="9921f5dc-ee53-48bb-b0e0-0fc5ec71e2e8" providerId="ADAL" clId="{37161152-16E3-D443-87C1-321142270F80}" dt="2023-04-26T14:01:39.949" v="235" actId="403"/>
          <ac:spMkLst>
            <pc:docMk/>
            <pc:sldMk cId="3553448162" sldId="1972"/>
            <ac:spMk id="9" creationId="{07D8121F-AA4E-53D5-955E-2D9A18983276}"/>
          </ac:spMkLst>
        </pc:spChg>
        <pc:spChg chg="mod">
          <ac:chgData name="Benedikt Bunz" userId="9921f5dc-ee53-48bb-b0e0-0fc5ec71e2e8" providerId="ADAL" clId="{37161152-16E3-D443-87C1-321142270F80}" dt="2023-04-26T14:01:43.438" v="237" actId="403"/>
          <ac:spMkLst>
            <pc:docMk/>
            <pc:sldMk cId="3553448162" sldId="1972"/>
            <ac:spMk id="10" creationId="{2E1C32F1-AEC8-3B7D-85B3-0DA7D258F980}"/>
          </ac:spMkLst>
        </pc:spChg>
        <pc:spChg chg="mod">
          <ac:chgData name="Benedikt Bunz" userId="9921f5dc-ee53-48bb-b0e0-0fc5ec71e2e8" providerId="ADAL" clId="{37161152-16E3-D443-87C1-321142270F80}" dt="2023-04-26T14:01:33.087" v="231" actId="403"/>
          <ac:spMkLst>
            <pc:docMk/>
            <pc:sldMk cId="3553448162" sldId="1972"/>
            <ac:spMk id="11" creationId="{76FCD1FF-E4E4-428E-F807-CC85FE6248D9}"/>
          </ac:spMkLst>
        </pc:spChg>
        <pc:spChg chg="del mod">
          <ac:chgData name="Benedikt Bunz" userId="9921f5dc-ee53-48bb-b0e0-0fc5ec71e2e8" providerId="ADAL" clId="{37161152-16E3-D443-87C1-321142270F80}" dt="2023-04-26T14:01:45.229" v="238" actId="478"/>
          <ac:spMkLst>
            <pc:docMk/>
            <pc:sldMk cId="3553448162" sldId="1972"/>
            <ac:spMk id="19" creationId="{821A777F-55E5-CB45-FCFE-610E8790A141}"/>
          </ac:spMkLst>
        </pc:spChg>
        <pc:spChg chg="add 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0" creationId="{AA24688F-4E30-27A8-BC45-19A6F065B935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2" creationId="{BE785B13-F4DB-E5E8-5770-76DC40C1A431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3" creationId="{67554473-E742-0F48-C6ED-B5C0366397E0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4" creationId="{D2CE8746-0220-9849-CCAF-07E70E5599CA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5" creationId="{2451A960-1A4B-7837-B10E-DBEDF394441B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8" creationId="{5EADF4FA-440A-83A7-3166-9AF945E09C07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29" creationId="{7353AB51-3A11-CDA5-1BFE-876F6EDA5061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30" creationId="{11A7F62C-919F-FB34-193F-D84A6216AAF6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32" creationId="{CF4BD609-556C-C5A2-7074-2131909272AD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33" creationId="{ECAE8745-0E90-A3BB-7B17-C683CE202BB7}"/>
          </ac:spMkLst>
        </pc:spChg>
        <pc:spChg chg="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34" creationId="{B0C65621-D8DA-C2E6-33CF-F60652531D48}"/>
          </ac:spMkLst>
        </pc:spChg>
        <pc:spChg chg="add mod">
          <ac:chgData name="Benedikt Bunz" userId="9921f5dc-ee53-48bb-b0e0-0fc5ec71e2e8" providerId="ADAL" clId="{37161152-16E3-D443-87C1-321142270F80}" dt="2023-04-26T14:01:36.292" v="233" actId="1076"/>
          <ac:spMkLst>
            <pc:docMk/>
            <pc:sldMk cId="3553448162" sldId="1972"/>
            <ac:spMk id="35" creationId="{D70D1C8D-84AE-B437-7E8E-1D63E4570174}"/>
          </ac:spMkLst>
        </pc:spChg>
        <pc:spChg chg="add 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36" creationId="{B000C156-C7C1-C93B-1A04-C2A348E8D6A3}"/>
          </ac:spMkLst>
        </pc:spChg>
        <pc:spChg chg="add mod">
          <ac:chgData name="Benedikt Bunz" userId="9921f5dc-ee53-48bb-b0e0-0fc5ec71e2e8" providerId="ADAL" clId="{37161152-16E3-D443-87C1-321142270F80}" dt="2023-04-26T14:01:24.381" v="229" actId="404"/>
          <ac:spMkLst>
            <pc:docMk/>
            <pc:sldMk cId="3553448162" sldId="1972"/>
            <ac:spMk id="37" creationId="{C01558BA-3793-2CED-19A3-015884CDE346}"/>
          </ac:spMkLst>
        </pc:spChg>
        <pc:grpChg chg="add mod">
          <ac:chgData name="Benedikt Bunz" userId="9921f5dc-ee53-48bb-b0e0-0fc5ec71e2e8" providerId="ADAL" clId="{37161152-16E3-D443-87C1-321142270F80}" dt="2023-04-26T14:01:14.770" v="216" actId="164"/>
          <ac:grpSpMkLst>
            <pc:docMk/>
            <pc:sldMk cId="3553448162" sldId="1972"/>
            <ac:grpSpMk id="3" creationId="{9B81AFB4-7774-26A2-5B4C-DAC42B2A66DA}"/>
          </ac:grpSpMkLst>
        </pc:grpChg>
        <pc:grpChg chg="mod">
          <ac:chgData name="Benedikt Bunz" userId="9921f5dc-ee53-48bb-b0e0-0fc5ec71e2e8" providerId="ADAL" clId="{37161152-16E3-D443-87C1-321142270F80}" dt="2023-04-26T14:01:07.114" v="214"/>
          <ac:grpSpMkLst>
            <pc:docMk/>
            <pc:sldMk cId="3553448162" sldId="1972"/>
            <ac:grpSpMk id="4" creationId="{E63B92EB-D18F-5CC5-DE32-3EFF7D1242C4}"/>
          </ac:grpSpMkLst>
        </pc:grpChg>
        <pc:grpChg chg="add mod">
          <ac:chgData name="Benedikt Bunz" userId="9921f5dc-ee53-48bb-b0e0-0fc5ec71e2e8" providerId="ADAL" clId="{37161152-16E3-D443-87C1-321142270F80}" dt="2023-04-26T14:01:14.770" v="216" actId="164"/>
          <ac:grpSpMkLst>
            <pc:docMk/>
            <pc:sldMk cId="3553448162" sldId="1972"/>
            <ac:grpSpMk id="21" creationId="{DB3188F3-8E40-B0FF-FDB8-AD38E2C9D6E2}"/>
          </ac:grpSpMkLst>
        </pc:grpChg>
        <pc:grpChg chg="add mod">
          <ac:chgData name="Benedikt Bunz" userId="9921f5dc-ee53-48bb-b0e0-0fc5ec71e2e8" providerId="ADAL" clId="{37161152-16E3-D443-87C1-321142270F80}" dt="2023-04-26T14:01:14.770" v="216" actId="164"/>
          <ac:grpSpMkLst>
            <pc:docMk/>
            <pc:sldMk cId="3553448162" sldId="1972"/>
            <ac:grpSpMk id="27" creationId="{4CCCA430-4F33-A1E7-3021-A0AF32065F53}"/>
          </ac:grpSpMkLst>
        </pc:grpChg>
        <pc:grpChg chg="add mod">
          <ac:chgData name="Benedikt Bunz" userId="9921f5dc-ee53-48bb-b0e0-0fc5ec71e2e8" providerId="ADAL" clId="{37161152-16E3-D443-87C1-321142270F80}" dt="2023-04-26T14:01:14.770" v="216" actId="164"/>
          <ac:grpSpMkLst>
            <pc:docMk/>
            <pc:sldMk cId="3553448162" sldId="1972"/>
            <ac:grpSpMk id="31" creationId="{72ACDA1D-FBB6-E584-C4E7-3E45EDE81F3C}"/>
          </ac:grpSpMkLst>
        </pc:grpChg>
        <pc:grpChg chg="add mod">
          <ac:chgData name="Benedikt Bunz" userId="9921f5dc-ee53-48bb-b0e0-0fc5ec71e2e8" providerId="ADAL" clId="{37161152-16E3-D443-87C1-321142270F80}" dt="2023-04-26T14:01:19.185" v="225" actId="14100"/>
          <ac:grpSpMkLst>
            <pc:docMk/>
            <pc:sldMk cId="3553448162" sldId="1972"/>
            <ac:grpSpMk id="38" creationId="{67A376D0-C76F-93D0-D359-E4DDED91CB18}"/>
          </ac:grpSpMkLst>
        </pc:grpChg>
        <pc:cxnChg chg="mod">
          <ac:chgData name="Benedikt Bunz" userId="9921f5dc-ee53-48bb-b0e0-0fc5ec71e2e8" providerId="ADAL" clId="{37161152-16E3-D443-87C1-321142270F80}" dt="2023-04-26T14:01:07.114" v="214"/>
          <ac:cxnSpMkLst>
            <pc:docMk/>
            <pc:sldMk cId="3553448162" sldId="1972"/>
            <ac:cxnSpMk id="12" creationId="{176C757A-BE0B-F1CB-5932-FE737BC44154}"/>
          </ac:cxnSpMkLst>
        </pc:cxnChg>
        <pc:cxnChg chg="mod">
          <ac:chgData name="Benedikt Bunz" userId="9921f5dc-ee53-48bb-b0e0-0fc5ec71e2e8" providerId="ADAL" clId="{37161152-16E3-D443-87C1-321142270F80}" dt="2023-04-26T14:01:07.114" v="214"/>
          <ac:cxnSpMkLst>
            <pc:docMk/>
            <pc:sldMk cId="3553448162" sldId="1972"/>
            <ac:cxnSpMk id="13" creationId="{ABB37806-9042-C9A4-E88A-535447CF22CE}"/>
          </ac:cxnSpMkLst>
        </pc:cxnChg>
        <pc:cxnChg chg="mod">
          <ac:chgData name="Benedikt Bunz" userId="9921f5dc-ee53-48bb-b0e0-0fc5ec71e2e8" providerId="ADAL" clId="{37161152-16E3-D443-87C1-321142270F80}" dt="2023-04-26T14:01:07.114" v="214"/>
          <ac:cxnSpMkLst>
            <pc:docMk/>
            <pc:sldMk cId="3553448162" sldId="1972"/>
            <ac:cxnSpMk id="14" creationId="{21B9DB40-C421-EE12-7647-12BA61195DAD}"/>
          </ac:cxnSpMkLst>
        </pc:cxnChg>
        <pc:cxnChg chg="mod">
          <ac:chgData name="Benedikt Bunz" userId="9921f5dc-ee53-48bb-b0e0-0fc5ec71e2e8" providerId="ADAL" clId="{37161152-16E3-D443-87C1-321142270F80}" dt="2023-04-26T14:01:07.114" v="214"/>
          <ac:cxnSpMkLst>
            <pc:docMk/>
            <pc:sldMk cId="3553448162" sldId="1972"/>
            <ac:cxnSpMk id="15" creationId="{4F6A5F5D-C679-3CD6-F602-37F5EDD1D8D3}"/>
          </ac:cxnSpMkLst>
        </pc:cxnChg>
        <pc:cxnChg chg="mod">
          <ac:chgData name="Benedikt Bunz" userId="9921f5dc-ee53-48bb-b0e0-0fc5ec71e2e8" providerId="ADAL" clId="{37161152-16E3-D443-87C1-321142270F80}" dt="2023-04-26T14:01:07.114" v="214"/>
          <ac:cxnSpMkLst>
            <pc:docMk/>
            <pc:sldMk cId="3553448162" sldId="1972"/>
            <ac:cxnSpMk id="16" creationId="{E0388101-04E1-68A3-DCEE-042A92B76380}"/>
          </ac:cxnSpMkLst>
        </pc:cxnChg>
        <pc:cxnChg chg="mod">
          <ac:chgData name="Benedikt Bunz" userId="9921f5dc-ee53-48bb-b0e0-0fc5ec71e2e8" providerId="ADAL" clId="{37161152-16E3-D443-87C1-321142270F80}" dt="2023-04-26T14:01:07.114" v="214"/>
          <ac:cxnSpMkLst>
            <pc:docMk/>
            <pc:sldMk cId="3553448162" sldId="1972"/>
            <ac:cxnSpMk id="17" creationId="{66A5FDB4-381F-C69F-5C41-7850810C303D}"/>
          </ac:cxnSpMkLst>
        </pc:cxnChg>
        <pc:cxnChg chg="del mod">
          <ac:chgData name="Benedikt Bunz" userId="9921f5dc-ee53-48bb-b0e0-0fc5ec71e2e8" providerId="ADAL" clId="{37161152-16E3-D443-87C1-321142270F80}" dt="2023-04-26T14:01:50.069" v="239" actId="478"/>
          <ac:cxnSpMkLst>
            <pc:docMk/>
            <pc:sldMk cId="3553448162" sldId="1972"/>
            <ac:cxnSpMk id="18" creationId="{2DC94FE4-C7C4-D6E1-8ECF-81126027974F}"/>
          </ac:cxnSpMkLst>
        </pc:cxnChg>
        <pc:cxnChg chg="mod">
          <ac:chgData name="Benedikt Bunz" userId="9921f5dc-ee53-48bb-b0e0-0fc5ec71e2e8" providerId="ADAL" clId="{37161152-16E3-D443-87C1-321142270F80}" dt="2023-04-26T14:01:24.381" v="229" actId="404"/>
          <ac:cxnSpMkLst>
            <pc:docMk/>
            <pc:sldMk cId="3553448162" sldId="1972"/>
            <ac:cxnSpMk id="26" creationId="{D6087591-6CD3-B8B2-9BF4-26B9302537B4}"/>
          </ac:cxnSpMkLst>
        </pc:cxnChg>
      </pc:sldChg>
      <pc:sldChg chg="modSp add mod modClrScheme chgLayout">
        <pc:chgData name="Benedikt Bunz" userId="9921f5dc-ee53-48bb-b0e0-0fc5ec71e2e8" providerId="ADAL" clId="{37161152-16E3-D443-87C1-321142270F80}" dt="2023-04-26T14:22:38.509" v="359" actId="207"/>
        <pc:sldMkLst>
          <pc:docMk/>
          <pc:sldMk cId="3617168422" sldId="1972"/>
        </pc:sldMkLst>
        <pc:spChg chg="mod ord">
          <ac:chgData name="Benedikt Bunz" userId="9921f5dc-ee53-48bb-b0e0-0fc5ec71e2e8" providerId="ADAL" clId="{37161152-16E3-D443-87C1-321142270F80}" dt="2023-04-26T14:22:38.509" v="359" actId="207"/>
          <ac:spMkLst>
            <pc:docMk/>
            <pc:sldMk cId="3617168422" sldId="1972"/>
            <ac:spMk id="2" creationId="{84CF1967-15B6-1253-F5B0-3641EE0347D2}"/>
          </ac:spMkLst>
        </pc:spChg>
      </pc:sldChg>
      <pc:sldChg chg="modSp add del mod">
        <pc:chgData name="Benedikt Bunz" userId="9921f5dc-ee53-48bb-b0e0-0fc5ec71e2e8" providerId="ADAL" clId="{37161152-16E3-D443-87C1-321142270F80}" dt="2023-04-26T14:10:21.670" v="333" actId="2696"/>
        <pc:sldMkLst>
          <pc:docMk/>
          <pc:sldMk cId="929526941" sldId="1973"/>
        </pc:sldMkLst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8" creationId="{C72FD2D2-18B3-6BAA-D52B-1D07BBE3A8DD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0" creationId="{A414AF3B-170E-C04F-65C8-E96F95E45405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4" creationId="{FDF32DED-57AD-D6DA-1F93-5AA5BFDA4B28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5" creationId="{8A624608-9F37-478E-F7F2-5DEB3897CB5F}"/>
          </ac:spMkLst>
        </pc:spChg>
        <pc:spChg chg="mod">
          <ac:chgData name="Benedikt Bunz" userId="9921f5dc-ee53-48bb-b0e0-0fc5ec71e2e8" providerId="ADAL" clId="{37161152-16E3-D443-87C1-321142270F80}" dt="2023-04-26T14:09:52.387" v="331" actId="1076"/>
          <ac:spMkLst>
            <pc:docMk/>
            <pc:sldMk cId="929526941" sldId="1973"/>
            <ac:spMk id="16" creationId="{CAA4933C-5EFE-AC94-BA8E-FA27F5CBD8AD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64" creationId="{1D187902-F978-7964-6669-A5AAF65C1F22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68" creationId="{0D53176A-0AC3-A0D6-452A-2FFAB3AC6319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69" creationId="{0ADE1363-4C33-3C57-A83B-4BF1179C81C5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170" creationId="{5B4B97A8-7EA2-F960-AB5A-5444E86B43C4}"/>
          </ac:spMkLst>
        </pc:spChg>
        <pc:spChg chg="mod">
          <ac:chgData name="Benedikt Bunz" userId="9921f5dc-ee53-48bb-b0e0-0fc5ec71e2e8" providerId="ADAL" clId="{37161152-16E3-D443-87C1-321142270F80}" dt="2023-04-26T14:10:01.955" v="332" actId="1076"/>
          <ac:spMkLst>
            <pc:docMk/>
            <pc:sldMk cId="929526941" sldId="1973"/>
            <ac:spMk id="209" creationId="{277DEF21-B960-6198-830B-98A7A987553C}"/>
          </ac:spMkLst>
        </pc:spChg>
        <pc:grpChg chg="mod">
          <ac:chgData name="Benedikt Bunz" userId="9921f5dc-ee53-48bb-b0e0-0fc5ec71e2e8" providerId="ADAL" clId="{37161152-16E3-D443-87C1-321142270F80}" dt="2023-04-26T14:10:01.955" v="332" actId="1076"/>
          <ac:grpSpMkLst>
            <pc:docMk/>
            <pc:sldMk cId="929526941" sldId="1973"/>
            <ac:grpSpMk id="165" creationId="{3C747A08-3840-410B-A2B5-21970DD30293}"/>
          </ac:grpSpMkLst>
        </pc:grpChg>
        <pc:grpChg chg="mod">
          <ac:chgData name="Benedikt Bunz" userId="9921f5dc-ee53-48bb-b0e0-0fc5ec71e2e8" providerId="ADAL" clId="{37161152-16E3-D443-87C1-321142270F80}" dt="2023-04-26T14:10:01.955" v="332" actId="1076"/>
          <ac:grpSpMkLst>
            <pc:docMk/>
            <pc:sldMk cId="929526941" sldId="1973"/>
            <ac:grpSpMk id="166" creationId="{0374EC3E-04FA-5B6A-0E75-6B64706EC5B1}"/>
          </ac:grpSpMkLst>
        </pc:grpChg>
        <pc:grpChg chg="mod">
          <ac:chgData name="Benedikt Bunz" userId="9921f5dc-ee53-48bb-b0e0-0fc5ec71e2e8" providerId="ADAL" clId="{37161152-16E3-D443-87C1-321142270F80}" dt="2023-04-26T14:10:01.955" v="332" actId="1076"/>
          <ac:grpSpMkLst>
            <pc:docMk/>
            <pc:sldMk cId="929526941" sldId="1973"/>
            <ac:grpSpMk id="167" creationId="{74EDD6AF-5368-ED54-AC22-2C5926FEC500}"/>
          </ac:grpSpMkLst>
        </pc:grpChg>
        <pc:grpChg chg="mod">
          <ac:chgData name="Benedikt Bunz" userId="9921f5dc-ee53-48bb-b0e0-0fc5ec71e2e8" providerId="ADAL" clId="{37161152-16E3-D443-87C1-321142270F80}" dt="2023-04-26T14:10:01.955" v="332" actId="1076"/>
          <ac:grpSpMkLst>
            <pc:docMk/>
            <pc:sldMk cId="929526941" sldId="1973"/>
            <ac:grpSpMk id="182" creationId="{8FBD77C9-151E-BE16-84AE-4FAA60B9801D}"/>
          </ac:grpSpMkLst>
        </pc:grpChg>
      </pc:sldChg>
      <pc:sldChg chg="add del">
        <pc:chgData name="Benedikt Bunz" userId="9921f5dc-ee53-48bb-b0e0-0fc5ec71e2e8" providerId="ADAL" clId="{37161152-16E3-D443-87C1-321142270F80}" dt="2023-04-26T14:07:56.583" v="312"/>
        <pc:sldMkLst>
          <pc:docMk/>
          <pc:sldMk cId="4033253699" sldId="1974"/>
        </pc:sldMkLst>
      </pc:sldChg>
      <pc:sldChg chg="add del">
        <pc:chgData name="Benedikt Bunz" userId="9921f5dc-ee53-48bb-b0e0-0fc5ec71e2e8" providerId="ADAL" clId="{37161152-16E3-D443-87C1-321142270F80}" dt="2023-04-26T14:07:55.861" v="310"/>
        <pc:sldMkLst>
          <pc:docMk/>
          <pc:sldMk cId="2668670045" sldId="1975"/>
        </pc:sldMkLst>
      </pc:sldChg>
      <pc:sldChg chg="add del">
        <pc:chgData name="Benedikt Bunz" userId="9921f5dc-ee53-48bb-b0e0-0fc5ec71e2e8" providerId="ADAL" clId="{37161152-16E3-D443-87C1-321142270F80}" dt="2023-04-26T14:07:55.531" v="309"/>
        <pc:sldMkLst>
          <pc:docMk/>
          <pc:sldMk cId="738282910" sldId="1976"/>
        </pc:sldMkLst>
      </pc:sldChg>
      <pc:sldChg chg="modSp add mod modClrScheme chgLayout">
        <pc:chgData name="Benedikt Bunz" userId="9921f5dc-ee53-48bb-b0e0-0fc5ec71e2e8" providerId="ADAL" clId="{37161152-16E3-D443-87C1-321142270F80}" dt="2023-04-26T23:11:54.685" v="1463" actId="20577"/>
        <pc:sldMkLst>
          <pc:docMk/>
          <pc:sldMk cId="1269067652" sldId="1976"/>
        </pc:sldMkLst>
        <pc:spChg chg="mod ord">
          <ac:chgData name="Benedikt Bunz" userId="9921f5dc-ee53-48bb-b0e0-0fc5ec71e2e8" providerId="ADAL" clId="{37161152-16E3-D443-87C1-321142270F80}" dt="2023-04-26T23:11:54.685" v="1463" actId="20577"/>
          <ac:spMkLst>
            <pc:docMk/>
            <pc:sldMk cId="1269067652" sldId="1976"/>
            <ac:spMk id="2" creationId="{9526EDF0-89D2-69A3-64C7-887A0F4E0CC9}"/>
          </ac:spMkLst>
        </pc:spChg>
        <pc:spChg chg="mod ord">
          <ac:chgData name="Benedikt Bunz" userId="9921f5dc-ee53-48bb-b0e0-0fc5ec71e2e8" providerId="ADAL" clId="{37161152-16E3-D443-87C1-321142270F80}" dt="2023-04-26T14:25:51.840" v="498" actId="1076"/>
          <ac:spMkLst>
            <pc:docMk/>
            <pc:sldMk cId="1269067652" sldId="1976"/>
            <ac:spMk id="3" creationId="{26DD5204-1B99-6527-99A8-103B1E2007DB}"/>
          </ac:spMkLst>
        </pc:spChg>
        <pc:spChg chg="mod">
          <ac:chgData name="Benedikt Bunz" userId="9921f5dc-ee53-48bb-b0e0-0fc5ec71e2e8" providerId="ADAL" clId="{37161152-16E3-D443-87C1-321142270F80}" dt="2023-04-26T14:24:50.409" v="398" actId="20577"/>
          <ac:spMkLst>
            <pc:docMk/>
            <pc:sldMk cId="1269067652" sldId="1976"/>
            <ac:spMk id="4" creationId="{5244E335-6D99-DD20-AE5D-5E5D8F1595CF}"/>
          </ac:spMkLst>
        </pc:spChg>
      </pc:sldChg>
      <pc:sldChg chg="modSp add mod ord modClrScheme modAnim chgLayout">
        <pc:chgData name="Benedikt Bunz" userId="9921f5dc-ee53-48bb-b0e0-0fc5ec71e2e8" providerId="ADAL" clId="{37161152-16E3-D443-87C1-321142270F80}" dt="2023-04-26T14:24:18.534" v="371" actId="20578"/>
        <pc:sldMkLst>
          <pc:docMk/>
          <pc:sldMk cId="1925719135" sldId="1977"/>
        </pc:sldMkLst>
        <pc:spChg chg="mod ord">
          <ac:chgData name="Benedikt Bunz" userId="9921f5dc-ee53-48bb-b0e0-0fc5ec71e2e8" providerId="ADAL" clId="{37161152-16E3-D443-87C1-321142270F80}" dt="2023-04-26T14:23:30.929" v="365" actId="207"/>
          <ac:spMkLst>
            <pc:docMk/>
            <pc:sldMk cId="1925719135" sldId="1977"/>
            <ac:spMk id="2" creationId="{1D268911-A7E7-3FBF-9C96-2C88CBA7A01F}"/>
          </ac:spMkLst>
        </pc:spChg>
        <pc:spChg chg="mod ord">
          <ac:chgData name="Benedikt Bunz" userId="9921f5dc-ee53-48bb-b0e0-0fc5ec71e2e8" providerId="ADAL" clId="{37161152-16E3-D443-87C1-321142270F80}" dt="2023-04-26T14:24:02.005" v="370" actId="20577"/>
          <ac:spMkLst>
            <pc:docMk/>
            <pc:sldMk cId="1925719135" sldId="1977"/>
            <ac:spMk id="3" creationId="{26C6B2CF-08F3-B2B7-6505-4B56EB905993}"/>
          </ac:spMkLst>
        </pc:spChg>
      </pc:sldChg>
      <pc:sldChg chg="modSp add mod modClrScheme modAnim chgLayout">
        <pc:chgData name="Benedikt Bunz" userId="9921f5dc-ee53-48bb-b0e0-0fc5ec71e2e8" providerId="ADAL" clId="{37161152-16E3-D443-87C1-321142270F80}" dt="2023-04-26T15:16:18.884" v="1449" actId="20577"/>
        <pc:sldMkLst>
          <pc:docMk/>
          <pc:sldMk cId="2104844832" sldId="1986"/>
        </pc:sldMkLst>
        <pc:spChg chg="mod ord">
          <ac:chgData name="Benedikt Bunz" userId="9921f5dc-ee53-48bb-b0e0-0fc5ec71e2e8" providerId="ADAL" clId="{37161152-16E3-D443-87C1-321142270F80}" dt="2023-04-26T14:18:36.457" v="351" actId="207"/>
          <ac:spMkLst>
            <pc:docMk/>
            <pc:sldMk cId="2104844832" sldId="1986"/>
            <ac:spMk id="2" creationId="{45497A86-8ED6-691D-CA3A-A833237988A0}"/>
          </ac:spMkLst>
        </pc:spChg>
        <pc:spChg chg="mod">
          <ac:chgData name="Benedikt Bunz" userId="9921f5dc-ee53-48bb-b0e0-0fc5ec71e2e8" providerId="ADAL" clId="{37161152-16E3-D443-87C1-321142270F80}" dt="2023-04-26T14:17:27.219" v="346" actId="20577"/>
          <ac:spMkLst>
            <pc:docMk/>
            <pc:sldMk cId="2104844832" sldId="1986"/>
            <ac:spMk id="11" creationId="{60A95324-AA02-29C0-ED8F-BDE85C1AC67E}"/>
          </ac:spMkLst>
        </pc:spChg>
        <pc:spChg chg="mod">
          <ac:chgData name="Benedikt Bunz" userId="9921f5dc-ee53-48bb-b0e0-0fc5ec71e2e8" providerId="ADAL" clId="{37161152-16E3-D443-87C1-321142270F80}" dt="2023-04-26T15:16:18.884" v="1449" actId="20577"/>
          <ac:spMkLst>
            <pc:docMk/>
            <pc:sldMk cId="2104844832" sldId="1986"/>
            <ac:spMk id="50" creationId="{B46349E5-2371-B0BD-818C-3219C40A400B}"/>
          </ac:spMkLst>
        </pc:spChg>
        <pc:spChg chg="mod">
          <ac:chgData name="Benedikt Bunz" userId="9921f5dc-ee53-48bb-b0e0-0fc5ec71e2e8" providerId="ADAL" clId="{37161152-16E3-D443-87C1-321142270F80}" dt="2023-04-26T15:15:49.472" v="1437" actId="20577"/>
          <ac:spMkLst>
            <pc:docMk/>
            <pc:sldMk cId="2104844832" sldId="1986"/>
            <ac:spMk id="78" creationId="{7AB9A62D-3144-2321-F360-76888C9413DC}"/>
          </ac:spMkLst>
        </pc:spChg>
      </pc:sldChg>
      <pc:sldChg chg="modSp add mod modClrScheme chgLayout">
        <pc:chgData name="Benedikt Bunz" userId="9921f5dc-ee53-48bb-b0e0-0fc5ec71e2e8" providerId="ADAL" clId="{37161152-16E3-D443-87C1-321142270F80}" dt="2023-04-26T14:21:10.564" v="354" actId="207"/>
        <pc:sldMkLst>
          <pc:docMk/>
          <pc:sldMk cId="752390199" sldId="1987"/>
        </pc:sldMkLst>
        <pc:spChg chg="mod ord">
          <ac:chgData name="Benedikt Bunz" userId="9921f5dc-ee53-48bb-b0e0-0fc5ec71e2e8" providerId="ADAL" clId="{37161152-16E3-D443-87C1-321142270F80}" dt="2023-04-26T14:21:10.564" v="354" actId="207"/>
          <ac:spMkLst>
            <pc:docMk/>
            <pc:sldMk cId="752390199" sldId="1987"/>
            <ac:spMk id="2" creationId="{573D5E2E-B1CA-CADD-B3F0-F37AF8EAD526}"/>
          </ac:spMkLst>
        </pc:spChg>
      </pc:sldChg>
      <pc:sldChg chg="modSp add mod modClrScheme chgLayout">
        <pc:chgData name="Benedikt Bunz" userId="9921f5dc-ee53-48bb-b0e0-0fc5ec71e2e8" providerId="ADAL" clId="{37161152-16E3-D443-87C1-321142270F80}" dt="2023-04-26T14:22:26.240" v="357" actId="207"/>
        <pc:sldMkLst>
          <pc:docMk/>
          <pc:sldMk cId="1825920359" sldId="1988"/>
        </pc:sldMkLst>
        <pc:spChg chg="mod ord">
          <ac:chgData name="Benedikt Bunz" userId="9921f5dc-ee53-48bb-b0e0-0fc5ec71e2e8" providerId="ADAL" clId="{37161152-16E3-D443-87C1-321142270F80}" dt="2023-04-26T14:22:26.240" v="357" actId="207"/>
          <ac:spMkLst>
            <pc:docMk/>
            <pc:sldMk cId="1825920359" sldId="1988"/>
            <ac:spMk id="2" creationId="{E2F9D831-4389-C590-53F7-79BFE81F42B4}"/>
          </ac:spMkLst>
        </pc:spChg>
      </pc:sldChg>
      <pc:sldChg chg="addSp delSp modSp add mod delAnim modAnim">
        <pc:chgData name="Benedikt Bunz" userId="9921f5dc-ee53-48bb-b0e0-0fc5ec71e2e8" providerId="ADAL" clId="{37161152-16E3-D443-87C1-321142270F80}" dt="2023-04-26T14:49:35.476" v="991"/>
        <pc:sldMkLst>
          <pc:docMk/>
          <pc:sldMk cId="672627992" sldId="1989"/>
        </pc:sldMkLst>
        <pc:spChg chg="mod">
          <ac:chgData name="Benedikt Bunz" userId="9921f5dc-ee53-48bb-b0e0-0fc5ec71e2e8" providerId="ADAL" clId="{37161152-16E3-D443-87C1-321142270F80}" dt="2023-04-26T14:27:35.538" v="537" actId="20577"/>
          <ac:spMkLst>
            <pc:docMk/>
            <pc:sldMk cId="672627992" sldId="1989"/>
            <ac:spMk id="2" creationId="{FA0AEEEC-E2D0-A725-1B7B-56256C44D601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4" creationId="{FE793921-FA43-4730-1C6D-53D70D2BD64E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9" creationId="{FC2B0BF7-85D8-6931-BF52-A4A7586ED61C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13" creationId="{8764E44C-FCB3-8CAB-C465-EB4713CA82DB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14" creationId="{B8451104-4C08-A664-667C-7249702F9913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15" creationId="{BB3120A6-1AA0-5841-B771-1E19AF3E015C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16" creationId="{C3742200-A4D4-99EB-2D14-724D402AB49D}"/>
          </ac:spMkLst>
        </pc:spChg>
        <pc:spChg chg="add del mod">
          <ac:chgData name="Benedikt Bunz" userId="9921f5dc-ee53-48bb-b0e0-0fc5ec71e2e8" providerId="ADAL" clId="{37161152-16E3-D443-87C1-321142270F80}" dt="2023-04-26T14:28:11.545" v="545" actId="478"/>
          <ac:spMkLst>
            <pc:docMk/>
            <pc:sldMk cId="672627992" sldId="1989"/>
            <ac:spMk id="18" creationId="{5295C29D-C155-ACE8-0745-73AFA4F57B23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19" creationId="{A7263BAD-BE19-B4E4-E33F-2F5B429AAB0F}"/>
          </ac:spMkLst>
        </pc:spChg>
        <pc:spChg chg="del">
          <ac:chgData name="Benedikt Bunz" userId="9921f5dc-ee53-48bb-b0e0-0fc5ec71e2e8" providerId="ADAL" clId="{37161152-16E3-D443-87C1-321142270F80}" dt="2023-04-26T14:27:24.337" v="532" actId="478"/>
          <ac:spMkLst>
            <pc:docMk/>
            <pc:sldMk cId="672627992" sldId="1989"/>
            <ac:spMk id="31" creationId="{DDE8D806-8B23-97D5-BBA6-6DEC8D8201EA}"/>
          </ac:spMkLst>
        </pc:spChg>
        <pc:spChg chg="del">
          <ac:chgData name="Benedikt Bunz" userId="9921f5dc-ee53-48bb-b0e0-0fc5ec71e2e8" providerId="ADAL" clId="{37161152-16E3-D443-87C1-321142270F80}" dt="2023-04-26T14:27:32.092" v="535" actId="478"/>
          <ac:spMkLst>
            <pc:docMk/>
            <pc:sldMk cId="672627992" sldId="1989"/>
            <ac:spMk id="35" creationId="{9FD62EDD-05A2-1AEC-A08F-385403DDFCFC}"/>
          </ac:spMkLst>
        </pc:spChg>
        <pc:spChg chg="add mod">
          <ac:chgData name="Benedikt Bunz" userId="9921f5dc-ee53-48bb-b0e0-0fc5ec71e2e8" providerId="ADAL" clId="{37161152-16E3-D443-87C1-321142270F80}" dt="2023-04-26T14:28:51.175" v="547" actId="1076"/>
          <ac:spMkLst>
            <pc:docMk/>
            <pc:sldMk cId="672627992" sldId="1989"/>
            <ac:spMk id="40" creationId="{B4ADE9A6-9C7D-4F06-CB5B-8DF36AA78D7A}"/>
          </ac:spMkLst>
        </pc:spChg>
        <pc:spChg chg="mod">
          <ac:chgData name="Benedikt Bunz" userId="9921f5dc-ee53-48bb-b0e0-0fc5ec71e2e8" providerId="ADAL" clId="{37161152-16E3-D443-87C1-321142270F80}" dt="2023-04-26T14:28:43.947" v="546"/>
          <ac:spMkLst>
            <pc:docMk/>
            <pc:sldMk cId="672627992" sldId="1989"/>
            <ac:spMk id="42" creationId="{DBE22EF8-3836-0021-A4D3-22F643DD6DB9}"/>
          </ac:spMkLst>
        </pc:spChg>
        <pc:spChg chg="mod">
          <ac:chgData name="Benedikt Bunz" userId="9921f5dc-ee53-48bb-b0e0-0fc5ec71e2e8" providerId="ADAL" clId="{37161152-16E3-D443-87C1-321142270F80}" dt="2023-04-26T14:28:43.947" v="546"/>
          <ac:spMkLst>
            <pc:docMk/>
            <pc:sldMk cId="672627992" sldId="1989"/>
            <ac:spMk id="43" creationId="{B78A3C2E-1101-BB30-99A5-B71B5636B6B5}"/>
          </ac:spMkLst>
        </pc:spChg>
        <pc:spChg chg="mod">
          <ac:chgData name="Benedikt Bunz" userId="9921f5dc-ee53-48bb-b0e0-0fc5ec71e2e8" providerId="ADAL" clId="{37161152-16E3-D443-87C1-321142270F80}" dt="2023-04-26T14:28:43.947" v="546"/>
          <ac:spMkLst>
            <pc:docMk/>
            <pc:sldMk cId="672627992" sldId="1989"/>
            <ac:spMk id="44" creationId="{9607AB75-47BC-93ED-D84E-AC91CD4344BC}"/>
          </ac:spMkLst>
        </pc:spChg>
        <pc:spChg chg="mod">
          <ac:chgData name="Benedikt Bunz" userId="9921f5dc-ee53-48bb-b0e0-0fc5ec71e2e8" providerId="ADAL" clId="{37161152-16E3-D443-87C1-321142270F80}" dt="2023-04-26T14:28:43.947" v="546"/>
          <ac:spMkLst>
            <pc:docMk/>
            <pc:sldMk cId="672627992" sldId="1989"/>
            <ac:spMk id="45" creationId="{60AC40C5-001F-1FE3-B360-E222BF8956FC}"/>
          </ac:spMkLst>
        </pc:spChg>
        <pc:spChg chg="mod">
          <ac:chgData name="Benedikt Bunz" userId="9921f5dc-ee53-48bb-b0e0-0fc5ec71e2e8" providerId="ADAL" clId="{37161152-16E3-D443-87C1-321142270F80}" dt="2023-04-26T14:28:43.947" v="546"/>
          <ac:spMkLst>
            <pc:docMk/>
            <pc:sldMk cId="672627992" sldId="1989"/>
            <ac:spMk id="46" creationId="{97C029D9-6251-BC0E-C558-E41B5B48213C}"/>
          </ac:spMkLst>
        </pc:spChg>
        <pc:spChg chg="add mod">
          <ac:chgData name="Benedikt Bunz" userId="9921f5dc-ee53-48bb-b0e0-0fc5ec71e2e8" providerId="ADAL" clId="{37161152-16E3-D443-87C1-321142270F80}" dt="2023-04-26T14:43:39.416" v="902" actId="403"/>
          <ac:spMkLst>
            <pc:docMk/>
            <pc:sldMk cId="672627992" sldId="1989"/>
            <ac:spMk id="47" creationId="{F977B19D-33DE-CFFC-895B-F3F675C6BB8F}"/>
          </ac:spMkLst>
        </pc:spChg>
        <pc:spChg chg="add mod">
          <ac:chgData name="Benedikt Bunz" userId="9921f5dc-ee53-48bb-b0e0-0fc5ec71e2e8" providerId="ADAL" clId="{37161152-16E3-D443-87C1-321142270F80}" dt="2023-04-26T14:33:53.658" v="558" actId="1076"/>
          <ac:spMkLst>
            <pc:docMk/>
            <pc:sldMk cId="672627992" sldId="1989"/>
            <ac:spMk id="48" creationId="{15F68BF7-1B67-502F-FE09-C0C3C0EDFD87}"/>
          </ac:spMkLst>
        </pc:spChg>
        <pc:spChg chg="add del mod">
          <ac:chgData name="Benedikt Bunz" userId="9921f5dc-ee53-48bb-b0e0-0fc5ec71e2e8" providerId="ADAL" clId="{37161152-16E3-D443-87C1-321142270F80}" dt="2023-04-26T14:35:24.433" v="645"/>
          <ac:spMkLst>
            <pc:docMk/>
            <pc:sldMk cId="672627992" sldId="1989"/>
            <ac:spMk id="49" creationId="{35B65DE1-14D0-C927-40CB-97D42ED9C9C1}"/>
          </ac:spMkLst>
        </pc:spChg>
        <pc:spChg chg="add mod">
          <ac:chgData name="Benedikt Bunz" userId="9921f5dc-ee53-48bb-b0e0-0fc5ec71e2e8" providerId="ADAL" clId="{37161152-16E3-D443-87C1-321142270F80}" dt="2023-04-26T14:44:31.062" v="943" actId="1076"/>
          <ac:spMkLst>
            <pc:docMk/>
            <pc:sldMk cId="672627992" sldId="1989"/>
            <ac:spMk id="50" creationId="{D3AD0692-D59D-217C-BD5F-444AA97FC8A8}"/>
          </ac:spMkLst>
        </pc:spChg>
        <pc:spChg chg="add mod">
          <ac:chgData name="Benedikt Bunz" userId="9921f5dc-ee53-48bb-b0e0-0fc5ec71e2e8" providerId="ADAL" clId="{37161152-16E3-D443-87C1-321142270F80}" dt="2023-04-26T14:48:47.123" v="988" actId="20577"/>
          <ac:spMkLst>
            <pc:docMk/>
            <pc:sldMk cId="672627992" sldId="1989"/>
            <ac:spMk id="51" creationId="{34CCF0E1-6054-7B60-394A-FADDAD770260}"/>
          </ac:spMkLst>
        </pc:spChg>
        <pc:spChg chg="del">
          <ac:chgData name="Benedikt Bunz" userId="9921f5dc-ee53-48bb-b0e0-0fc5ec71e2e8" providerId="ADAL" clId="{37161152-16E3-D443-87C1-321142270F80}" dt="2023-04-26T14:27:29.684" v="534" actId="478"/>
          <ac:spMkLst>
            <pc:docMk/>
            <pc:sldMk cId="672627992" sldId="1989"/>
            <ac:spMk id="57" creationId="{281A65D5-B454-8E04-2068-41B95A3ED0BD}"/>
          </ac:spMkLst>
        </pc:spChg>
        <pc:grpChg chg="del">
          <ac:chgData name="Benedikt Bunz" userId="9921f5dc-ee53-48bb-b0e0-0fc5ec71e2e8" providerId="ADAL" clId="{37161152-16E3-D443-87C1-321142270F80}" dt="2023-04-26T14:27:24.337" v="532" actId="478"/>
          <ac:grpSpMkLst>
            <pc:docMk/>
            <pc:sldMk cId="672627992" sldId="1989"/>
            <ac:grpSpMk id="3" creationId="{BB44317A-2016-50BC-8B1A-0CAB866D367A}"/>
          </ac:grpSpMkLst>
        </pc:grpChg>
        <pc:grpChg chg="del">
          <ac:chgData name="Benedikt Bunz" userId="9921f5dc-ee53-48bb-b0e0-0fc5ec71e2e8" providerId="ADAL" clId="{37161152-16E3-D443-87C1-321142270F80}" dt="2023-04-26T14:27:24.337" v="532" actId="478"/>
          <ac:grpSpMkLst>
            <pc:docMk/>
            <pc:sldMk cId="672627992" sldId="1989"/>
            <ac:grpSpMk id="8" creationId="{1EC84340-3726-F722-B2A4-8D0A3C688397}"/>
          </ac:grpSpMkLst>
        </pc:grpChg>
        <pc:grpChg chg="del">
          <ac:chgData name="Benedikt Bunz" userId="9921f5dc-ee53-48bb-b0e0-0fc5ec71e2e8" providerId="ADAL" clId="{37161152-16E3-D443-87C1-321142270F80}" dt="2023-04-26T14:27:24.337" v="532" actId="478"/>
          <ac:grpSpMkLst>
            <pc:docMk/>
            <pc:sldMk cId="672627992" sldId="1989"/>
            <ac:grpSpMk id="17" creationId="{E478278F-B181-10FB-5762-283E8F330732}"/>
          </ac:grpSpMkLst>
        </pc:grpChg>
        <pc:grpChg chg="add del mod">
          <ac:chgData name="Benedikt Bunz" userId="9921f5dc-ee53-48bb-b0e0-0fc5ec71e2e8" providerId="ADAL" clId="{37161152-16E3-D443-87C1-321142270F80}" dt="2023-04-26T14:33:35.457" v="548" actId="478"/>
          <ac:grpSpMkLst>
            <pc:docMk/>
            <pc:sldMk cId="672627992" sldId="1989"/>
            <ac:grpSpMk id="41" creationId="{D02B61C9-31DC-AF55-B740-A0F7C9969EE9}"/>
          </ac:grpSpMkLst>
        </pc:grpChg>
        <pc:graphicFrameChg chg="add mod">
          <ac:chgData name="Benedikt Bunz" userId="9921f5dc-ee53-48bb-b0e0-0fc5ec71e2e8" providerId="ADAL" clId="{37161152-16E3-D443-87C1-321142270F80}" dt="2023-04-26T14:28:51.175" v="547" actId="1076"/>
          <ac:graphicFrameMkLst>
            <pc:docMk/>
            <pc:sldMk cId="672627992" sldId="1989"/>
            <ac:graphicFrameMk id="28" creationId="{0258BA50-84CB-6281-3A49-6756FA83BE2A}"/>
          </ac:graphicFrameMkLst>
        </pc:graphicFrameChg>
        <pc:graphicFrameChg chg="add mod">
          <ac:chgData name="Benedikt Bunz" userId="9921f5dc-ee53-48bb-b0e0-0fc5ec71e2e8" providerId="ADAL" clId="{37161152-16E3-D443-87C1-321142270F80}" dt="2023-04-26T14:28:51.175" v="547" actId="1076"/>
          <ac:graphicFrameMkLst>
            <pc:docMk/>
            <pc:sldMk cId="672627992" sldId="1989"/>
            <ac:graphicFrameMk id="30" creationId="{BA73D062-073F-3BEC-D110-667DEA70B39B}"/>
          </ac:graphicFrameMkLst>
        </pc:graphicFrameChg>
        <pc:graphicFrameChg chg="del">
          <ac:chgData name="Benedikt Bunz" userId="9921f5dc-ee53-48bb-b0e0-0fc5ec71e2e8" providerId="ADAL" clId="{37161152-16E3-D443-87C1-321142270F80}" dt="2023-04-26T14:27:24.337" v="532" actId="478"/>
          <ac:graphicFrameMkLst>
            <pc:docMk/>
            <pc:sldMk cId="672627992" sldId="1989"/>
            <ac:graphicFrameMk id="32" creationId="{37E2906D-79CD-40B1-1C71-D11E1FFF7EE8}"/>
          </ac:graphicFrameMkLst>
        </pc:graphicFrameChg>
        <pc:graphicFrameChg chg="del">
          <ac:chgData name="Benedikt Bunz" userId="9921f5dc-ee53-48bb-b0e0-0fc5ec71e2e8" providerId="ADAL" clId="{37161152-16E3-D443-87C1-321142270F80}" dt="2023-04-26T14:27:28.213" v="533" actId="478"/>
          <ac:graphicFrameMkLst>
            <pc:docMk/>
            <pc:sldMk cId="672627992" sldId="1989"/>
            <ac:graphicFrameMk id="34" creationId="{35322128-DBAC-4083-4306-1CCDA58FA25C}"/>
          </ac:graphicFrameMkLst>
        </pc:graphicFrameChg>
        <pc:cxnChg chg="del mod">
          <ac:chgData name="Benedikt Bunz" userId="9921f5dc-ee53-48bb-b0e0-0fc5ec71e2e8" providerId="ADAL" clId="{37161152-16E3-D443-87C1-321142270F80}" dt="2023-04-26T14:27:24.337" v="532" actId="478"/>
          <ac:cxnSpMkLst>
            <pc:docMk/>
            <pc:sldMk cId="672627992" sldId="1989"/>
            <ac:cxnSpMk id="10" creationId="{EC575E9A-06A6-2502-8D49-54DE4589A9A3}"/>
          </ac:cxnSpMkLst>
        </pc:cxnChg>
        <pc:cxnChg chg="del">
          <ac:chgData name="Benedikt Bunz" userId="9921f5dc-ee53-48bb-b0e0-0fc5ec71e2e8" providerId="ADAL" clId="{37161152-16E3-D443-87C1-321142270F80}" dt="2023-04-26T14:27:24.337" v="532" actId="478"/>
          <ac:cxnSpMkLst>
            <pc:docMk/>
            <pc:sldMk cId="672627992" sldId="1989"/>
            <ac:cxnSpMk id="11" creationId="{DC84CB47-5846-5B99-CA14-65DB2621F555}"/>
          </ac:cxnSpMkLst>
        </pc:cxnChg>
        <pc:cxnChg chg="del">
          <ac:chgData name="Benedikt Bunz" userId="9921f5dc-ee53-48bb-b0e0-0fc5ec71e2e8" providerId="ADAL" clId="{37161152-16E3-D443-87C1-321142270F80}" dt="2023-04-26T14:27:24.337" v="532" actId="478"/>
          <ac:cxnSpMkLst>
            <pc:docMk/>
            <pc:sldMk cId="672627992" sldId="1989"/>
            <ac:cxnSpMk id="12" creationId="{66A1F657-95A3-8F6D-ED3C-D19CE90F64C6}"/>
          </ac:cxnSpMkLst>
        </pc:cxnChg>
        <pc:cxnChg chg="mod">
          <ac:chgData name="Benedikt Bunz" userId="9921f5dc-ee53-48bb-b0e0-0fc5ec71e2e8" providerId="ADAL" clId="{37161152-16E3-D443-87C1-321142270F80}" dt="2023-04-26T14:27:24.337" v="532" actId="478"/>
          <ac:cxnSpMkLst>
            <pc:docMk/>
            <pc:sldMk cId="672627992" sldId="1989"/>
            <ac:cxnSpMk id="22" creationId="{4BDA99E9-0285-5D7C-3807-E9FA2C82C554}"/>
          </ac:cxnSpMkLst>
        </pc:cxnChg>
        <pc:cxnChg chg="mod">
          <ac:chgData name="Benedikt Bunz" userId="9921f5dc-ee53-48bb-b0e0-0fc5ec71e2e8" providerId="ADAL" clId="{37161152-16E3-D443-87C1-321142270F80}" dt="2023-04-26T14:27:24.337" v="532" actId="478"/>
          <ac:cxnSpMkLst>
            <pc:docMk/>
            <pc:sldMk cId="672627992" sldId="1989"/>
            <ac:cxnSpMk id="37" creationId="{AE3BFFF8-298D-8718-6E0E-FF6DECC1E5BF}"/>
          </ac:cxnSpMkLst>
        </pc:cxnChg>
        <pc:cxnChg chg="mod">
          <ac:chgData name="Benedikt Bunz" userId="9921f5dc-ee53-48bb-b0e0-0fc5ec71e2e8" providerId="ADAL" clId="{37161152-16E3-D443-87C1-321142270F80}" dt="2023-04-26T14:27:24.337" v="532" actId="478"/>
          <ac:cxnSpMkLst>
            <pc:docMk/>
            <pc:sldMk cId="672627992" sldId="1989"/>
            <ac:cxnSpMk id="39" creationId="{8228B8AD-89C3-7E49-B749-272FD9C8C572}"/>
          </ac:cxnSpMkLst>
        </pc:cxnChg>
      </pc:sldChg>
      <pc:sldChg chg="addSp delSp modSp new mod modAnim">
        <pc:chgData name="Benedikt Bunz" userId="9921f5dc-ee53-48bb-b0e0-0fc5ec71e2e8" providerId="ADAL" clId="{37161152-16E3-D443-87C1-321142270F80}" dt="2023-04-26T15:05:57.398" v="1417" actId="20577"/>
        <pc:sldMkLst>
          <pc:docMk/>
          <pc:sldMk cId="366551163" sldId="1990"/>
        </pc:sldMkLst>
        <pc:spChg chg="mod">
          <ac:chgData name="Benedikt Bunz" userId="9921f5dc-ee53-48bb-b0e0-0fc5ec71e2e8" providerId="ADAL" clId="{37161152-16E3-D443-87C1-321142270F80}" dt="2023-04-26T14:54:07.769" v="1024" actId="20577"/>
          <ac:spMkLst>
            <pc:docMk/>
            <pc:sldMk cId="366551163" sldId="1990"/>
            <ac:spMk id="2" creationId="{E63F24C2-768D-C1B9-663F-8703B2F02C81}"/>
          </ac:spMkLst>
        </pc:spChg>
        <pc:spChg chg="add del mod">
          <ac:chgData name="Benedikt Bunz" userId="9921f5dc-ee53-48bb-b0e0-0fc5ec71e2e8" providerId="ADAL" clId="{37161152-16E3-D443-87C1-321142270F80}" dt="2023-04-26T14:53:00.828" v="1005"/>
          <ac:spMkLst>
            <pc:docMk/>
            <pc:sldMk cId="366551163" sldId="1990"/>
            <ac:spMk id="3" creationId="{3BF5A747-8087-1A66-9451-A3AD7971AF10}"/>
          </ac:spMkLst>
        </pc:spChg>
        <pc:spChg chg="add mod">
          <ac:chgData name="Benedikt Bunz" userId="9921f5dc-ee53-48bb-b0e0-0fc5ec71e2e8" providerId="ADAL" clId="{37161152-16E3-D443-87C1-321142270F80}" dt="2023-04-26T15:00:16.227" v="1347" actId="1076"/>
          <ac:spMkLst>
            <pc:docMk/>
            <pc:sldMk cId="366551163" sldId="1990"/>
            <ac:spMk id="4" creationId="{E68FE0FA-956A-5671-07D9-1FF39A84CD95}"/>
          </ac:spMkLst>
        </pc:spChg>
        <pc:spChg chg="add mod">
          <ac:chgData name="Benedikt Bunz" userId="9921f5dc-ee53-48bb-b0e0-0fc5ec71e2e8" providerId="ADAL" clId="{37161152-16E3-D443-87C1-321142270F80}" dt="2023-04-26T14:54:18.064" v="1026" actId="1076"/>
          <ac:spMkLst>
            <pc:docMk/>
            <pc:sldMk cId="366551163" sldId="1990"/>
            <ac:spMk id="5" creationId="{786027F4-0131-C7F9-598B-24BC7B23B31D}"/>
          </ac:spMkLst>
        </pc:spChg>
        <pc:spChg chg="add mod">
          <ac:chgData name="Benedikt Bunz" userId="9921f5dc-ee53-48bb-b0e0-0fc5ec71e2e8" providerId="ADAL" clId="{37161152-16E3-D443-87C1-321142270F80}" dt="2023-04-26T14:54:18.064" v="1026" actId="1076"/>
          <ac:spMkLst>
            <pc:docMk/>
            <pc:sldMk cId="366551163" sldId="1990"/>
            <ac:spMk id="8" creationId="{3F6437C6-C5E6-7CB1-4BDE-C2795FF86E0E}"/>
          </ac:spMkLst>
        </pc:spChg>
        <pc:spChg chg="add mod">
          <ac:chgData name="Benedikt Bunz" userId="9921f5dc-ee53-48bb-b0e0-0fc5ec71e2e8" providerId="ADAL" clId="{37161152-16E3-D443-87C1-321142270F80}" dt="2023-04-26T14:54:18.064" v="1026" actId="1076"/>
          <ac:spMkLst>
            <pc:docMk/>
            <pc:sldMk cId="366551163" sldId="1990"/>
            <ac:spMk id="9" creationId="{E0BB719A-780E-6811-1BD8-8AC9BB95CE4B}"/>
          </ac:spMkLst>
        </pc:spChg>
        <pc:spChg chg="add mod">
          <ac:chgData name="Benedikt Bunz" userId="9921f5dc-ee53-48bb-b0e0-0fc5ec71e2e8" providerId="ADAL" clId="{37161152-16E3-D443-87C1-321142270F80}" dt="2023-04-26T14:54:18.064" v="1026" actId="1076"/>
          <ac:spMkLst>
            <pc:docMk/>
            <pc:sldMk cId="366551163" sldId="1990"/>
            <ac:spMk id="12" creationId="{2E09B1E7-9B78-C65C-E3CC-D2B0540F14B9}"/>
          </ac:spMkLst>
        </pc:spChg>
        <pc:spChg chg="add mod">
          <ac:chgData name="Benedikt Bunz" userId="9921f5dc-ee53-48bb-b0e0-0fc5ec71e2e8" providerId="ADAL" clId="{37161152-16E3-D443-87C1-321142270F80}" dt="2023-04-26T14:54:18.064" v="1026" actId="1076"/>
          <ac:spMkLst>
            <pc:docMk/>
            <pc:sldMk cId="366551163" sldId="1990"/>
            <ac:spMk id="13" creationId="{A09C2965-D2E3-1A18-A65A-4D59BDE8BD95}"/>
          </ac:spMkLst>
        </pc:spChg>
        <pc:spChg chg="add mod">
          <ac:chgData name="Benedikt Bunz" userId="9921f5dc-ee53-48bb-b0e0-0fc5ec71e2e8" providerId="ADAL" clId="{37161152-16E3-D443-87C1-321142270F80}" dt="2023-04-26T15:05:57.398" v="1417" actId="20577"/>
          <ac:spMkLst>
            <pc:docMk/>
            <pc:sldMk cId="366551163" sldId="1990"/>
            <ac:spMk id="14" creationId="{824EE63D-A999-2FF1-9611-7C64D4326B89}"/>
          </ac:spMkLst>
        </pc:spChg>
        <pc:picChg chg="add mod">
          <ac:chgData name="Benedikt Bunz" userId="9921f5dc-ee53-48bb-b0e0-0fc5ec71e2e8" providerId="ADAL" clId="{37161152-16E3-D443-87C1-321142270F80}" dt="2023-04-26T14:54:18.064" v="1026" actId="1076"/>
          <ac:picMkLst>
            <pc:docMk/>
            <pc:sldMk cId="366551163" sldId="1990"/>
            <ac:picMk id="6" creationId="{BD6DC01C-FAFA-A68A-69F3-208FAE611D3D}"/>
          </ac:picMkLst>
        </pc:picChg>
        <pc:picChg chg="add mod">
          <ac:chgData name="Benedikt Bunz" userId="9921f5dc-ee53-48bb-b0e0-0fc5ec71e2e8" providerId="ADAL" clId="{37161152-16E3-D443-87C1-321142270F80}" dt="2023-04-26T14:54:18.064" v="1026" actId="1076"/>
          <ac:picMkLst>
            <pc:docMk/>
            <pc:sldMk cId="366551163" sldId="1990"/>
            <ac:picMk id="7" creationId="{4D403BC6-42A5-8BC5-A40A-B9211974E73A}"/>
          </ac:picMkLst>
        </pc:picChg>
        <pc:picChg chg="add mod">
          <ac:chgData name="Benedikt Bunz" userId="9921f5dc-ee53-48bb-b0e0-0fc5ec71e2e8" providerId="ADAL" clId="{37161152-16E3-D443-87C1-321142270F80}" dt="2023-04-26T14:54:18.064" v="1026" actId="1076"/>
          <ac:picMkLst>
            <pc:docMk/>
            <pc:sldMk cId="366551163" sldId="1990"/>
            <ac:picMk id="11" creationId="{AA5825FD-0301-DA5E-971F-3C130C20395D}"/>
          </ac:picMkLst>
        </pc:picChg>
        <pc:cxnChg chg="add mod">
          <ac:chgData name="Benedikt Bunz" userId="9921f5dc-ee53-48bb-b0e0-0fc5ec71e2e8" providerId="ADAL" clId="{37161152-16E3-D443-87C1-321142270F80}" dt="2023-04-26T14:54:18.064" v="1026" actId="1076"/>
          <ac:cxnSpMkLst>
            <pc:docMk/>
            <pc:sldMk cId="366551163" sldId="1990"/>
            <ac:cxnSpMk id="10" creationId="{BB170B8C-E847-E81D-4467-BB084F25491B}"/>
          </ac:cxnSpMkLst>
        </pc:cxnChg>
      </pc:sldChg>
      <pc:sldChg chg="modSp add modTransition modAnim">
        <pc:chgData name="Benedikt Bunz" userId="9921f5dc-ee53-48bb-b0e0-0fc5ec71e2e8" providerId="ADAL" clId="{37161152-16E3-D443-87C1-321142270F80}" dt="2023-04-26T15:03:22.662" v="1380"/>
        <pc:sldMkLst>
          <pc:docMk/>
          <pc:sldMk cId="4137383879" sldId="1991"/>
        </pc:sldMkLst>
        <pc:spChg chg="mod">
          <ac:chgData name="Benedikt Bunz" userId="9921f5dc-ee53-48bb-b0e0-0fc5ec71e2e8" providerId="ADAL" clId="{37161152-16E3-D443-87C1-321142270F80}" dt="2023-04-26T15:02:39.171" v="1363" actId="20577"/>
          <ac:spMkLst>
            <pc:docMk/>
            <pc:sldMk cId="4137383879" sldId="1991"/>
            <ac:spMk id="4" creationId="{AA0B25B6-6593-71C5-FA16-00707AB07D82}"/>
          </ac:spMkLst>
        </pc:spChg>
      </pc:sldChg>
      <pc:sldChg chg="add del">
        <pc:chgData name="Benedikt Bunz" userId="9921f5dc-ee53-48bb-b0e0-0fc5ec71e2e8" providerId="ADAL" clId="{37161152-16E3-D443-87C1-321142270F80}" dt="2023-04-26T15:02:43.151" v="1365" actId="2696"/>
        <pc:sldMkLst>
          <pc:docMk/>
          <pc:sldMk cId="1441221674" sldId="1992"/>
        </pc:sldMkLst>
      </pc:sldChg>
      <pc:sldChg chg="modSp add modTransition modAnim">
        <pc:chgData name="Benedikt Bunz" userId="9921f5dc-ee53-48bb-b0e0-0fc5ec71e2e8" providerId="ADAL" clId="{37161152-16E3-D443-87C1-321142270F80}" dt="2023-04-26T15:03:16.522" v="1378"/>
        <pc:sldMkLst>
          <pc:docMk/>
          <pc:sldMk cId="1644407109" sldId="1992"/>
        </pc:sldMkLst>
        <pc:spChg chg="mod">
          <ac:chgData name="Benedikt Bunz" userId="9921f5dc-ee53-48bb-b0e0-0fc5ec71e2e8" providerId="ADAL" clId="{37161152-16E3-D443-87C1-321142270F80}" dt="2023-04-26T15:03:10.695" v="1376" actId="20577"/>
          <ac:spMkLst>
            <pc:docMk/>
            <pc:sldMk cId="1644407109" sldId="1992"/>
            <ac:spMk id="4" creationId="{AA0B25B6-6593-71C5-FA16-00707AB07D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0719E-525C-1B4C-9D74-5D3A92C42AF7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DBDC7-2817-5543-98F8-D77248C0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BDC7-2817-5543-98F8-D77248C04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general and modular framework for designing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PolyIOPs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different relations</a:t>
            </a:r>
            <a:r>
              <a:rPr lang="en-US" sz="1800" dirty="0">
                <a:effectLst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achieve linear prover and avoid FFTs, the key here is to use Boolean hypercube as the embedding set H and use multi-variate polynomials for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sumchecks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Recall the simplified Plonk formula: a degree-3 formula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practice, we can use other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types of gates with much higher degree, example L^5 + R.</a:t>
            </a:r>
            <a:r>
              <a:rPr lang="en-US" sz="2800" dirty="0">
                <a:effectLst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more generally, we can embed more custom gate types using different selectors</a:t>
            </a:r>
            <a:r>
              <a:rPr lang="en-US" sz="2800" dirty="0">
                <a:effectLst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useful because we can constrain certain functions using a much smaller circuit</a:t>
            </a:r>
            <a:r>
              <a:rPr lang="en-US" sz="2800" dirty="0">
                <a:effectLst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e.g., ECC addition, Rescue round functions, and more</a:t>
            </a:r>
            <a:r>
              <a:rPr lang="en-US" sz="2800" dirty="0">
                <a:effectLst/>
              </a:rPr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Plonk can also support high-degree custom gates, but a great advantage of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is that it can support high-degree gates at a much less cost.</a:t>
            </a:r>
          </a:p>
          <a:p>
            <a:pPr marL="228600" indent="-228600">
              <a:buAutoNum type="arabicPeriod"/>
            </a:pPr>
            <a:r>
              <a:rPr lang="en-US" dirty="0"/>
              <a:t>Commit a quotient poly that has degree </a:t>
            </a:r>
            <a:r>
              <a:rPr lang="en-US" dirty="0" err="1"/>
              <a:t>dn</a:t>
            </a:r>
            <a:endParaRPr lang="en-US" dirty="0"/>
          </a:p>
          <a:p>
            <a:pPr marL="685800" lvl="1" indent="-228600">
              <a:buAutoNum type="arabicPeriod"/>
            </a:pPr>
            <a:r>
              <a:rPr lang="en-US" dirty="0"/>
              <a:t>First, increases # group ops from n to </a:t>
            </a:r>
            <a:r>
              <a:rPr lang="en-US" dirty="0" err="1"/>
              <a:t>dn</a:t>
            </a:r>
            <a:r>
              <a:rPr lang="en-US" dirty="0"/>
              <a:t>, significant when d is high</a:t>
            </a:r>
          </a:p>
          <a:p>
            <a:pPr marL="685800" lvl="1" indent="-228600">
              <a:buAutoNum type="arabicPeriod"/>
            </a:pPr>
            <a:r>
              <a:rPr lang="en-US" dirty="0"/>
              <a:t>Also needs to higher degree poly </a:t>
            </a:r>
            <a:r>
              <a:rPr lang="en-US" dirty="0" err="1"/>
              <a:t>mul</a:t>
            </a:r>
            <a:r>
              <a:rPr lang="en-US" dirty="0"/>
              <a:t>, involves large-sized FFTs</a:t>
            </a:r>
          </a:p>
          <a:p>
            <a:pPr marL="228600" lvl="0" indent="-228600">
              <a:buAutoNum type="arabicPeriod"/>
            </a:pPr>
            <a:r>
              <a:rPr lang="en-US" dirty="0"/>
              <a:t>In practice, the </a:t>
            </a:r>
            <a:r>
              <a:rPr lang="en-US" dirty="0" err="1"/>
              <a:t>cusom</a:t>
            </a:r>
            <a:r>
              <a:rPr lang="en-US" dirty="0"/>
              <a:t> gate doesn’t have a very high degree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comparison,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uses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sumcheck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which involves no quotient polynomial. And instead of having O(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group operations, it only needs to do O(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field operations which is much faster.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As we can see, when we increase the gate degree from 2 to 32, the proving cost is only 30% more expensive. This also justifies that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can more easily support high-degree gates.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Before delving into the technical details, let’s see why lookup gates are useful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1. range-check: addition/</a:t>
            </a:r>
            <a:r>
              <a:rPr lang="en-US" dirty="0" err="1">
                <a:effectLst/>
              </a:rPr>
              <a:t>mul</a:t>
            </a:r>
            <a:r>
              <a:rPr lang="en-US" dirty="0">
                <a:effectLst/>
              </a:rPr>
              <a:t> gate: bit decomposition; lookup table: single lookup gate</a:t>
            </a:r>
          </a:p>
          <a:p>
            <a:r>
              <a:rPr lang="en-US" dirty="0">
                <a:effectLst/>
              </a:rPr>
              <a:t>2. Simulating bit ops (ubiquitous in hashing):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given a table that stores all the possible input-output tuples, we only need a single lookup gate to check that the tuple (x, y, z) is in the table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 More applications, like …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Why useful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6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Before delving into the technical details, let’s see why lookup gates are useful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1. range-check: addition/</a:t>
            </a:r>
            <a:r>
              <a:rPr lang="en-US" dirty="0" err="1">
                <a:effectLst/>
              </a:rPr>
              <a:t>mul</a:t>
            </a:r>
            <a:r>
              <a:rPr lang="en-US" dirty="0">
                <a:effectLst/>
              </a:rPr>
              <a:t> gate: bit decomposition; lookup table: single lookup gate</a:t>
            </a:r>
          </a:p>
          <a:p>
            <a:r>
              <a:rPr lang="en-US" dirty="0">
                <a:effectLst/>
              </a:rPr>
              <a:t>2. Simulating bit ops (ubiquitous in hashing):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given a table that stores all the possible input-output tuples, we only need a single lookup gate to check that the tuple (x, y, z) is in the table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 More applications, like …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Why useful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1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before describing the lookup protocol, let’s check an important last step for making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concretely efficient</a:t>
            </a:r>
            <a:r>
              <a:rPr lang="en-US" sz="1600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Preprocessing phase -&gt; Online phase -&gt; The verifier asks many eval queries to multi oracles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queries can be a lot even for the vanilla Plonk constraint system, and it can be even more if we use a more complicated custom gate. The consequence is that when we compile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PolyIOP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with a PCS, the prover needs to compute many evaluation opening proofs, which can be concretely inefficient</a:t>
            </a:r>
            <a:r>
              <a:rPr lang="en-US" sz="1600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To remedy this, we present a new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PolyIOP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that transforms multiple multilinear polynomial evaluation queries into a single evaluation query, hence the PCS only needs to compute a single opening proof.</a:t>
            </a:r>
            <a:r>
              <a:rPr lang="en-US" sz="1600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 this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PolyIOP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is highly efficient and significantly improves the state-of-the-art</a:t>
            </a:r>
            <a:r>
              <a:rPr lang="en-US" sz="1600" dirty="0">
                <a:effectLst/>
              </a:rPr>
              <a:t> 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highlight that the resulting scheme is highly efficient in practice.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proof size is logarithmic, but it’s still quite small and less than 5KB for all practical circuit sizes.  much better than a lot of SNARK schemes that have linear-time prover.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proving time is also concretely fast. E.g., a proof-of-concept implementation is already 60% faster than a highly optimized Plonk implementation for circuit size 1 million. And we believe it can be even faster on hardware because group-multi-exponentiations,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sumcheck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and multilinear evaluations are all very hardware-friendly.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Because of the use of high-degree gates and lookup gates, compared to traditional constraint systems like R1CS, our scheme has more succinct circuits for many interesting applications. As a result, even if there is a R1CS-based SNARK that is as fast as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given the same number of constraints,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HyperPlonk’s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proving time for most applications will still be much faster.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67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BDC7-2817-5543-98F8-D77248C04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this talk, we answer the previous question affirmatively and introduce a new family of proof systems called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HyperPlonk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+. To highlight some of its cool features, we note that </a:t>
            </a:r>
          </a:p>
          <a:p>
            <a:pPr marL="228600" indent="-228600">
              <a:buAutoNum type="arabicPeriod"/>
            </a:pPr>
            <a:r>
              <a:rPr lang="en-US" dirty="0"/>
              <a:t>high-deg support</a:t>
            </a:r>
          </a:p>
          <a:p>
            <a:pPr marL="228600" indent="-228600">
              <a:buAutoNum type="arabicPeriod"/>
            </a:pPr>
            <a:r>
              <a:rPr lang="en-US" dirty="0"/>
              <a:t>Lookup gate support</a:t>
            </a:r>
          </a:p>
          <a:p>
            <a:pPr marL="228600" indent="-228600">
              <a:buAutoNum type="arabicPeriod"/>
            </a:pPr>
            <a:r>
              <a:rPr lang="en-US" dirty="0"/>
              <a:t>Linear-time prover without FFT. Not the first linear-time SNARK, but the first linear-prover SNARK that support useful gates </a:t>
            </a:r>
            <a:r>
              <a:rPr lang="en-US" dirty="0" err="1"/>
              <a:t>lik</a:t>
            </a:r>
            <a:r>
              <a:rPr lang="en-US" dirty="0"/>
              <a:t>…</a:t>
            </a:r>
          </a:p>
          <a:p>
            <a:pPr marL="228600" indent="-228600">
              <a:buAutoNum type="arabicPeriod"/>
            </a:pPr>
            <a:r>
              <a:rPr lang="en-US" dirty="0"/>
              <a:t>Not only theoretical construction but concretely efficient: attracts many active industry developments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BDC7-2817-5543-98F8-D77248C04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BDC7-2817-5543-98F8-D77248C04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3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BDC7-2817-5543-98F8-D77248C04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Plonk uses univariate polynomials to interpolate the columns of the matrix so that it can conveniently conduct polynomial equation checks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Plonk uses univariate polynomials to interpolate the columns of the matrix so that it can conveniently conduct polynomial equation checks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4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Besides proving gate computation correctness, we also need to ensure that different gate values are consistent if they are connected by the same wire.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 example, the output of Gate 1 should be the same as the right input of Gate 2, which should all be value 7.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more generally, all slots here with the same color should have identical values.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Inspired by Plonk, we note that this can be translated into a prescribed permutation relation, where we check that L, R, O’s values are invariant after applying a prescribed permutation.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Sufficient to design a protocol for permutation relation, and we introduce 2 approaches</a:t>
            </a:r>
            <a:br>
              <a:rPr lang="en-US" sz="1800" dirty="0">
                <a:effectLst/>
                <a:latin typeface="CMR10"/>
              </a:rPr>
            </a:br>
            <a:r>
              <a:rPr lang="en-US" sz="1800" dirty="0">
                <a:effectLst/>
                <a:latin typeface="CMR10"/>
              </a:rPr>
              <a:t>first approach: inspired by Plonk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Perm check -&gt; multi-set check, where the goal is to prove that 2 sets of tuples are identical. E.g., here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 want to prove the set of pairs (fi,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is the same as the set of pairs (fi,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pi_i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Mset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check -&gt; product check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Finally, prod check -&gt; zero check in the multilinear setting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Advantage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Tradeoff: can’t use fields with small chars like 2^64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6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6096-80EC-5E48-BB3F-4F320C57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728EB-9371-6943-A3B0-9BDD95435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8EE7-3DB8-9C42-9D34-0D10F10E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2A58-375D-2A46-97E6-EBF2C141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D48A-926D-EF43-812A-46583FDD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9BC3-A4F5-1442-932F-8BA7CFBD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97FF0-E5A9-DF41-9BBE-344902535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CCB0-B576-9049-839C-088FFD16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E79F-6806-7544-B3E9-7E60B2F0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3C91-994C-0743-83B1-377AE135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0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0A78-14DC-0F4E-B9F6-AC5AF77EC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8E199-C58B-4B47-8647-F44C665FE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B033-2EF8-BE44-9F51-697411AA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CB4B-1D7F-8246-BFDD-2B1BE7CA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5A02-B560-BD45-8FC9-EB53F1DF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578962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73236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557F-6FBE-E64D-B23B-3A291279F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31680-40C5-7743-9FF6-2852BBF1E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36A42-120B-BD40-B9DE-6793C481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4F000-8988-D34F-B922-71383D75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6160-2CE7-314B-9E76-66E99C89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11753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9A98-560F-BC4E-9454-0F5ADB6C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E1F8-8E92-004E-B487-5418D485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75FA-4BA3-1841-BF0A-485A1651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00E84-650A-3446-869D-73AF6134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DD2D-7775-F443-9D02-78DA8472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10672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4601-DDD6-BF4E-B229-0C0BD0A9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2586E-DDED-9A47-8CA8-2EF6D476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3180-08B7-2340-B167-DDE402D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6D3B-65EE-3146-836F-FA92C83C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ED19E-6CAC-1B43-8902-81D046B4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38509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3203-64B5-2F49-A664-4A059197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594-CF0D-7B4B-967C-77B7135D0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71C55-F14C-6C46-A4CF-F484EE528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FF23-BDA4-814A-B89A-5AEBA0DB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72F31-5823-C841-8531-28C9B420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1D446-5166-7746-9FF8-C8AC23CA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5353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844B-41F9-634E-8FE1-A5C1E03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BD09E-A16C-CD42-B7AC-1BBA0305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4C3EE-671B-FF41-8673-06336B4F4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4F62E-0F28-884F-AA79-D784A72A7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FC231-E064-DD49-82ED-80095A636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C6F1E-03AD-5B4E-A0DD-1C94B29B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A5638-D70C-2B4A-A37D-93F373A6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CC19E-061B-E547-96C1-27040A15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9528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0BF7-73BF-B34C-9DEC-9E1ED7D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C6FB5-0B05-D543-A93D-4F0833EB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4B581-12FD-AE46-AA4D-F508F8E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531EB-5077-7446-BFCD-F3298181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75448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E4A76-F6FE-DE45-95CE-5E72C4EE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4959C-7EBD-EC46-8442-229EC509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8960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AAF3-06F4-2F4E-AAAC-6377635A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A815-9140-A74D-BC4C-D6698A80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1A5A-06E6-7F46-83C2-8D9E670A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A290-3FA7-D84D-B3CC-6906A24D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17ED-2B3C-9644-B352-FF762B3A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EE7DD-6F46-1A41-9C87-81DB2BC06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F9A60-2483-B345-85F5-017729688669}"/>
              </a:ext>
            </a:extLst>
          </p:cNvPr>
          <p:cNvSpPr/>
          <p:nvPr userDrawn="1"/>
        </p:nvSpPr>
        <p:spPr>
          <a:xfrm>
            <a:off x="3575384" y="4942429"/>
            <a:ext cx="5041233" cy="10324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01208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EE7DD-6F46-1A41-9C87-81DB2BC06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F9A60-2483-B345-85F5-017729688669}"/>
              </a:ext>
            </a:extLst>
          </p:cNvPr>
          <p:cNvSpPr/>
          <p:nvPr userDrawn="1"/>
        </p:nvSpPr>
        <p:spPr>
          <a:xfrm>
            <a:off x="4296000" y="4607149"/>
            <a:ext cx="3600000" cy="720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28214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25911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787927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578962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270896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845716-5DCE-6D4D-9CDB-97EEE9265EED}"/>
              </a:ext>
            </a:extLst>
          </p:cNvPr>
          <p:cNvSpPr/>
          <p:nvPr userDrawn="1"/>
        </p:nvSpPr>
        <p:spPr>
          <a:xfrm>
            <a:off x="0" y="3677920"/>
            <a:ext cx="12192000" cy="318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578962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51791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379-1727-F146-87D3-3B7209AB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ED5E-7AB9-B54A-9CCC-9CE91791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A1B6E-A547-4A4A-9C90-2A96C33BE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AFC88-CAE0-834A-81C1-313CC2E8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F0773-096D-9141-8AEA-31C539BE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3D2B5-6534-4240-A055-3A564622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46689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CFF-7070-7A46-ABE4-8543EBB9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950F9-307A-C344-9577-047FEBC1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9719E-CF46-D847-A910-2380EBCF4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363F8-455C-4442-B781-2CDC6EA6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79A50-A287-2A4A-AD0B-88B434F5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60CCF-440E-2E46-B495-007ABB2C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30260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4FF3-ED5C-4241-9D15-F217F124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B1381-592D-AD4E-9A20-3EE570A1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DE93-3024-224A-A166-E51D99D6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A045-4190-C242-A697-75C6C4D1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9F5A-1126-B347-B48E-C668D944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572170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9652F-302F-2443-884C-31BEB194A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D4F29-5FC5-1341-A0F4-4D89E302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1643-29E7-E448-ABAD-F197B518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9393-0E99-A946-AEC0-E3431CA4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00D1-F317-064D-86E9-9D8D6FE3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4763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4A50-386D-C042-905C-B42DCEC7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59289-7A70-7E4D-AD01-D07658106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DF13-DA5C-8F45-B206-925BFC6F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B07A-1883-1A4C-B2B0-BF86BAA0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743F-DEF2-E748-90C0-603F5398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C8FD-63EB-164D-9341-981872F9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89B2-5AF5-AF4E-B125-BE7CCFAD7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88661-9498-DE4C-B564-D5763E460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B3DB4-81C0-9C4D-B401-C5B08C99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5B9DB-DD67-E042-9D0A-BC72C77A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DF4C-1D80-CA48-A19F-37EC5697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34AF-F418-7948-891C-D4A5AA20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2259F-0E5D-1F42-A8EC-5BB5A91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9CF6-2B40-7045-A08E-1D909CEC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D632F-0BBD-3E40-B8AF-D1A60CF09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4DEB-37E9-4C40-A3FF-2FDB75BC4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67859-6475-074A-B7FE-5DD7C8EE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27508-F820-6F42-B25A-10B987A1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85832-7C11-E342-8724-7752FDE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9DEB-B1CB-034C-AA74-8DBC80D8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29DB7-BD14-A748-ABB6-CDDAFBE6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35546-4B8F-784F-8E98-C28147E8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5858F-3E1A-8A41-8529-8DA760F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B5CF0-E765-9843-9B5A-8485C8BF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74233-A9BB-7746-BC2A-3E09F990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FDA00-51C7-A440-9D02-A6E8DAB1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0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FF4C-7327-E341-9B67-FD0ACC18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92E6-DCA0-4545-91DE-8A7AB25B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B7CD0-BAB3-E34D-A140-024C6764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870B1-904E-1A45-8030-7F70D0F7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36875-C5FD-2F44-9A9A-8C39E8F9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87A2-C625-5F45-9780-EECAF48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DFFC-81BA-7F4F-84B8-DA6215EE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E0631-1E4C-F341-98FA-3CEE1A282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51BCE-7A2A-E449-8E3C-053E9DA04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1CA81-326C-AE4B-9344-42241101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4F3BF-63F0-6B48-9B8E-5A12F80F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44A-E45D-9249-81EB-C445C4F4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0FAAE-449E-BF43-97E0-E9CAE939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37A20-0EE0-0041-8B8C-ACD79126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44D7-2E5D-0445-AE8B-ACBFD9281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1809-C83D-D443-AADD-BF8DBC25398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96BC-9E92-EF43-8E1C-0E9DE020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32DA-4E7A-B540-ACFF-43500602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144F4-E36E-444E-927F-06A0C388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6257-DAA3-E240-8347-D7D89223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42335-7974-2E49-B318-242DC125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C6E6-99D2-F048-93E7-DBFD9E4E8E07}" type="datetimeFigureOut">
              <a:rPr lang="en-BD" smtClean="0"/>
              <a:t>4/27/23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C170E-65B0-544B-BE3C-B2A34971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792A-0428-B44D-A3B6-3927D619D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24412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29.png"/><Relationship Id="rId12" Type="http://schemas.openxmlformats.org/officeDocument/2006/relationships/image" Target="../media/image220.png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410.png"/><Relationship Id="rId15" Type="http://schemas.openxmlformats.org/officeDocument/2006/relationships/image" Target="../media/image260.png"/><Relationship Id="rId10" Type="http://schemas.openxmlformats.org/officeDocument/2006/relationships/image" Target="../media/image44.png"/><Relationship Id="rId1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1.png"/><Relationship Id="rId3" Type="http://schemas.openxmlformats.org/officeDocument/2006/relationships/image" Target="../media/image340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40.png"/><Relationship Id="rId4" Type="http://schemas.openxmlformats.org/officeDocument/2006/relationships/image" Target="../media/image57.png"/><Relationship Id="rId9" Type="http://schemas.openxmlformats.org/officeDocument/2006/relationships/image" Target="../media/image6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83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2.tiff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88.png"/><Relationship Id="rId5" Type="http://schemas.openxmlformats.org/officeDocument/2006/relationships/image" Target="../media/image63.png"/><Relationship Id="rId15" Type="http://schemas.openxmlformats.org/officeDocument/2006/relationships/image" Target="../media/image7.png"/><Relationship Id="rId10" Type="http://schemas.openxmlformats.org/officeDocument/2006/relationships/image" Target="../media/image4.emf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0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8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tif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tiff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0.tiff"/><Relationship Id="rId7" Type="http://schemas.openxmlformats.org/officeDocument/2006/relationships/image" Target="../media/image1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3.tiff"/><Relationship Id="rId7" Type="http://schemas.openxmlformats.org/officeDocument/2006/relationships/image" Target="../media/image17.sv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2.png"/><Relationship Id="rId9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3654C-29AB-1940-91F8-1D898770C373}"/>
              </a:ext>
            </a:extLst>
          </p:cNvPr>
          <p:cNvSpPr txBox="1"/>
          <p:nvPr/>
        </p:nvSpPr>
        <p:spPr>
          <a:xfrm>
            <a:off x="722812" y="1661091"/>
            <a:ext cx="10746376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HyperPlonk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: </a:t>
            </a:r>
          </a:p>
          <a:p>
            <a:pPr algn="ctr">
              <a:defRPr/>
            </a:pPr>
            <a:r>
              <a:rPr lang="en-US" sz="4800" b="0" i="0" dirty="0">
                <a:solidFill>
                  <a:srgbClr val="212529"/>
                </a:solidFill>
                <a:effectLst/>
                <a:latin typeface="system-ui"/>
              </a:rPr>
              <a:t>Plonk with Linear-Time Prover and High-Degree Custom Gates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7C225-D640-83BF-D174-6C613490D97A}"/>
              </a:ext>
            </a:extLst>
          </p:cNvPr>
          <p:cNvSpPr txBox="1"/>
          <p:nvPr/>
        </p:nvSpPr>
        <p:spPr>
          <a:xfrm>
            <a:off x="1216526" y="4127013"/>
            <a:ext cx="891807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Binyi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Chen,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Benedikt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Bünz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, Dan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Boneh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Zhenfei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Zhang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04040"/>
                </a:solidFill>
                <a:latin typeface="Montserrat Medium" pitchFamily="2" charset="77"/>
              </a:rPr>
              <a:t>Espresso Systems, Stanford</a:t>
            </a:r>
          </a:p>
        </p:txBody>
      </p:sp>
    </p:spTree>
    <p:extLst>
      <p:ext uri="{BB962C8B-B14F-4D97-AF65-F5344CB8AC3E}">
        <p14:creationId xmlns:p14="http://schemas.microsoft.com/office/powerpoint/2010/main" val="196059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853419-726F-D94F-730F-3F63794B6C21}"/>
              </a:ext>
            </a:extLst>
          </p:cNvPr>
          <p:cNvSpPr/>
          <p:nvPr/>
        </p:nvSpPr>
        <p:spPr>
          <a:xfrm>
            <a:off x="4235143" y="1456739"/>
            <a:ext cx="7854023" cy="2205989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71318-EC79-0BD7-E0A8-E33ED845A3FD}"/>
              </a:ext>
            </a:extLst>
          </p:cNvPr>
          <p:cNvSpPr txBox="1"/>
          <p:nvPr/>
        </p:nvSpPr>
        <p:spPr>
          <a:xfrm>
            <a:off x="4465948" y="1269296"/>
            <a:ext cx="1879546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8A472A8-35E0-F1E7-8CA2-294F03301A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4049" y="1954986"/>
                <a:ext cx="7563682" cy="139990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Montserrat" pitchFamily="2" charset="77"/>
                  </a:rPr>
                  <a:t>Gate 1: 	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   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Montserrat" pitchFamily="2" charset="77"/>
                  </a:rPr>
                  <a:t>Gate 2:	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   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Montserrat" pitchFamily="2" charset="77"/>
                  </a:rPr>
                  <a:t>Gate 3:	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   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8A472A8-35E0-F1E7-8CA2-294F03301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49" y="1954986"/>
                <a:ext cx="7563682" cy="1399904"/>
              </a:xfrm>
              <a:prstGeom prst="rect">
                <a:avLst/>
              </a:prstGeom>
              <a:blipFill>
                <a:blip r:embed="rId3"/>
                <a:stretch>
                  <a:fillRect l="-1005" t="-53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795A05-9491-D9E0-7A86-4211E72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Plonk</a:t>
            </a:r>
            <a:r>
              <a:rPr lang="en-US" dirty="0"/>
              <a:t>: Encoding Polynomials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AEB945-34FF-DCC8-DD50-861936B45382}"/>
              </a:ext>
            </a:extLst>
          </p:cNvPr>
          <p:cNvCxnSpPr/>
          <p:nvPr/>
        </p:nvCxnSpPr>
        <p:spPr>
          <a:xfrm>
            <a:off x="588183" y="2862330"/>
            <a:ext cx="3153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23EF-3B6B-465B-D264-E448372B4833}"/>
                  </a:ext>
                </a:extLst>
              </p:cNvPr>
              <p:cNvSpPr txBox="1"/>
              <p:nvPr/>
            </p:nvSpPr>
            <p:spPr>
              <a:xfrm>
                <a:off x="239891" y="4160975"/>
                <a:ext cx="11755218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Montserrat" pitchFamily="2" charset="77"/>
                  </a:rPr>
                  <a:t>Interpolating L, R, O requires a Fast Fourier Transform (</a:t>
                </a:r>
                <a:r>
                  <a:rPr lang="en-US" sz="2600" b="1" dirty="0">
                    <a:latin typeface="Montserrat" pitchFamily="2" charset="77"/>
                  </a:rPr>
                  <a:t>FFT</a:t>
                </a:r>
                <a:r>
                  <a:rPr lang="en-US" sz="2600" dirty="0">
                    <a:latin typeface="Montserrat" pitchFamily="2" charset="77"/>
                  </a:rPr>
                  <a:t> or NTT)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Montserrat" pitchFamily="2" charset="77"/>
                  </a:rPr>
                  <a:t>Runs in time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600" dirty="0">
                    <a:latin typeface="Montserrat" pitchFamily="2" charset="77"/>
                  </a:rPr>
                  <a:t> and requires “FFT-friendly” Field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>
                    <a:latin typeface="Montserrat" pitchFamily="2" charset="77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Montserrat" pitchFamily="2" charset="77"/>
                  </a:rPr>
                  <a:t>O(n) complex memory accesses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00" dirty="0">
                    <a:latin typeface="Montserrat" pitchFamily="2" charset="77"/>
                  </a:rPr>
                  <a:t> </a:t>
                </a:r>
                <a:r>
                  <a:rPr lang="en-US" sz="2600" b="1" dirty="0">
                    <a:latin typeface="Montserrat" pitchFamily="2" charset="77"/>
                  </a:rPr>
                  <a:t>hard to parallelize</a:t>
                </a:r>
                <a:r>
                  <a:rPr lang="en-US" sz="2600" dirty="0">
                    <a:latin typeface="Montserrat" pitchFamily="2" charset="77"/>
                  </a:rPr>
                  <a:t>!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Montserrat" pitchFamily="2" charset="77"/>
                  </a:rPr>
                  <a:t>Problem for </a:t>
                </a:r>
                <a:r>
                  <a:rPr lang="en-US" sz="2600" b="1" dirty="0">
                    <a:latin typeface="Montserrat" pitchFamily="2" charset="77"/>
                  </a:rPr>
                  <a:t>large n </a:t>
                </a:r>
                <a:r>
                  <a:rPr lang="en-US" sz="2600" dirty="0">
                    <a:latin typeface="Montserrat" pitchFamily="2" charset="77"/>
                  </a:rPr>
                  <a:t>and highly parallel implementations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23EF-3B6B-465B-D264-E448372B4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1" y="4160975"/>
                <a:ext cx="11755218" cy="1692771"/>
              </a:xfrm>
              <a:prstGeom prst="rect">
                <a:avLst/>
              </a:prstGeom>
              <a:blipFill>
                <a:blip r:embed="rId4"/>
                <a:stretch>
                  <a:fillRect l="-755" t="-2985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BF01CA-FAF6-3BBD-BDD2-753F14B770C9}"/>
              </a:ext>
            </a:extLst>
          </p:cNvPr>
          <p:cNvSpPr/>
          <p:nvPr/>
        </p:nvSpPr>
        <p:spPr>
          <a:xfrm>
            <a:off x="102833" y="1484149"/>
            <a:ext cx="3808362" cy="2205989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3EC68-AD13-8DB3-3469-2F8D31D9F905}"/>
              </a:ext>
            </a:extLst>
          </p:cNvPr>
          <p:cNvSpPr txBox="1"/>
          <p:nvPr/>
        </p:nvSpPr>
        <p:spPr>
          <a:xfrm>
            <a:off x="426782" y="1269296"/>
            <a:ext cx="1879546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trace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0A799-C88B-9C43-D529-375750C1938A}"/>
              </a:ext>
            </a:extLst>
          </p:cNvPr>
          <p:cNvSpPr txBox="1"/>
          <p:nvPr/>
        </p:nvSpPr>
        <p:spPr>
          <a:xfrm>
            <a:off x="239891" y="2031257"/>
            <a:ext cx="3539430" cy="1323632"/>
          </a:xfrm>
          <a:prstGeom prst="rect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800"/>
              </a:spcBef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>
                <a:latin typeface="Montserrat" pitchFamily="2" charset="77"/>
              </a:rPr>
              <a:t>Gate 1</a:t>
            </a:r>
            <a:r>
              <a:rPr lang="en-US" sz="2400" dirty="0">
                <a:latin typeface="Montserrat" pitchFamily="2" charset="77"/>
              </a:rPr>
              <a:t>:	5 ,	6 ,	11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>
                <a:latin typeface="Montserrat" pitchFamily="2" charset="77"/>
              </a:rPr>
              <a:t>Gate 2</a:t>
            </a:r>
            <a:r>
              <a:rPr lang="en-US" sz="2400" dirty="0">
                <a:latin typeface="Montserrat" pitchFamily="2" charset="77"/>
              </a:rPr>
              <a:t>:	6 ,	1 ,	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>
                <a:latin typeface="Montserrat" pitchFamily="2" charset="77"/>
              </a:rPr>
              <a:t>Gate 3</a:t>
            </a:r>
            <a:r>
              <a:rPr lang="en-US" sz="2400" dirty="0">
                <a:latin typeface="Montserrat" pitchFamily="2" charset="77"/>
              </a:rPr>
              <a:t>:	11,	7,	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DB9079-96AF-4071-17D4-A056C85B7C92}"/>
                  </a:ext>
                </a:extLst>
              </p:cNvPr>
              <p:cNvSpPr txBox="1"/>
              <p:nvPr/>
            </p:nvSpPr>
            <p:spPr>
              <a:xfrm>
                <a:off x="239891" y="3832508"/>
                <a:ext cx="11543035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=86+45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+78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=64+64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=47+43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Montserrat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113</m:t>
                        </m:r>
                      </m:sub>
                    </m:sSub>
                  </m:oMath>
                </a14:m>
                <a:r>
                  <a:rPr lang="en-US" sz="2200" dirty="0">
                    <a:latin typeface="Montserrat" pitchFamily="2" charset="77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sz="22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DB9079-96AF-4071-17D4-A056C85B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1" y="3832508"/>
                <a:ext cx="11543035" cy="338554"/>
              </a:xfrm>
              <a:prstGeom prst="rect">
                <a:avLst/>
              </a:prstGeom>
              <a:blipFill>
                <a:blip r:embed="rId5"/>
                <a:stretch>
                  <a:fillRect l="-768" t="-21429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8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853419-726F-D94F-730F-3F63794B6C21}"/>
              </a:ext>
            </a:extLst>
          </p:cNvPr>
          <p:cNvSpPr/>
          <p:nvPr/>
        </p:nvSpPr>
        <p:spPr>
          <a:xfrm>
            <a:off x="4235143" y="1456739"/>
            <a:ext cx="7854023" cy="2205989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71318-EC79-0BD7-E0A8-E33ED845A3FD}"/>
              </a:ext>
            </a:extLst>
          </p:cNvPr>
          <p:cNvSpPr txBox="1"/>
          <p:nvPr/>
        </p:nvSpPr>
        <p:spPr>
          <a:xfrm>
            <a:off x="4465948" y="1269296"/>
            <a:ext cx="1879546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8A472A8-35E0-F1E7-8CA2-294F03301A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4048" y="1954986"/>
                <a:ext cx="7685117" cy="139990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Montserrat" pitchFamily="2" charset="77"/>
                  </a:rPr>
                  <a:t>Gate 1: 	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   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Montserrat" pitchFamily="2" charset="77"/>
                  </a:rPr>
                  <a:t>Gate 2:	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   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Montserrat" pitchFamily="2" charset="77"/>
                  </a:rPr>
                  <a:t>Gate 3:	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Montserrat" pitchFamily="2" charset="77"/>
                  </a:rPr>
                  <a:t>,       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8A472A8-35E0-F1E7-8CA2-294F03301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48" y="1954986"/>
                <a:ext cx="7685117" cy="1399904"/>
              </a:xfrm>
              <a:prstGeom prst="rect">
                <a:avLst/>
              </a:prstGeom>
              <a:blipFill>
                <a:blip r:embed="rId3"/>
                <a:stretch>
                  <a:fillRect l="-988" t="-53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795A05-9491-D9E0-7A86-4211E72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49DE8"/>
                </a:solidFill>
              </a:rPr>
              <a:t>HyperPlonk</a:t>
            </a:r>
            <a:r>
              <a:rPr lang="en-US" dirty="0"/>
              <a:t>: Encoding Multi-linear functions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AEB945-34FF-DCC8-DD50-861936B45382}"/>
              </a:ext>
            </a:extLst>
          </p:cNvPr>
          <p:cNvCxnSpPr/>
          <p:nvPr/>
        </p:nvCxnSpPr>
        <p:spPr>
          <a:xfrm>
            <a:off x="588183" y="2862330"/>
            <a:ext cx="3153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23EF-3B6B-465B-D264-E448372B4833}"/>
                  </a:ext>
                </a:extLst>
              </p:cNvPr>
              <p:cNvSpPr txBox="1"/>
              <p:nvPr/>
            </p:nvSpPr>
            <p:spPr>
              <a:xfrm>
                <a:off x="239891" y="4237246"/>
                <a:ext cx="12511915" cy="199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Montserrat" pitchFamily="2" charset="77"/>
                  </a:rPr>
                  <a:t>Use function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latin typeface="Montserrat" pitchFamily="2" charset="77"/>
                  </a:rPr>
                  <a:t> variables, linear in each one (</a:t>
                </a:r>
                <a:r>
                  <a:rPr lang="en-US" sz="2400" b="1" dirty="0">
                    <a:latin typeface="Montserrat" pitchFamily="2" charset="77"/>
                  </a:rPr>
                  <a:t>multi-linear</a:t>
                </a:r>
                <a:r>
                  <a:rPr lang="en-US" sz="2400" dirty="0">
                    <a:latin typeface="Montserrat" pitchFamily="2" charset="77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Montserrat" pitchFamily="2" charset="77"/>
                  </a:rPr>
                  <a:t>Interpolate over Boolean </a:t>
                </a:r>
                <a:r>
                  <a:rPr lang="en-US" sz="2400" b="1" dirty="0">
                    <a:latin typeface="Montserrat" pitchFamily="2" charset="77"/>
                  </a:rPr>
                  <a:t>hypercube</a:t>
                </a:r>
                <a:r>
                  <a:rPr lang="en-US" sz="2400" dirty="0">
                    <a:latin typeface="Montserrat" pitchFamily="2" charset="7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2400" dirty="0">
                    <a:latin typeface="Montserrat" pitchFamily="2" charset="77"/>
                  </a:rPr>
                  <a:t>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0,0,..,0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0,0,..,1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Montserrat" pitchFamily="2" charset="77"/>
                  </a:rPr>
                  <a:t>Linear</a:t>
                </a:r>
                <a:r>
                  <a:rPr lang="en-US" sz="2400" dirty="0">
                    <a:latin typeface="Montserrat" pitchFamily="2" charset="77"/>
                  </a:rPr>
                  <a:t> prover time/highly parallelizable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Montserrat" pitchFamily="2" charset="77"/>
                  </a:rPr>
                  <a:t>Similar idea to Spartan[Setty19] and Quarks[SettyLee20] (But for R1CS)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Montserrat" pitchFamily="2" charset="77"/>
                  </a:rPr>
                  <a:t>We need to show that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∀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en-US" sz="2400" b="1" dirty="0">
                    <a:latin typeface="Montserrat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23EF-3B6B-465B-D264-E448372B4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1" y="4237246"/>
                <a:ext cx="12511915" cy="1995354"/>
              </a:xfrm>
              <a:prstGeom prst="rect">
                <a:avLst/>
              </a:prstGeom>
              <a:blipFill>
                <a:blip r:embed="rId4"/>
                <a:stretch>
                  <a:fillRect l="-608" t="-2532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BF01CA-FAF6-3BBD-BDD2-753F14B770C9}"/>
              </a:ext>
            </a:extLst>
          </p:cNvPr>
          <p:cNvSpPr/>
          <p:nvPr/>
        </p:nvSpPr>
        <p:spPr>
          <a:xfrm>
            <a:off x="102833" y="1484149"/>
            <a:ext cx="3808362" cy="2205989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3EC68-AD13-8DB3-3469-2F8D31D9F905}"/>
              </a:ext>
            </a:extLst>
          </p:cNvPr>
          <p:cNvSpPr txBox="1"/>
          <p:nvPr/>
        </p:nvSpPr>
        <p:spPr>
          <a:xfrm>
            <a:off x="426782" y="1269296"/>
            <a:ext cx="1879546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trace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0A799-C88B-9C43-D529-375750C1938A}"/>
              </a:ext>
            </a:extLst>
          </p:cNvPr>
          <p:cNvSpPr txBox="1"/>
          <p:nvPr/>
        </p:nvSpPr>
        <p:spPr>
          <a:xfrm>
            <a:off x="239891" y="2031257"/>
            <a:ext cx="3539430" cy="13236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800"/>
              </a:spcBef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>
                <a:latin typeface="Montserrat" pitchFamily="2" charset="77"/>
              </a:rPr>
              <a:t>Gate 1</a:t>
            </a:r>
            <a:r>
              <a:rPr lang="en-US" sz="2400" dirty="0">
                <a:latin typeface="Montserrat" pitchFamily="2" charset="77"/>
              </a:rPr>
              <a:t>:	5 ,	6 ,	11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>
                <a:latin typeface="Montserrat" pitchFamily="2" charset="77"/>
              </a:rPr>
              <a:t>Gate 2</a:t>
            </a:r>
            <a:r>
              <a:rPr lang="en-US" sz="2400" dirty="0">
                <a:latin typeface="Montserrat" pitchFamily="2" charset="77"/>
              </a:rPr>
              <a:t>:	6 ,	1 ,	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>
                <a:latin typeface="Montserrat" pitchFamily="2" charset="77"/>
              </a:rPr>
              <a:t>Gate 3</a:t>
            </a:r>
            <a:r>
              <a:rPr lang="en-US" sz="2400" dirty="0">
                <a:latin typeface="Montserrat" pitchFamily="2" charset="77"/>
              </a:rPr>
              <a:t>:	11,	7,	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F8B18-FD6E-554E-7822-2FF69E3F5189}"/>
                  </a:ext>
                </a:extLst>
              </p:cNvPr>
              <p:cNvSpPr txBox="1"/>
              <p:nvPr/>
            </p:nvSpPr>
            <p:spPr>
              <a:xfrm>
                <a:off x="426782" y="3908963"/>
                <a:ext cx="24038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F8B18-FD6E-554E-7822-2FF69E3F5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82" y="3908963"/>
                <a:ext cx="2403800" cy="307777"/>
              </a:xfrm>
              <a:prstGeom prst="rect">
                <a:avLst/>
              </a:prstGeom>
              <a:blipFill>
                <a:blip r:embed="rId5"/>
                <a:stretch>
                  <a:fillRect l="-1579" r="-210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631C4-07FE-CF5F-F224-39DC175F5DE6}"/>
                  </a:ext>
                </a:extLst>
              </p:cNvPr>
              <p:cNvSpPr txBox="1"/>
              <p:nvPr/>
            </p:nvSpPr>
            <p:spPr>
              <a:xfrm>
                <a:off x="2972426" y="3908963"/>
                <a:ext cx="24332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=6−5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631C4-07FE-CF5F-F224-39DC175F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426" y="3908963"/>
                <a:ext cx="2433295" cy="307777"/>
              </a:xfrm>
              <a:prstGeom prst="rect">
                <a:avLst/>
              </a:prstGeom>
              <a:blipFill>
                <a:blip r:embed="rId6"/>
                <a:stretch>
                  <a:fillRect l="-2083" r="-156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2245F6-45D2-BD61-13E2-415B768D683E}"/>
                  </a:ext>
                </a:extLst>
              </p:cNvPr>
              <p:cNvSpPr txBox="1"/>
              <p:nvPr/>
            </p:nvSpPr>
            <p:spPr>
              <a:xfrm>
                <a:off x="5547565" y="3930225"/>
                <a:ext cx="28696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=11−4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2245F6-45D2-BD61-13E2-415B768D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65" y="3930225"/>
                <a:ext cx="2869696" cy="307777"/>
              </a:xfrm>
              <a:prstGeom prst="rect">
                <a:avLst/>
              </a:prstGeom>
              <a:blipFill>
                <a:blip r:embed="rId7"/>
                <a:stretch>
                  <a:fillRect l="-1322" r="-132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A4E46D-DE6C-E29C-9C44-3DB00EF8704D}"/>
              </a:ext>
            </a:extLst>
          </p:cNvPr>
          <p:cNvSpPr/>
          <p:nvPr/>
        </p:nvSpPr>
        <p:spPr>
          <a:xfrm>
            <a:off x="1295658" y="4569509"/>
            <a:ext cx="8503814" cy="1301362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0E9E78-FC72-59D6-779C-5B73FA836F2A}"/>
                  </a:ext>
                </a:extLst>
              </p:cNvPr>
              <p:cNvSpPr txBox="1"/>
              <p:nvPr/>
            </p:nvSpPr>
            <p:spPr>
              <a:xfrm>
                <a:off x="1345421" y="4821095"/>
                <a:ext cx="9470374" cy="104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∈{0,1}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∈{0,1}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Montserrat" pitchFamily="2" charset="77"/>
                  </a:rPr>
                  <a:t>, </a:t>
                </a:r>
              </a:p>
              <a:p>
                <a:r>
                  <a:rPr lang="en-US" sz="2800" b="0" dirty="0">
                    <a:latin typeface="Montserrat" pitchFamily="2" charset="77"/>
                  </a:rPr>
                  <a:t>Interactive proof,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latin typeface="Montserrat" pitchFamily="2" charset="77"/>
                  </a:rPr>
                  <a:t> rounds,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Montserrat" pitchFamily="2" charset="77"/>
                  </a:rPr>
                  <a:t> verifier time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0E9E78-FC72-59D6-779C-5B73FA836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21" y="4821095"/>
                <a:ext cx="9470374" cy="1049775"/>
              </a:xfrm>
              <a:prstGeom prst="rect">
                <a:avLst/>
              </a:prstGeom>
              <a:blipFill>
                <a:blip r:embed="rId8"/>
                <a:stretch>
                  <a:fillRect l="-5898" t="-63095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96E46E-4CE1-1351-0198-32B3DB2B4508}"/>
              </a:ext>
            </a:extLst>
          </p:cNvPr>
          <p:cNvSpPr txBox="1"/>
          <p:nvPr/>
        </p:nvSpPr>
        <p:spPr>
          <a:xfrm>
            <a:off x="1617457" y="4294493"/>
            <a:ext cx="6932761" cy="400320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400" dirty="0"/>
              <a:t>Key Tool: </a:t>
            </a:r>
            <a:r>
              <a:rPr lang="en-GB" sz="2400" dirty="0" err="1"/>
              <a:t>SumCheck</a:t>
            </a:r>
            <a:r>
              <a:rPr lang="en-GB" sz="2400" dirty="0"/>
              <a:t> protocol[LFKN’92]</a:t>
            </a:r>
          </a:p>
        </p:txBody>
      </p:sp>
    </p:spTree>
    <p:extLst>
      <p:ext uri="{BB962C8B-B14F-4D97-AF65-F5344CB8AC3E}">
        <p14:creationId xmlns:p14="http://schemas.microsoft.com/office/powerpoint/2010/main" val="1218924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5E2E-B1CA-CADD-B3F0-F37AF8E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9DE8"/>
                </a:solidFill>
              </a:rPr>
              <a:t>Wiring</a:t>
            </a:r>
            <a:r>
              <a:rPr lang="en-US" dirty="0"/>
              <a:t> Identity Check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9CED95-7306-1AE2-90BC-D5F6D09D60F6}"/>
              </a:ext>
            </a:extLst>
          </p:cNvPr>
          <p:cNvSpPr txBox="1">
            <a:spLocks/>
          </p:cNvSpPr>
          <p:nvPr/>
        </p:nvSpPr>
        <p:spPr>
          <a:xfrm>
            <a:off x="4625480" y="1636025"/>
            <a:ext cx="4281487" cy="8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computation trace: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528AC-AD08-CF85-8B4C-38472F715A0C}"/>
              </a:ext>
            </a:extLst>
          </p:cNvPr>
          <p:cNvSpPr txBox="1"/>
          <p:nvPr/>
        </p:nvSpPr>
        <p:spPr>
          <a:xfrm>
            <a:off x="4805853" y="2697406"/>
            <a:ext cx="3488134" cy="2247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1523962" algn="l"/>
                <a:tab pos="1735623" algn="l"/>
                <a:tab pos="2360025" algn="l"/>
              </a:tabLst>
            </a:pPr>
            <a:r>
              <a:rPr lang="en-US" sz="2667" dirty="0"/>
              <a:t>inputs</a:t>
            </a:r>
            <a:r>
              <a:rPr lang="en-US" sz="2400" dirty="0"/>
              <a:t>:	5,        6,       1</a:t>
            </a:r>
          </a:p>
          <a:p>
            <a:pPr>
              <a:spcBef>
                <a:spcPts val="800"/>
              </a:spcBef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0</a:t>
            </a:r>
            <a:r>
              <a:rPr lang="en-US" sz="2400" dirty="0"/>
              <a:t>:	5 ,	6 ,	11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1</a:t>
            </a:r>
            <a:r>
              <a:rPr lang="en-US" sz="2400" dirty="0"/>
              <a:t>:	6 ,	1 ,	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2</a:t>
            </a:r>
            <a:r>
              <a:rPr lang="en-US" sz="2400" dirty="0"/>
              <a:t>:	11,	7,	77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3</a:t>
            </a:r>
            <a:r>
              <a:rPr lang="en-US" sz="2400" dirty="0"/>
              <a:t>:	77 ,	7 ,	84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D5B6A3-7727-D73F-AE2A-3F3AAF747013}"/>
              </a:ext>
            </a:extLst>
          </p:cNvPr>
          <p:cNvCxnSpPr/>
          <p:nvPr/>
        </p:nvCxnSpPr>
        <p:spPr>
          <a:xfrm>
            <a:off x="4865182" y="3195159"/>
            <a:ext cx="3153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475041-229C-E660-4D16-A05FE8B5E400}"/>
              </a:ext>
            </a:extLst>
          </p:cNvPr>
          <p:cNvGrpSpPr/>
          <p:nvPr/>
        </p:nvGrpSpPr>
        <p:grpSpPr>
          <a:xfrm>
            <a:off x="7032611" y="3648422"/>
            <a:ext cx="1148142" cy="807099"/>
            <a:chOff x="7032611" y="3648422"/>
            <a:chExt cx="1148142" cy="80709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CD310D4-4D7B-0E58-74A4-A7F369BF0316}"/>
                </a:ext>
              </a:extLst>
            </p:cNvPr>
            <p:cNvSpPr/>
            <p:nvPr/>
          </p:nvSpPr>
          <p:spPr>
            <a:xfrm>
              <a:off x="7734968" y="3648422"/>
              <a:ext cx="445785" cy="395546"/>
            </a:xfrm>
            <a:prstGeom prst="rect">
              <a:avLst/>
            </a:prstGeom>
            <a:solidFill>
              <a:schemeClr val="accent1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250C6F-A41F-A093-4585-5AEC1EC1438D}"/>
                </a:ext>
              </a:extLst>
            </p:cNvPr>
            <p:cNvSpPr/>
            <p:nvPr/>
          </p:nvSpPr>
          <p:spPr>
            <a:xfrm>
              <a:off x="7032611" y="4059975"/>
              <a:ext cx="445785" cy="395546"/>
            </a:xfrm>
            <a:prstGeom prst="rect">
              <a:avLst/>
            </a:prstGeom>
            <a:solidFill>
              <a:schemeClr val="accent1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F406F49-EB44-D128-1D11-2F6B1186C80A}"/>
              </a:ext>
            </a:extLst>
          </p:cNvPr>
          <p:cNvSpPr txBox="1"/>
          <p:nvPr/>
        </p:nvSpPr>
        <p:spPr>
          <a:xfrm>
            <a:off x="7979857" y="46882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4759F5-801A-1AB6-B864-E025AF8F143A}"/>
              </a:ext>
            </a:extLst>
          </p:cNvPr>
          <p:cNvGrpSpPr/>
          <p:nvPr/>
        </p:nvGrpSpPr>
        <p:grpSpPr>
          <a:xfrm>
            <a:off x="6327027" y="3226112"/>
            <a:ext cx="1853726" cy="1234885"/>
            <a:chOff x="6327027" y="3226112"/>
            <a:chExt cx="1853726" cy="123488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B0B4537-1DAC-27F4-31E3-BC0440CB0B7F}"/>
                </a:ext>
              </a:extLst>
            </p:cNvPr>
            <p:cNvSpPr/>
            <p:nvPr/>
          </p:nvSpPr>
          <p:spPr>
            <a:xfrm>
              <a:off x="6327027" y="4065451"/>
              <a:ext cx="445785" cy="395546"/>
            </a:xfrm>
            <a:prstGeom prst="rect">
              <a:avLst/>
            </a:prstGeom>
            <a:solidFill>
              <a:schemeClr val="accent6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1FCACA-A695-8EF1-9852-A1E247855BD2}"/>
                </a:ext>
              </a:extLst>
            </p:cNvPr>
            <p:cNvSpPr/>
            <p:nvPr/>
          </p:nvSpPr>
          <p:spPr>
            <a:xfrm>
              <a:off x="7734968" y="3226112"/>
              <a:ext cx="445785" cy="395546"/>
            </a:xfrm>
            <a:prstGeom prst="rect">
              <a:avLst/>
            </a:prstGeom>
            <a:solidFill>
              <a:schemeClr val="accent6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F8B2E47-B233-25AF-5DDD-699E4B2761D6}"/>
              </a:ext>
            </a:extLst>
          </p:cNvPr>
          <p:cNvSpPr txBox="1"/>
          <p:nvPr/>
        </p:nvSpPr>
        <p:spPr>
          <a:xfrm>
            <a:off x="4776347" y="4963755"/>
            <a:ext cx="3405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All slots with the same color </a:t>
            </a:r>
          </a:p>
          <a:p>
            <a:r>
              <a:rPr lang="en-US" sz="2100" b="1" dirty="0"/>
              <a:t>should have identical values!</a:t>
            </a:r>
            <a:endParaRPr lang="en-US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7C653D-07F9-1FDF-83B4-EEFAB3DBED70}"/>
              </a:ext>
            </a:extLst>
          </p:cNvPr>
          <p:cNvSpPr txBox="1"/>
          <p:nvPr/>
        </p:nvSpPr>
        <p:spPr>
          <a:xfrm>
            <a:off x="6347729" y="2208842"/>
            <a:ext cx="4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1DAD2-C728-5328-6715-9FC89B9F4FED}"/>
              </a:ext>
            </a:extLst>
          </p:cNvPr>
          <p:cNvGrpSpPr/>
          <p:nvPr/>
        </p:nvGrpSpPr>
        <p:grpSpPr>
          <a:xfrm>
            <a:off x="6320438" y="2740154"/>
            <a:ext cx="1157958" cy="1323642"/>
            <a:chOff x="6320438" y="2740154"/>
            <a:chExt cx="1157958" cy="13236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435961-BB2E-5C27-6503-7FCB942EED13}"/>
                </a:ext>
              </a:extLst>
            </p:cNvPr>
            <p:cNvSpPr/>
            <p:nvPr/>
          </p:nvSpPr>
          <p:spPr>
            <a:xfrm>
              <a:off x="7032611" y="3232197"/>
              <a:ext cx="445785" cy="395546"/>
            </a:xfrm>
            <a:prstGeom prst="rect">
              <a:avLst/>
            </a:prstGeom>
            <a:solidFill>
              <a:srgbClr val="FF0000">
                <a:alpha val="32023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EC6AF6D-18BE-7117-5AC7-37A25C71DF35}"/>
                </a:ext>
              </a:extLst>
            </p:cNvPr>
            <p:cNvSpPr/>
            <p:nvPr/>
          </p:nvSpPr>
          <p:spPr>
            <a:xfrm>
              <a:off x="6320438" y="3668250"/>
              <a:ext cx="445785" cy="395546"/>
            </a:xfrm>
            <a:prstGeom prst="rect">
              <a:avLst/>
            </a:prstGeom>
            <a:solidFill>
              <a:srgbClr val="FF0000">
                <a:alpha val="32023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460D6E7-D48E-C6B0-C7CD-5E6E57136ACA}"/>
                </a:ext>
              </a:extLst>
            </p:cNvPr>
            <p:cNvSpPr/>
            <p:nvPr/>
          </p:nvSpPr>
          <p:spPr>
            <a:xfrm>
              <a:off x="7032611" y="2740154"/>
              <a:ext cx="445785" cy="395546"/>
            </a:xfrm>
            <a:prstGeom prst="rect">
              <a:avLst/>
            </a:prstGeom>
            <a:solidFill>
              <a:srgbClr val="FF0000">
                <a:alpha val="32023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61B8D9-5507-3BEC-19B5-1F29818930AF}"/>
              </a:ext>
            </a:extLst>
          </p:cNvPr>
          <p:cNvGrpSpPr/>
          <p:nvPr/>
        </p:nvGrpSpPr>
        <p:grpSpPr>
          <a:xfrm>
            <a:off x="6314724" y="2760230"/>
            <a:ext cx="451498" cy="902614"/>
            <a:chOff x="6314724" y="2760230"/>
            <a:chExt cx="451498" cy="90261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B98E3F-5D85-40DC-0671-94AFA97F446D}"/>
                </a:ext>
              </a:extLst>
            </p:cNvPr>
            <p:cNvSpPr/>
            <p:nvPr/>
          </p:nvSpPr>
          <p:spPr>
            <a:xfrm>
              <a:off x="6320437" y="3267298"/>
              <a:ext cx="445785" cy="395546"/>
            </a:xfrm>
            <a:prstGeom prst="rect">
              <a:avLst/>
            </a:prstGeom>
            <a:solidFill>
              <a:schemeClr val="accent4">
                <a:lumMod val="75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9C6662D-0739-AE15-E0E7-F739AD32CCD9}"/>
                </a:ext>
              </a:extLst>
            </p:cNvPr>
            <p:cNvSpPr/>
            <p:nvPr/>
          </p:nvSpPr>
          <p:spPr>
            <a:xfrm>
              <a:off x="6314724" y="2760230"/>
              <a:ext cx="445785" cy="395546"/>
            </a:xfrm>
            <a:prstGeom prst="rect">
              <a:avLst/>
            </a:prstGeom>
            <a:solidFill>
              <a:schemeClr val="accent4">
                <a:lumMod val="75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C508DB-26E7-07E0-029F-BA3EA470039C}"/>
              </a:ext>
            </a:extLst>
          </p:cNvPr>
          <p:cNvGrpSpPr/>
          <p:nvPr/>
        </p:nvGrpSpPr>
        <p:grpSpPr>
          <a:xfrm>
            <a:off x="7028259" y="2750286"/>
            <a:ext cx="1152493" cy="1290939"/>
            <a:chOff x="7028259" y="2750286"/>
            <a:chExt cx="1152493" cy="129093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BD12AF1-C0B8-3F1F-C2A8-E3386FC255DF}"/>
                </a:ext>
              </a:extLst>
            </p:cNvPr>
            <p:cNvSpPr/>
            <p:nvPr/>
          </p:nvSpPr>
          <p:spPr>
            <a:xfrm>
              <a:off x="7734967" y="2750286"/>
              <a:ext cx="445785" cy="39554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48640F6-0FF8-490F-FEC7-B7637FA29279}"/>
                </a:ext>
              </a:extLst>
            </p:cNvPr>
            <p:cNvSpPr/>
            <p:nvPr/>
          </p:nvSpPr>
          <p:spPr>
            <a:xfrm>
              <a:off x="7028259" y="3645679"/>
              <a:ext cx="445785" cy="39554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F436720-A359-770A-D004-2F9F4D4A2064}"/>
              </a:ext>
            </a:extLst>
          </p:cNvPr>
          <p:cNvSpPr txBox="1"/>
          <p:nvPr/>
        </p:nvSpPr>
        <p:spPr>
          <a:xfrm>
            <a:off x="7061264" y="2209141"/>
            <a:ext cx="4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9A4FA5-C465-1B8C-C6FE-352E517A92FB}"/>
              </a:ext>
            </a:extLst>
          </p:cNvPr>
          <p:cNvSpPr txBox="1"/>
          <p:nvPr/>
        </p:nvSpPr>
        <p:spPr>
          <a:xfrm>
            <a:off x="7774799" y="2208842"/>
            <a:ext cx="4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59D46A-1413-A5E0-67D2-70EE74CCE19F}"/>
              </a:ext>
            </a:extLst>
          </p:cNvPr>
          <p:cNvGrpSpPr/>
          <p:nvPr/>
        </p:nvGrpSpPr>
        <p:grpSpPr>
          <a:xfrm>
            <a:off x="8423183" y="2760230"/>
            <a:ext cx="3462615" cy="2429837"/>
            <a:chOff x="8423183" y="2760230"/>
            <a:chExt cx="3462615" cy="2429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851EF1A-7D01-9F58-F59F-5F191C6EBB58}"/>
                    </a:ext>
                  </a:extLst>
                </p:cNvPr>
                <p:cNvSpPr txBox="1"/>
                <p:nvPr/>
              </p:nvSpPr>
              <p:spPr>
                <a:xfrm>
                  <a:off x="8955821" y="2760230"/>
                  <a:ext cx="1963807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oMath>
                    </m:oMathPara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851EF1A-7D01-9F58-F59F-5F191C6EB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821" y="2760230"/>
                  <a:ext cx="1963807" cy="1569660"/>
                </a:xfrm>
                <a:prstGeom prst="rect">
                  <a:avLst/>
                </a:prstGeom>
                <a:blipFill>
                  <a:blip r:embed="rId10"/>
                  <a:stretch>
                    <a:fillRect r="-2581"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B8C3AAD-1808-1747-70C6-8D8AF1B4F0BB}"/>
                    </a:ext>
                  </a:extLst>
                </p:cNvPr>
                <p:cNvSpPr txBox="1"/>
                <p:nvPr/>
              </p:nvSpPr>
              <p:spPr>
                <a:xfrm>
                  <a:off x="8423183" y="4774569"/>
                  <a:ext cx="3462615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/>
                    <a:t>for some </a:t>
                  </a:r>
                  <a:r>
                    <a:rPr lang="en-US" sz="2100" b="1" dirty="0">
                      <a:solidFill>
                        <a:srgbClr val="C00000"/>
                      </a:solidFill>
                    </a:rPr>
                    <a:t>fixed permutation</a:t>
                  </a:r>
                  <a:r>
                    <a:rPr lang="en-US" sz="2100" dirty="0"/>
                    <a:t> </a:t>
                  </a:r>
                  <a14:m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B8C3AAD-1808-1747-70C6-8D8AF1B4F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183" y="4774569"/>
                  <a:ext cx="3462615" cy="415498"/>
                </a:xfrm>
                <a:prstGeom prst="rect">
                  <a:avLst/>
                </a:prstGeom>
                <a:blipFill>
                  <a:blip r:embed="rId11"/>
                  <a:stretch>
                    <a:fillRect l="-2190" t="-8824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6BC67D5-DCC5-47FF-DD03-87769EB42196}"/>
              </a:ext>
            </a:extLst>
          </p:cNvPr>
          <p:cNvSpPr txBox="1"/>
          <p:nvPr/>
        </p:nvSpPr>
        <p:spPr>
          <a:xfrm>
            <a:off x="11038733" y="907102"/>
            <a:ext cx="11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[GWC19]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C968423-F82F-5218-F2F2-A7AAD5B89E9D}"/>
                  </a:ext>
                </a:extLst>
              </p:cNvPr>
              <p:cNvSpPr/>
              <p:nvPr/>
            </p:nvSpPr>
            <p:spPr>
              <a:xfrm>
                <a:off x="955054" y="5070569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C968423-F82F-5218-F2F2-A7AAD5B89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54" y="5070569"/>
                <a:ext cx="462456" cy="444061"/>
              </a:xfrm>
              <a:prstGeom prst="ellipse">
                <a:avLst/>
              </a:prstGeom>
              <a:blipFill>
                <a:blip r:embed="rId12"/>
                <a:stretch>
                  <a:fillRect b="-25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A757010-54DD-8B93-A115-F32FEDD665A3}"/>
                  </a:ext>
                </a:extLst>
              </p:cNvPr>
              <p:cNvSpPr/>
              <p:nvPr/>
            </p:nvSpPr>
            <p:spPr>
              <a:xfrm>
                <a:off x="1971053" y="5063567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A757010-54DD-8B93-A115-F32FEDD66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53" y="5063567"/>
                <a:ext cx="462456" cy="444061"/>
              </a:xfrm>
              <a:prstGeom prst="ellipse">
                <a:avLst/>
              </a:prstGeom>
              <a:blipFill>
                <a:blip r:embed="rId13"/>
                <a:stretch>
                  <a:fillRect b="-263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CF6A8C5-919D-7610-D355-1297CC2B1A7C}"/>
                  </a:ext>
                </a:extLst>
              </p:cNvPr>
              <p:cNvSpPr/>
              <p:nvPr/>
            </p:nvSpPr>
            <p:spPr>
              <a:xfrm>
                <a:off x="3064128" y="5063280"/>
                <a:ext cx="649301" cy="4519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CF6A8C5-919D-7610-D355-1297CC2B1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28" y="5063280"/>
                <a:ext cx="649301" cy="451972"/>
              </a:xfrm>
              <a:prstGeom prst="ellipse">
                <a:avLst/>
              </a:prstGeom>
              <a:blipFill>
                <a:blip r:embed="rId14"/>
                <a:stretch>
                  <a:fillRect b="-25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506C3EA-4D45-3C1F-89F6-0F050DFDE6FB}"/>
                  </a:ext>
                </a:extLst>
              </p:cNvPr>
              <p:cNvSpPr/>
              <p:nvPr/>
            </p:nvSpPr>
            <p:spPr>
              <a:xfrm>
                <a:off x="1501587" y="4232521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506C3EA-4D45-3C1F-89F6-0F050DFDE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87" y="4232521"/>
                <a:ext cx="462456" cy="44406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40A63C3-BAF4-CE96-4A0F-26235F6981F8}"/>
                  </a:ext>
                </a:extLst>
              </p:cNvPr>
              <p:cNvSpPr/>
              <p:nvPr/>
            </p:nvSpPr>
            <p:spPr>
              <a:xfrm>
                <a:off x="2619190" y="4232521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609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40A63C3-BAF4-CE96-4A0F-26235F698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190" y="4232521"/>
                <a:ext cx="462456" cy="444061"/>
              </a:xfrm>
              <a:prstGeom prst="ellipse">
                <a:avLst/>
              </a:prstGeom>
              <a:blipFill>
                <a:blip r:embed="rId16"/>
                <a:stretch>
                  <a:fillRect l="-4878" b="-25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9442F4E-5D0E-452D-9F67-D4AE762D2413}"/>
                  </a:ext>
                </a:extLst>
              </p:cNvPr>
              <p:cNvSpPr/>
              <p:nvPr/>
            </p:nvSpPr>
            <p:spPr>
              <a:xfrm>
                <a:off x="2111186" y="3377608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×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9442F4E-5D0E-452D-9F67-D4AE762D2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86" y="3377608"/>
                <a:ext cx="462456" cy="44406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1CCBF62-4A3D-993E-70AF-5EFEB0508E2F}"/>
              </a:ext>
            </a:extLst>
          </p:cNvPr>
          <p:cNvCxnSpPr>
            <a:endCxn id="94" idx="3"/>
          </p:cNvCxnSpPr>
          <p:nvPr/>
        </p:nvCxnSpPr>
        <p:spPr>
          <a:xfrm flipV="1">
            <a:off x="1319413" y="4611552"/>
            <a:ext cx="249900" cy="452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C55AB76-F2E0-D301-09F7-3C5FA282036D}"/>
              </a:ext>
            </a:extLst>
          </p:cNvPr>
          <p:cNvCxnSpPr>
            <a:cxnSpLocks/>
          </p:cNvCxnSpPr>
          <p:nvPr/>
        </p:nvCxnSpPr>
        <p:spPr>
          <a:xfrm flipV="1">
            <a:off x="2365784" y="4676583"/>
            <a:ext cx="296624" cy="4195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BD4002B-AED0-6D67-CF90-363A3A260504}"/>
              </a:ext>
            </a:extLst>
          </p:cNvPr>
          <p:cNvCxnSpPr>
            <a:cxnSpLocks/>
            <a:stCxn id="92" idx="1"/>
          </p:cNvCxnSpPr>
          <p:nvPr/>
        </p:nvCxnSpPr>
        <p:spPr>
          <a:xfrm flipH="1" flipV="1">
            <a:off x="1925525" y="4676584"/>
            <a:ext cx="113253" cy="4520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323AC99-F44B-CE58-5653-17621BA8C56C}"/>
              </a:ext>
            </a:extLst>
          </p:cNvPr>
          <p:cNvCxnSpPr/>
          <p:nvPr/>
        </p:nvCxnSpPr>
        <p:spPr>
          <a:xfrm flipV="1">
            <a:off x="1870623" y="3835829"/>
            <a:ext cx="249900" cy="452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31E8ECF-4E04-FAA9-CD87-3E2D7C580005}"/>
              </a:ext>
            </a:extLst>
          </p:cNvPr>
          <p:cNvCxnSpPr>
            <a:cxnSpLocks/>
          </p:cNvCxnSpPr>
          <p:nvPr/>
        </p:nvCxnSpPr>
        <p:spPr>
          <a:xfrm flipH="1" flipV="1">
            <a:off x="2957865" y="4676583"/>
            <a:ext cx="313567" cy="38698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3704465-2B87-8389-001F-034C16740A5B}"/>
              </a:ext>
            </a:extLst>
          </p:cNvPr>
          <p:cNvCxnSpPr>
            <a:cxnSpLocks/>
          </p:cNvCxnSpPr>
          <p:nvPr/>
        </p:nvCxnSpPr>
        <p:spPr>
          <a:xfrm flipH="1" flipV="1">
            <a:off x="2573642" y="3813020"/>
            <a:ext cx="315321" cy="4157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09AE15-649E-B533-405A-707B956B6A64}"/>
              </a:ext>
            </a:extLst>
          </p:cNvPr>
          <p:cNvSpPr/>
          <p:nvPr/>
        </p:nvSpPr>
        <p:spPr>
          <a:xfrm>
            <a:off x="646753" y="2059704"/>
            <a:ext cx="3461407" cy="39471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2F4164-AE32-ED51-45E1-77E6DDFE0245}"/>
              </a:ext>
            </a:extLst>
          </p:cNvPr>
          <p:cNvSpPr txBox="1"/>
          <p:nvPr/>
        </p:nvSpPr>
        <p:spPr>
          <a:xfrm>
            <a:off x="2262880" y="2958813"/>
            <a:ext cx="46038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33" dirty="0"/>
              <a:t>77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B086734-4F54-6D4C-5DF6-22F8C6161B18}"/>
              </a:ext>
            </a:extLst>
          </p:cNvPr>
          <p:cNvGrpSpPr/>
          <p:nvPr/>
        </p:nvGrpSpPr>
        <p:grpSpPr>
          <a:xfrm>
            <a:off x="1079329" y="3760583"/>
            <a:ext cx="1159619" cy="1297888"/>
            <a:chOff x="509865" y="3173334"/>
            <a:chExt cx="869714" cy="97341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57F7007-D85E-ADAA-2E03-B7EBC6B799EA}"/>
                </a:ext>
              </a:extLst>
            </p:cNvPr>
            <p:cNvSpPr txBox="1"/>
            <p:nvPr/>
          </p:nvSpPr>
          <p:spPr>
            <a:xfrm>
              <a:off x="861412" y="3173334"/>
              <a:ext cx="34528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11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7DEC2B1-E0A3-C8BB-0FDC-43460F78CBED}"/>
                </a:ext>
              </a:extLst>
            </p:cNvPr>
            <p:cNvSpPr txBox="1"/>
            <p:nvPr/>
          </p:nvSpPr>
          <p:spPr>
            <a:xfrm>
              <a:off x="509865" y="3788215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5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477E0D7-49D6-AEF3-EA4D-F139E9F9663A}"/>
                </a:ext>
              </a:extLst>
            </p:cNvPr>
            <p:cNvSpPr txBox="1"/>
            <p:nvPr/>
          </p:nvSpPr>
          <p:spPr>
            <a:xfrm>
              <a:off x="1137686" y="3831327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6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D2002FDE-A0D7-8821-67E6-5EBE6776632C}"/>
              </a:ext>
            </a:extLst>
          </p:cNvPr>
          <p:cNvSpPr txBox="1"/>
          <p:nvPr/>
        </p:nvSpPr>
        <p:spPr>
          <a:xfrm>
            <a:off x="2329053" y="3789255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0F657D9-49AA-A9B4-FDFB-3D31E53DC317}"/>
              </a:ext>
            </a:extLst>
          </p:cNvPr>
          <p:cNvSpPr txBox="1"/>
          <p:nvPr/>
        </p:nvSpPr>
        <p:spPr>
          <a:xfrm>
            <a:off x="2441255" y="4721987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730AECE-9C1E-3767-83DA-EF692439AF52}"/>
              </a:ext>
            </a:extLst>
          </p:cNvPr>
          <p:cNvSpPr txBox="1"/>
          <p:nvPr/>
        </p:nvSpPr>
        <p:spPr>
          <a:xfrm>
            <a:off x="3050372" y="4572336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CBD2D4-1D29-AFC1-FEC2-ED803526318F}"/>
              </a:ext>
            </a:extLst>
          </p:cNvPr>
          <p:cNvSpPr txBox="1"/>
          <p:nvPr/>
        </p:nvSpPr>
        <p:spPr>
          <a:xfrm>
            <a:off x="688953" y="4217632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0)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64CE61-EAB3-E4A1-FBA3-51B785A6709A}"/>
              </a:ext>
            </a:extLst>
          </p:cNvPr>
          <p:cNvSpPr txBox="1"/>
          <p:nvPr/>
        </p:nvSpPr>
        <p:spPr>
          <a:xfrm>
            <a:off x="3000140" y="4224382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1)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9D9EE50-6B1F-326E-35D3-9822763645D7}"/>
              </a:ext>
            </a:extLst>
          </p:cNvPr>
          <p:cNvSpPr txBox="1"/>
          <p:nvPr/>
        </p:nvSpPr>
        <p:spPr>
          <a:xfrm>
            <a:off x="1240149" y="3394735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D8293261-E807-BCD4-33F6-1AA7E2F5F171}"/>
                  </a:ext>
                </a:extLst>
              </p:cNvPr>
              <p:cNvSpPr/>
              <p:nvPr/>
            </p:nvSpPr>
            <p:spPr>
              <a:xfrm>
                <a:off x="2768912" y="2688656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m:t>+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D8293261-E807-BCD4-33F6-1AA7E2F5F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12" y="2688656"/>
                <a:ext cx="462456" cy="44406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9EDC543-2950-0750-2847-B6E14B5D0A52}"/>
              </a:ext>
            </a:extLst>
          </p:cNvPr>
          <p:cNvCxnSpPr>
            <a:cxnSpLocks/>
            <a:endCxn id="115" idx="3"/>
          </p:cNvCxnSpPr>
          <p:nvPr/>
        </p:nvCxnSpPr>
        <p:spPr>
          <a:xfrm flipV="1">
            <a:off x="2514096" y="3067686"/>
            <a:ext cx="322541" cy="30992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4247657-F453-547B-4978-ABFDDBEC23BF}"/>
              </a:ext>
            </a:extLst>
          </p:cNvPr>
          <p:cNvCxnSpPr>
            <a:cxnSpLocks/>
            <a:endCxn id="115" idx="4"/>
          </p:cNvCxnSpPr>
          <p:nvPr/>
        </p:nvCxnSpPr>
        <p:spPr>
          <a:xfrm flipV="1">
            <a:off x="2980236" y="3132717"/>
            <a:ext cx="19904" cy="1046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D83A776-84F2-C763-D8AE-9D556F72EF10}"/>
              </a:ext>
            </a:extLst>
          </p:cNvPr>
          <p:cNvSpPr txBox="1"/>
          <p:nvPr/>
        </p:nvSpPr>
        <p:spPr>
          <a:xfrm>
            <a:off x="3026761" y="3426955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7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5545808-315D-D7FE-FAEA-D66590E14155}"/>
              </a:ext>
            </a:extLst>
          </p:cNvPr>
          <p:cNvCxnSpPr>
            <a:cxnSpLocks/>
            <a:stCxn id="115" idx="0"/>
          </p:cNvCxnSpPr>
          <p:nvPr/>
        </p:nvCxnSpPr>
        <p:spPr>
          <a:xfrm flipV="1">
            <a:off x="3000140" y="2385943"/>
            <a:ext cx="0" cy="3027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4555556-B9E3-26F6-4F3B-DCAC995A051D}"/>
              </a:ext>
            </a:extLst>
          </p:cNvPr>
          <p:cNvSpPr txBox="1"/>
          <p:nvPr/>
        </p:nvSpPr>
        <p:spPr>
          <a:xfrm>
            <a:off x="2796570" y="2059704"/>
            <a:ext cx="46038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33" dirty="0"/>
              <a:t>84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C50A87-B3CC-5B18-06B6-A816FAF7A3CF}"/>
              </a:ext>
            </a:extLst>
          </p:cNvPr>
          <p:cNvSpPr txBox="1"/>
          <p:nvPr/>
        </p:nvSpPr>
        <p:spPr>
          <a:xfrm>
            <a:off x="1886302" y="2737558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3)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5138DEB-28A9-5BB1-E318-292073272125}"/>
              </a:ext>
            </a:extLst>
          </p:cNvPr>
          <p:cNvSpPr/>
          <p:nvPr/>
        </p:nvSpPr>
        <p:spPr>
          <a:xfrm>
            <a:off x="7028258" y="4462572"/>
            <a:ext cx="445785" cy="395546"/>
          </a:xfrm>
          <a:prstGeom prst="rect">
            <a:avLst/>
          </a:prstGeom>
          <a:solidFill>
            <a:schemeClr val="accent1"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CCD37DB-079F-711B-8DDB-0DBCCB33279F}"/>
              </a:ext>
            </a:extLst>
          </p:cNvPr>
          <p:cNvGrpSpPr/>
          <p:nvPr/>
        </p:nvGrpSpPr>
        <p:grpSpPr>
          <a:xfrm>
            <a:off x="6337219" y="4052664"/>
            <a:ext cx="1850360" cy="811670"/>
            <a:chOff x="6337219" y="4052664"/>
            <a:chExt cx="1850360" cy="81167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F7872A1-DDBC-46E2-5E5F-741AAF94AF7D}"/>
                </a:ext>
              </a:extLst>
            </p:cNvPr>
            <p:cNvSpPr/>
            <p:nvPr/>
          </p:nvSpPr>
          <p:spPr>
            <a:xfrm>
              <a:off x="6337219" y="4468788"/>
              <a:ext cx="445785" cy="395546"/>
            </a:xfrm>
            <a:prstGeom prst="rect">
              <a:avLst/>
            </a:prstGeom>
            <a:solidFill>
              <a:schemeClr val="accent2">
                <a:lumMod val="75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EC15ACD-4994-2123-F98F-F68B8C749C43}"/>
                </a:ext>
              </a:extLst>
            </p:cNvPr>
            <p:cNvSpPr/>
            <p:nvPr/>
          </p:nvSpPr>
          <p:spPr>
            <a:xfrm>
              <a:off x="7741794" y="4052664"/>
              <a:ext cx="445785" cy="395546"/>
            </a:xfrm>
            <a:prstGeom prst="rect">
              <a:avLst/>
            </a:prstGeom>
            <a:solidFill>
              <a:schemeClr val="accent2">
                <a:lumMod val="75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997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7A86-8ED6-691D-CA3A-A8332379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9DE8"/>
                </a:solidFill>
              </a:rPr>
              <a:t>Permutation</a:t>
            </a:r>
            <a:r>
              <a:rPr lang="en-US" dirty="0"/>
              <a:t>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D9B261-683B-B398-C86E-E6FDA0C0C1BD}"/>
                  </a:ext>
                </a:extLst>
              </p:cNvPr>
              <p:cNvSpPr txBox="1"/>
              <p:nvPr/>
            </p:nvSpPr>
            <p:spPr>
              <a:xfrm>
                <a:off x="649219" y="1072177"/>
                <a:ext cx="99651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Prove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some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fixed permutation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D9B261-683B-B398-C86E-E6FDA0C0C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9" y="1072177"/>
                <a:ext cx="9965164" cy="584775"/>
              </a:xfrm>
              <a:prstGeom prst="rect">
                <a:avLst/>
              </a:prstGeom>
              <a:blipFill>
                <a:blip r:embed="rId3"/>
                <a:stretch>
                  <a:fillRect l="-152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1140CB2-DE22-4838-2C19-A50C4A195487}"/>
              </a:ext>
            </a:extLst>
          </p:cNvPr>
          <p:cNvSpPr txBox="1"/>
          <p:nvPr/>
        </p:nvSpPr>
        <p:spPr>
          <a:xfrm>
            <a:off x="653536" y="1718843"/>
            <a:ext cx="2113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0070C0"/>
                </a:solidFill>
              </a:rPr>
              <a:t>Approach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9E24F2-44BC-A2D4-0C5C-5D0BA34E12C5}"/>
                  </a:ext>
                </a:extLst>
              </p:cNvPr>
              <p:cNvSpPr txBox="1"/>
              <p:nvPr/>
            </p:nvSpPr>
            <p:spPr>
              <a:xfrm>
                <a:off x="3078205" y="1816206"/>
                <a:ext cx="5599455" cy="4397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Permutation check: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9E24F2-44BC-A2D4-0C5C-5D0BA34E1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5" y="1816206"/>
                <a:ext cx="5599455" cy="439736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89149B3-A242-019C-60B7-109CB7B85AE2}"/>
              </a:ext>
            </a:extLst>
          </p:cNvPr>
          <p:cNvGrpSpPr/>
          <p:nvPr/>
        </p:nvGrpSpPr>
        <p:grpSpPr>
          <a:xfrm>
            <a:off x="649219" y="3192870"/>
            <a:ext cx="4700886" cy="794099"/>
            <a:chOff x="649219" y="3192870"/>
            <a:chExt cx="4700886" cy="794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30B55D-903B-242B-DCB2-C634997EC6E4}"/>
                    </a:ext>
                  </a:extLst>
                </p:cNvPr>
                <p:cNvSpPr txBox="1"/>
                <p:nvPr/>
              </p:nvSpPr>
              <p:spPr>
                <a:xfrm>
                  <a:off x="649219" y="3586859"/>
                  <a:ext cx="4700886" cy="40011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Montserrat" pitchFamily="2" charset="77"/>
                    </a:rPr>
                    <a:t>Product check: </a:t>
                  </a:r>
                  <a14:m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a14:m>
                  <a:endParaRPr lang="en-US" sz="2000" dirty="0"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30B55D-903B-242B-DCB2-C634997EC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19" y="3586859"/>
                  <a:ext cx="4700886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108824" b="-1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1FA0EA-FA4D-A8C3-BE35-6CC52391BB7D}"/>
                </a:ext>
              </a:extLst>
            </p:cNvPr>
            <p:cNvCxnSpPr>
              <a:cxnSpLocks/>
              <a:stCxn id="11" idx="2"/>
              <a:endCxn id="9" idx="0"/>
            </p:cNvCxnSpPr>
            <p:nvPr/>
          </p:nvCxnSpPr>
          <p:spPr>
            <a:xfrm>
              <a:off x="2999662" y="3192870"/>
              <a:ext cx="0" cy="3939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CA9004-795D-96AB-192C-35A445D05ABC}"/>
              </a:ext>
            </a:extLst>
          </p:cNvPr>
          <p:cNvGrpSpPr/>
          <p:nvPr/>
        </p:nvGrpSpPr>
        <p:grpSpPr>
          <a:xfrm>
            <a:off x="649219" y="2255942"/>
            <a:ext cx="5228714" cy="936928"/>
            <a:chOff x="649219" y="2255942"/>
            <a:chExt cx="5228714" cy="936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A95324-AA02-29C0-ED8F-BDE85C1AC67E}"/>
                    </a:ext>
                  </a:extLst>
                </p:cNvPr>
                <p:cNvSpPr txBox="1"/>
                <p:nvPr/>
              </p:nvSpPr>
              <p:spPr>
                <a:xfrm>
                  <a:off x="649219" y="2484984"/>
                  <a:ext cx="4700886" cy="70788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Montserrat" pitchFamily="2" charset="77"/>
                    </a:rPr>
                    <a:t>Multi-set check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A95324-AA02-29C0-ED8F-BDE85C1AC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19" y="2484984"/>
                  <a:ext cx="4700886" cy="707886"/>
                </a:xfrm>
                <a:prstGeom prst="rect">
                  <a:avLst/>
                </a:prstGeom>
                <a:blipFill>
                  <a:blip r:embed="rId6"/>
                  <a:stretch>
                    <a:fillRect t="-5172"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7B7D7B9-7BA8-F5B7-925A-F75144792421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flipH="1">
              <a:off x="2999662" y="2255942"/>
              <a:ext cx="2878271" cy="229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C8C859-201B-4299-CE75-895D7C27E4A3}"/>
              </a:ext>
            </a:extLst>
          </p:cNvPr>
          <p:cNvGrpSpPr/>
          <p:nvPr/>
        </p:nvGrpSpPr>
        <p:grpSpPr>
          <a:xfrm>
            <a:off x="649219" y="3986969"/>
            <a:ext cx="4700886" cy="983171"/>
            <a:chOff x="649219" y="3986969"/>
            <a:chExt cx="4700886" cy="983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83D67BD-7348-7B22-CE6D-6BC661382BD0}"/>
                    </a:ext>
                  </a:extLst>
                </p:cNvPr>
                <p:cNvSpPr txBox="1"/>
                <p:nvPr/>
              </p:nvSpPr>
              <p:spPr>
                <a:xfrm>
                  <a:off x="649219" y="4262254"/>
                  <a:ext cx="4700886" cy="70788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Montserrat" pitchFamily="2" charset="77"/>
                    </a:rPr>
                    <a:t>Zero check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83D67BD-7348-7B22-CE6D-6BC661382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19" y="4262254"/>
                  <a:ext cx="4700886" cy="707886"/>
                </a:xfrm>
                <a:prstGeom prst="rect">
                  <a:avLst/>
                </a:prstGeom>
                <a:blipFill>
                  <a:blip r:embed="rId7"/>
                  <a:stretch>
                    <a:fillRect t="-3509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51803B5-89DE-6F34-8EDA-D7AA35910F60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2999662" y="3986969"/>
              <a:ext cx="0" cy="2752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8681D4-AF13-71A6-29DD-47FDE8585051}"/>
                  </a:ext>
                </a:extLst>
              </p:cNvPr>
              <p:cNvSpPr txBox="1"/>
              <p:nvPr/>
            </p:nvSpPr>
            <p:spPr>
              <a:xfrm>
                <a:off x="3078205" y="3215993"/>
                <a:ext cx="1938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/>
                  <a:t>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Char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8681D4-AF13-71A6-29DD-47FDE85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5" y="3215993"/>
                <a:ext cx="1938608" cy="338554"/>
              </a:xfrm>
              <a:prstGeom prst="rect">
                <a:avLst/>
              </a:prstGeom>
              <a:blipFill>
                <a:blip r:embed="rId8"/>
                <a:stretch>
                  <a:fillRect l="-1299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AB9A62D-3144-2321-F360-76888C9413DC}"/>
                  </a:ext>
                </a:extLst>
              </p:cNvPr>
              <p:cNvSpPr txBox="1"/>
              <p:nvPr/>
            </p:nvSpPr>
            <p:spPr>
              <a:xfrm>
                <a:off x="556278" y="5245425"/>
                <a:ext cx="5201039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Advantage: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Linear prover time</a:t>
                </a:r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Tradeoff: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soundness err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|&gt;|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AB9A62D-3144-2321-F360-76888C941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78" y="5245425"/>
                <a:ext cx="5201039" cy="1055289"/>
              </a:xfrm>
              <a:prstGeom prst="rect">
                <a:avLst/>
              </a:prstGeom>
              <a:blipFill>
                <a:blip r:embed="rId9"/>
                <a:stretch>
                  <a:fillRect l="-1703" t="-4706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DF4A14A-B5D4-EA7F-CDE6-157D68E2062A}"/>
              </a:ext>
            </a:extLst>
          </p:cNvPr>
          <p:cNvSpPr txBox="1"/>
          <p:nvPr/>
        </p:nvSpPr>
        <p:spPr>
          <a:xfrm>
            <a:off x="8989122" y="1753099"/>
            <a:ext cx="2113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0070C0"/>
                </a:solidFill>
              </a:rPr>
              <a:t>Approach 2: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1E7FFD-7C4C-D330-17C3-3CFF9136E00E}"/>
              </a:ext>
            </a:extLst>
          </p:cNvPr>
          <p:cNvGrpSpPr/>
          <p:nvPr/>
        </p:nvGrpSpPr>
        <p:grpSpPr>
          <a:xfrm>
            <a:off x="5877933" y="2255942"/>
            <a:ext cx="5664850" cy="976554"/>
            <a:chOff x="-314743" y="3513147"/>
            <a:chExt cx="5664850" cy="976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FF05075-EA61-EA49-FF53-5B118F1CC0CB}"/>
                    </a:ext>
                  </a:extLst>
                </p:cNvPr>
                <p:cNvSpPr txBox="1"/>
                <p:nvPr/>
              </p:nvSpPr>
              <p:spPr>
                <a:xfrm>
                  <a:off x="649221" y="3742189"/>
                  <a:ext cx="4700886" cy="74751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Montserrat" pitchFamily="2" charset="77"/>
                    </a:rPr>
                    <a:t>Zero check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FF05075-EA61-EA49-FF53-5B118F1CC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1" y="3742189"/>
                  <a:ext cx="4700886" cy="747512"/>
                </a:xfrm>
                <a:prstGeom prst="rect">
                  <a:avLst/>
                </a:prstGeom>
                <a:blipFill>
                  <a:blip r:embed="rId10"/>
                  <a:stretch>
                    <a:fillRect t="-5000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4C93FA8-4E88-5CC4-A433-BE38E7D6CD25}"/>
                </a:ext>
              </a:extLst>
            </p:cNvPr>
            <p:cNvCxnSpPr>
              <a:cxnSpLocks/>
              <a:stCxn id="10" idx="2"/>
              <a:endCxn id="37" idx="0"/>
            </p:cNvCxnSpPr>
            <p:nvPr/>
          </p:nvCxnSpPr>
          <p:spPr>
            <a:xfrm>
              <a:off x="-314743" y="3513147"/>
              <a:ext cx="3314407" cy="229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8FBC9B0-5CCC-6998-011D-74F5EE4BCF20}"/>
                  </a:ext>
                </a:extLst>
              </p:cNvPr>
              <p:cNvSpPr txBox="1"/>
              <p:nvPr/>
            </p:nvSpPr>
            <p:spPr>
              <a:xfrm>
                <a:off x="10126315" y="3189809"/>
                <a:ext cx="15012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acc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𝑚𝑙𝑒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8FBC9B0-5CCC-6998-011D-74F5EE4B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315" y="3189809"/>
                <a:ext cx="150123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0FC0338-EC06-4DB5-9F1B-CCF0A4624872}"/>
              </a:ext>
            </a:extLst>
          </p:cNvPr>
          <p:cNvGrpSpPr/>
          <p:nvPr/>
        </p:nvGrpSpPr>
        <p:grpSpPr>
          <a:xfrm>
            <a:off x="6862136" y="3232496"/>
            <a:ext cx="4700886" cy="1435000"/>
            <a:chOff x="6862136" y="3232496"/>
            <a:chExt cx="4700886" cy="143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AF78D37-DD2F-C672-ADC7-833435C75514}"/>
                    </a:ext>
                  </a:extLst>
                </p:cNvPr>
                <p:cNvSpPr txBox="1"/>
                <p:nvPr/>
              </p:nvSpPr>
              <p:spPr>
                <a:xfrm>
                  <a:off x="6862136" y="4267386"/>
                  <a:ext cx="4700886" cy="40011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Montserrat" pitchFamily="2" charset="77"/>
                    </a:rPr>
                    <a:t>-round sum check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AF78D37-DD2F-C672-ADC7-833435C75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2136" y="4267386"/>
                  <a:ext cx="4700886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5882"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5E5F480-4C35-C30A-61F5-475A074CDD20}"/>
                </a:ext>
              </a:extLst>
            </p:cNvPr>
            <p:cNvCxnSpPr>
              <a:cxnSpLocks/>
              <a:stCxn id="37" idx="2"/>
              <a:endCxn id="43" idx="0"/>
            </p:cNvCxnSpPr>
            <p:nvPr/>
          </p:nvCxnSpPr>
          <p:spPr>
            <a:xfrm>
              <a:off x="9192340" y="3232496"/>
              <a:ext cx="20239" cy="10348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9A7DF11-2E1E-8484-11D6-FB611A0C8869}"/>
              </a:ext>
            </a:extLst>
          </p:cNvPr>
          <p:cNvSpPr txBox="1"/>
          <p:nvPr/>
        </p:nvSpPr>
        <p:spPr>
          <a:xfrm>
            <a:off x="6853621" y="4667496"/>
            <a:ext cx="351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Naïve prover: </a:t>
            </a:r>
            <a:r>
              <a:rPr lang="en-US" dirty="0"/>
              <a:t>quadratic runtime</a:t>
            </a:r>
          </a:p>
          <a:p>
            <a:r>
              <a:rPr lang="en-US" b="1" dirty="0"/>
              <a:t>Our result: </a:t>
            </a:r>
            <a:r>
              <a:rPr lang="en-US" dirty="0"/>
              <a:t>quasilinear proving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6349E5-2371-B0BD-818C-3219C40A400B}"/>
                  </a:ext>
                </a:extLst>
              </p:cNvPr>
              <p:cNvSpPr txBox="1"/>
              <p:nvPr/>
            </p:nvSpPr>
            <p:spPr>
              <a:xfrm>
                <a:off x="6650403" y="5313827"/>
                <a:ext cx="4570482" cy="1073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Advantage: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soundness err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Tradeoff: </a:t>
                </a:r>
                <a:r>
                  <a:rPr lang="en-US" sz="2400" dirty="0"/>
                  <a:t>quasilinear prover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6349E5-2371-B0BD-818C-3219C40A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03" y="5313827"/>
                <a:ext cx="4570482" cy="1073692"/>
              </a:xfrm>
              <a:prstGeom prst="rect">
                <a:avLst/>
              </a:prstGeom>
              <a:blipFill>
                <a:blip r:embed="rId13"/>
                <a:stretch>
                  <a:fillRect l="-1939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79E18082-3230-F8DB-E4EE-C3066D250F3D}"/>
              </a:ext>
            </a:extLst>
          </p:cNvPr>
          <p:cNvSpPr txBox="1"/>
          <p:nvPr/>
        </p:nvSpPr>
        <p:spPr>
          <a:xfrm>
            <a:off x="9247622" y="3586859"/>
            <a:ext cx="159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degree blowup</a:t>
            </a:r>
          </a:p>
        </p:txBody>
      </p:sp>
    </p:spTree>
    <p:extLst>
      <p:ext uri="{BB962C8B-B14F-4D97-AF65-F5344CB8AC3E}">
        <p14:creationId xmlns:p14="http://schemas.microsoft.com/office/powerpoint/2010/main" val="21048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C2D867-7868-57BF-0CF8-429E481CC87E}"/>
              </a:ext>
            </a:extLst>
          </p:cNvPr>
          <p:cNvSpPr/>
          <p:nvPr/>
        </p:nvSpPr>
        <p:spPr>
          <a:xfrm>
            <a:off x="1873198" y="3018470"/>
            <a:ext cx="7452403" cy="2007456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D5E2E-B1CA-CADD-B3F0-F37AF8E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</a:t>
            </a:r>
            <a:r>
              <a:rPr lang="en-US" dirty="0">
                <a:solidFill>
                  <a:srgbClr val="749DE8"/>
                </a:solidFill>
              </a:rPr>
              <a:t>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2736B8-F2D2-6E92-887C-3D7DD00662E1}"/>
                  </a:ext>
                </a:extLst>
              </p:cNvPr>
              <p:cNvSpPr txBox="1"/>
              <p:nvPr/>
            </p:nvSpPr>
            <p:spPr>
              <a:xfrm>
                <a:off x="685041" y="5987790"/>
                <a:ext cx="9903099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Su</a:t>
                </a:r>
                <a:r>
                  <a:rPr lang="en-US" sz="2000" dirty="0" err="1">
                    <a:latin typeface="Montserrat" pitchFamily="2" charset="77"/>
                  </a:rPr>
                  <a:t>mcheck</a:t>
                </a:r>
                <a:r>
                  <a:rPr lang="en-US" sz="2000" dirty="0">
                    <a:latin typeface="Montserrat" pitchFamily="2" charset="77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2736B8-F2D2-6E92-887C-3D7DD0066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1" y="5987790"/>
                <a:ext cx="9903099" cy="400110"/>
              </a:xfrm>
              <a:prstGeom prst="rect">
                <a:avLst/>
              </a:prstGeom>
              <a:blipFill>
                <a:blip r:embed="rId3"/>
                <a:stretch>
                  <a:fillRect t="-108824" b="-16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4826A3-165D-AC6B-290A-568428B0C51F}"/>
                  </a:ext>
                </a:extLst>
              </p:cNvPr>
              <p:cNvSpPr txBox="1"/>
              <p:nvPr/>
            </p:nvSpPr>
            <p:spPr>
              <a:xfrm>
                <a:off x="685041" y="5177916"/>
                <a:ext cx="9903099" cy="7325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Zero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4826A3-165D-AC6B-290A-568428B0C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1" y="5177916"/>
                <a:ext cx="9903099" cy="732573"/>
              </a:xfrm>
              <a:prstGeom prst="rect">
                <a:avLst/>
              </a:prstGeom>
              <a:blipFill>
                <a:blip r:embed="rId4"/>
                <a:stretch>
                  <a:fillRect t="-333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2A4AA4-2714-ED59-243F-B311CC58F2C3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>
            <a:off x="5636591" y="5910489"/>
            <a:ext cx="0" cy="7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D0253-FC70-DDF3-8DCB-6935582F5DE6}"/>
                  </a:ext>
                </a:extLst>
              </p:cNvPr>
              <p:cNvSpPr txBox="1"/>
              <p:nvPr/>
            </p:nvSpPr>
            <p:spPr>
              <a:xfrm>
                <a:off x="2202327" y="4280825"/>
                <a:ext cx="6868525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Product check: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D0253-FC70-DDF3-8DCB-6935582F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27" y="4280825"/>
                <a:ext cx="6868525" cy="400110"/>
              </a:xfrm>
              <a:prstGeom prst="rect">
                <a:avLst/>
              </a:prstGeom>
              <a:blipFill>
                <a:blip r:embed="rId5"/>
                <a:stretch>
                  <a:fillRect t="-108824" b="-16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2DBD9D-E881-1380-8578-5CC63CB1766B}"/>
                  </a:ext>
                </a:extLst>
              </p:cNvPr>
              <p:cNvSpPr txBox="1"/>
              <p:nvPr/>
            </p:nvSpPr>
            <p:spPr>
              <a:xfrm>
                <a:off x="4212946" y="2099736"/>
                <a:ext cx="2855510" cy="754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Permutation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2DBD9D-E881-1380-8578-5CC63CB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946" y="2099736"/>
                <a:ext cx="2855510" cy="754694"/>
              </a:xfrm>
              <a:prstGeom prst="rect">
                <a:avLst/>
              </a:prstGeom>
              <a:blipFill>
                <a:blip r:embed="rId6"/>
                <a:stretch>
                  <a:fillRect t="-322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97C916-B4BE-B088-9390-5BAB94D7A637}"/>
              </a:ext>
            </a:extLst>
          </p:cNvPr>
          <p:cNvCxnSpPr>
            <a:cxnSpLocks/>
            <a:stCxn id="64" idx="1"/>
            <a:endCxn id="61" idx="3"/>
          </p:cNvCxnSpPr>
          <p:nvPr/>
        </p:nvCxnSpPr>
        <p:spPr>
          <a:xfrm flipH="1">
            <a:off x="4291684" y="1591800"/>
            <a:ext cx="576537" cy="1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55A95-C1A7-E078-B3D6-6697FBDC99B3}"/>
                  </a:ext>
                </a:extLst>
              </p:cNvPr>
              <p:cNvSpPr txBox="1"/>
              <p:nvPr/>
            </p:nvSpPr>
            <p:spPr>
              <a:xfrm>
                <a:off x="2202327" y="3194502"/>
                <a:ext cx="6864567" cy="7877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Multi-set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55A95-C1A7-E078-B3D6-6697FBDC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27" y="3194502"/>
                <a:ext cx="6864567" cy="787716"/>
              </a:xfrm>
              <a:prstGeom prst="rect">
                <a:avLst/>
              </a:prstGeom>
              <a:blipFill>
                <a:blip r:embed="rId7"/>
                <a:stretch>
                  <a:fillRect t="-3175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6F14C7-AA85-92C6-1D01-353B0B9DF38F}"/>
              </a:ext>
            </a:extLst>
          </p:cNvPr>
          <p:cNvCxnSpPr>
            <a:cxnSpLocks/>
            <a:stCxn id="46" idx="2"/>
            <a:endCxn id="43" idx="0"/>
          </p:cNvCxnSpPr>
          <p:nvPr/>
        </p:nvCxnSpPr>
        <p:spPr>
          <a:xfrm>
            <a:off x="5634611" y="3982218"/>
            <a:ext cx="1979" cy="298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936C3B1-422F-0BD9-7406-30AE7AA428A2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 flipH="1">
            <a:off x="5634611" y="2854430"/>
            <a:ext cx="6090" cy="340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9D4255A-A493-8B66-3487-A0020F7C4536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1179648" y="2969441"/>
            <a:ext cx="21346" cy="2208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513ACF-8E06-C56A-80E4-DC600112F0EF}"/>
                  </a:ext>
                </a:extLst>
              </p:cNvPr>
              <p:cNvSpPr txBox="1"/>
              <p:nvPr/>
            </p:nvSpPr>
            <p:spPr>
              <a:xfrm>
                <a:off x="176181" y="2261555"/>
                <a:ext cx="2049625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Gate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513ACF-8E06-C56A-80E4-DC600112F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1" y="2261555"/>
                <a:ext cx="2049625" cy="707886"/>
              </a:xfrm>
              <a:prstGeom prst="rect">
                <a:avLst/>
              </a:prstGeom>
              <a:blipFill>
                <a:blip r:embed="rId8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60EBE0A-03F2-56DE-85CE-0B317EC32370}"/>
              </a:ext>
            </a:extLst>
          </p:cNvPr>
          <p:cNvSpPr txBox="1"/>
          <p:nvPr/>
        </p:nvSpPr>
        <p:spPr>
          <a:xfrm>
            <a:off x="2440497" y="1393187"/>
            <a:ext cx="18511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Hyperplonk</a:t>
            </a:r>
            <a:endParaRPr lang="en-US" sz="2000" b="1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117141-5AF0-170B-BD73-C6FA33D389FA}"/>
                  </a:ext>
                </a:extLst>
              </p:cNvPr>
              <p:cNvSpPr txBox="1"/>
              <p:nvPr/>
            </p:nvSpPr>
            <p:spPr>
              <a:xfrm>
                <a:off x="7314503" y="2074904"/>
                <a:ext cx="247235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Lookup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117141-5AF0-170B-BD73-C6FA33D3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03" y="2074904"/>
                <a:ext cx="2472359" cy="707886"/>
              </a:xfrm>
              <a:prstGeom prst="rect">
                <a:avLst/>
              </a:prstGeom>
              <a:blipFill>
                <a:blip r:embed="rId9"/>
                <a:stretch>
                  <a:fillRect t="-34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1ECC3B4-5A2D-BC81-ACCF-7801FB69079C}"/>
              </a:ext>
            </a:extLst>
          </p:cNvPr>
          <p:cNvSpPr txBox="1"/>
          <p:nvPr/>
        </p:nvSpPr>
        <p:spPr>
          <a:xfrm>
            <a:off x="4868221" y="1391745"/>
            <a:ext cx="20704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Hyperplonk</a:t>
            </a:r>
            <a:r>
              <a:rPr lang="en-US" sz="2000" b="1" dirty="0">
                <a:latin typeface="Montserrat" pitchFamily="2" charset="77"/>
              </a:rPr>
              <a:t>+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5E3CAF5-97BA-129F-E42B-8DD232E6A097}"/>
              </a:ext>
            </a:extLst>
          </p:cNvPr>
          <p:cNvCxnSpPr>
            <a:cxnSpLocks/>
            <a:stCxn id="61" idx="1"/>
            <a:endCxn id="60" idx="0"/>
          </p:cNvCxnSpPr>
          <p:nvPr/>
        </p:nvCxnSpPr>
        <p:spPr>
          <a:xfrm flipH="1">
            <a:off x="1200994" y="1593242"/>
            <a:ext cx="1239503" cy="66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9FC4D9-D7B8-4FC0-2057-65DA07925C09}"/>
              </a:ext>
            </a:extLst>
          </p:cNvPr>
          <p:cNvCxnSpPr>
            <a:cxnSpLocks/>
            <a:stCxn id="61" idx="2"/>
            <a:endCxn id="44" idx="0"/>
          </p:cNvCxnSpPr>
          <p:nvPr/>
        </p:nvCxnSpPr>
        <p:spPr>
          <a:xfrm>
            <a:off x="3366091" y="1793297"/>
            <a:ext cx="2274610" cy="306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0BDE550-C5B7-ED80-1B6F-F7EF2732A4DF}"/>
              </a:ext>
            </a:extLst>
          </p:cNvPr>
          <p:cNvCxnSpPr>
            <a:cxnSpLocks/>
            <a:stCxn id="64" idx="2"/>
            <a:endCxn id="62" idx="0"/>
          </p:cNvCxnSpPr>
          <p:nvPr/>
        </p:nvCxnSpPr>
        <p:spPr>
          <a:xfrm>
            <a:off x="5903465" y="1791855"/>
            <a:ext cx="2647218" cy="283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E8DE1EC-0FA4-E27D-2A2A-9B244E3A528F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8550683" y="2782790"/>
            <a:ext cx="0" cy="411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28423D-9C03-4047-C344-DA205302C4C7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>
            <a:off x="5636590" y="4680935"/>
            <a:ext cx="1" cy="496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5F071-0F13-73DE-1FDF-9E1D6B73CE3B}"/>
                  </a:ext>
                </a:extLst>
              </p:cNvPr>
              <p:cNvSpPr txBox="1"/>
              <p:nvPr/>
            </p:nvSpPr>
            <p:spPr>
              <a:xfrm>
                <a:off x="7314503" y="911376"/>
                <a:ext cx="4460901" cy="11079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Recipe for linear prover &amp; avoid FFTs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Boolean hypercube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multivariate polynomials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5F071-0F13-73DE-1FDF-9E1D6B73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03" y="911376"/>
                <a:ext cx="4460901" cy="1107996"/>
              </a:xfrm>
              <a:prstGeom prst="rect">
                <a:avLst/>
              </a:prstGeom>
              <a:blipFill>
                <a:blip r:embed="rId10"/>
                <a:stretch>
                  <a:fillRect l="-1989" t="-4598" r="-56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</a:t>
            </a:r>
            <a:r>
              <a:rPr lang="en-US" dirty="0">
                <a:solidFill>
                  <a:srgbClr val="749DE8"/>
                </a:solidFill>
              </a:rPr>
              <a:t>High-degree</a:t>
            </a:r>
            <a:r>
              <a:rPr lang="en-US" dirty="0"/>
              <a:t>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087" y="1823042"/>
                <a:ext cx="11369622" cy="609157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7" y="1823042"/>
                <a:ext cx="11369622" cy="609157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EAE4CEA-C762-F4AD-6A88-174085DD0E1B}"/>
              </a:ext>
            </a:extLst>
          </p:cNvPr>
          <p:cNvGrpSpPr/>
          <p:nvPr/>
        </p:nvGrpSpPr>
        <p:grpSpPr>
          <a:xfrm>
            <a:off x="352496" y="2618951"/>
            <a:ext cx="11346213" cy="1749549"/>
            <a:chOff x="467999" y="1694926"/>
            <a:chExt cx="11346213" cy="1749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16E3E55-DFCE-B2D3-E226-F39B80DD70B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7999" y="2835318"/>
                  <a:ext cx="11346213" cy="609157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Bef>
                      <a:spcPts val="2432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⋅[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𝑔𝑎𝑡𝑒𝑠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16E3E55-DFCE-B2D3-E226-F39B80DD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999" y="2835318"/>
                  <a:ext cx="11346213" cy="609157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566440F-B3D0-F8C5-F19F-8ED0FC00E412}"/>
                </a:ext>
              </a:extLst>
            </p:cNvPr>
            <p:cNvSpPr/>
            <p:nvPr/>
          </p:nvSpPr>
          <p:spPr>
            <a:xfrm rot="5400000">
              <a:off x="5663855" y="1825336"/>
              <a:ext cx="869978" cy="609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067D28-4272-9CD7-2A2D-41DB9093AF02}"/>
              </a:ext>
            </a:extLst>
          </p:cNvPr>
          <p:cNvGrpSpPr/>
          <p:nvPr/>
        </p:nvGrpSpPr>
        <p:grpSpPr>
          <a:xfrm>
            <a:off x="7501884" y="3116518"/>
            <a:ext cx="4196825" cy="611432"/>
            <a:chOff x="7617387" y="2192493"/>
            <a:chExt cx="4196825" cy="611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64421D-56AC-67C4-E3BC-6B5483C2AA12}"/>
                    </a:ext>
                  </a:extLst>
                </p:cNvPr>
                <p:cNvSpPr txBox="1"/>
                <p:nvPr/>
              </p:nvSpPr>
              <p:spPr>
                <a:xfrm>
                  <a:off x="8636291" y="2192493"/>
                  <a:ext cx="3177921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high degree, e.g.,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64421D-56AC-67C4-E3BC-6B5483C2A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291" y="2192493"/>
                  <a:ext cx="3177921" cy="372410"/>
                </a:xfrm>
                <a:prstGeom prst="rect">
                  <a:avLst/>
                </a:prstGeom>
                <a:blipFill>
                  <a:blip r:embed="rId5"/>
                  <a:stretch>
                    <a:fillRect l="-1992" t="-6452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534FD76-78AC-0E51-C6C6-3670C5CEA4C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617387" y="2378698"/>
              <a:ext cx="1018904" cy="4252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B7FCF5-10D6-D9A9-18E6-2B8B0D07E651}"/>
              </a:ext>
            </a:extLst>
          </p:cNvPr>
          <p:cNvSpPr txBox="1"/>
          <p:nvPr/>
        </p:nvSpPr>
        <p:spPr>
          <a:xfrm>
            <a:off x="329087" y="4841538"/>
            <a:ext cx="913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Benefit:</a:t>
            </a:r>
            <a:r>
              <a:rPr lang="en-US" sz="2800" dirty="0"/>
              <a:t> reduce the size of the circuit/witness -&gt; faster prover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82945-09F5-72C6-3063-19F1F3EB2579}"/>
              </a:ext>
            </a:extLst>
          </p:cNvPr>
          <p:cNvSpPr txBox="1"/>
          <p:nvPr/>
        </p:nvSpPr>
        <p:spPr>
          <a:xfrm>
            <a:off x="329087" y="3129673"/>
            <a:ext cx="515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gate formula can be more general</a:t>
            </a:r>
          </a:p>
          <a:p>
            <a:r>
              <a:rPr lang="en-US" dirty="0"/>
              <a:t>e.g. more selectors and more different custom gates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DFCC5-44D4-02EA-01BF-A66EF66819D5}"/>
              </a:ext>
            </a:extLst>
          </p:cNvPr>
          <p:cNvSpPr txBox="1"/>
          <p:nvPr/>
        </p:nvSpPr>
        <p:spPr>
          <a:xfrm>
            <a:off x="351467" y="5695644"/>
            <a:ext cx="5674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E.g.:</a:t>
            </a:r>
            <a:r>
              <a:rPr lang="en-US" sz="2800" dirty="0"/>
              <a:t> ECC addition, Rescue hash,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59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1967-15B6-1253-F5B0-3641EE03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</a:t>
            </a:r>
            <a:r>
              <a:rPr lang="en-US" dirty="0">
                <a:solidFill>
                  <a:srgbClr val="749DE8"/>
                </a:solidFill>
              </a:rPr>
              <a:t>High-degree</a:t>
            </a:r>
            <a:r>
              <a:rPr lang="en-US" dirty="0"/>
              <a:t>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AAC5B-3B07-CABD-16E6-071823AF8148}"/>
                  </a:ext>
                </a:extLst>
              </p:cNvPr>
              <p:cNvSpPr txBox="1"/>
              <p:nvPr/>
            </p:nvSpPr>
            <p:spPr>
              <a:xfrm>
                <a:off x="439123" y="1748897"/>
                <a:ext cx="6767785" cy="20005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Plonk: more expensive quotient check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Quotient polynomial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400" dirty="0"/>
                  <a:t> has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Commit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-&gt; increase group operations 😢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Higher degree poly-</a:t>
                </a:r>
                <a:r>
                  <a:rPr lang="en-US" sz="2400" dirty="0" err="1"/>
                  <a:t>mul</a:t>
                </a:r>
                <a:r>
                  <a:rPr lang="en-US" sz="2400" dirty="0"/>
                  <a:t> -&gt; larger-sized FFTs 😢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practice, deg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en-US" sz="2400" dirty="0"/>
                  <a:t> 😢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AAC5B-3B07-CABD-16E6-071823AF8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3" y="1748897"/>
                <a:ext cx="6767785" cy="2000548"/>
              </a:xfrm>
              <a:prstGeom prst="rect">
                <a:avLst/>
              </a:prstGeom>
              <a:blipFill>
                <a:blip r:embed="rId3"/>
                <a:stretch>
                  <a:fillRect l="-1869" t="-3125" b="-56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7F18C9-861D-8762-68E5-94683A67F3B3}"/>
                  </a:ext>
                </a:extLst>
              </p:cNvPr>
              <p:cNvSpPr/>
              <p:nvPr/>
            </p:nvSpPr>
            <p:spPr>
              <a:xfrm>
                <a:off x="7206908" y="2800952"/>
                <a:ext cx="3279426" cy="948493"/>
              </a:xfrm>
              <a:prstGeom prst="rect">
                <a:avLst/>
              </a:prstGeom>
              <a:noFill/>
              <a:ln w="127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0" dirty="0">
                    <a:solidFill>
                      <a:schemeClr val="tx1"/>
                    </a:solidFill>
                  </a:rPr>
                  <a:t>Quotient Check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𝑍𝑒𝑟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7F18C9-861D-8762-68E5-94683A67F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08" y="2800952"/>
                <a:ext cx="3279426" cy="948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C6ABD40-21BA-A3E5-A85B-F2FD0B0525B9}"/>
              </a:ext>
            </a:extLst>
          </p:cNvPr>
          <p:cNvGrpSpPr/>
          <p:nvPr/>
        </p:nvGrpSpPr>
        <p:grpSpPr>
          <a:xfrm>
            <a:off x="439123" y="3950731"/>
            <a:ext cx="10366888" cy="1970660"/>
            <a:chOff x="439123" y="3877158"/>
            <a:chExt cx="10366888" cy="1970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1B9008-76C9-FF80-8B61-05205ED9D691}"/>
                    </a:ext>
                  </a:extLst>
                </p:cNvPr>
                <p:cNvSpPr txBox="1"/>
                <p:nvPr/>
              </p:nvSpPr>
              <p:spPr>
                <a:xfrm>
                  <a:off x="439123" y="4576893"/>
                  <a:ext cx="6829994" cy="127092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Hyperplonk: efficient multivariate </a:t>
                  </a:r>
                  <a:r>
                    <a:rPr lang="en-US" sz="2800" b="1" dirty="0" err="1">
                      <a:solidFill>
                        <a:srgbClr val="0070C0"/>
                      </a:solidFill>
                    </a:rPr>
                    <a:t>sumcheck</a:t>
                  </a:r>
                  <a:endParaRPr lang="en-US" sz="2800" b="1" dirty="0">
                    <a:solidFill>
                      <a:srgbClr val="0070C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Only</a:t>
                  </a:r>
                  <a:r>
                    <a:rPr lang="en-US" sz="24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2400" dirty="0"/>
                    <a:t>field-operations 🎉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Allows much higher degree 🎉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1B9008-76C9-FF80-8B61-05205ED9D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123" y="4576893"/>
                  <a:ext cx="6829994" cy="1270925"/>
                </a:xfrm>
                <a:prstGeom prst="rect">
                  <a:avLst/>
                </a:prstGeom>
                <a:blipFill>
                  <a:blip r:embed="rId5"/>
                  <a:stretch>
                    <a:fillRect l="-1852" t="-4854" r="-185" b="-873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0EC558-669A-9D57-E910-A574FFE8BA2E}"/>
                </a:ext>
              </a:extLst>
            </p:cNvPr>
            <p:cNvGrpSpPr/>
            <p:nvPr/>
          </p:nvGrpSpPr>
          <p:grpSpPr>
            <a:xfrm>
              <a:off x="3607805" y="3877158"/>
              <a:ext cx="7198206" cy="1970660"/>
              <a:chOff x="1594083" y="6413097"/>
              <a:chExt cx="7198206" cy="197066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551702-F700-EF22-951F-14C85E33E105}"/>
                  </a:ext>
                </a:extLst>
              </p:cNvPr>
              <p:cNvSpPr txBox="1"/>
              <p:nvPr/>
            </p:nvSpPr>
            <p:spPr>
              <a:xfrm>
                <a:off x="1594083" y="6413097"/>
                <a:ext cx="64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V.S.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E032B61-8A15-D077-DC92-AB363CD9CE61}"/>
                      </a:ext>
                    </a:extLst>
                  </p:cNvPr>
                  <p:cNvSpPr/>
                  <p:nvPr/>
                </p:nvSpPr>
                <p:spPr>
                  <a:xfrm>
                    <a:off x="5255395" y="7282626"/>
                    <a:ext cx="3536894" cy="1101131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</a:rPr>
                      <a:t>Sum</a:t>
                    </a:r>
                    <a:r>
                      <a:rPr lang="en-US" sz="2400" dirty="0" err="1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sz="2400" b="0" dirty="0" err="1">
                        <a:solidFill>
                          <a:schemeClr val="tx1"/>
                        </a:solidFill>
                      </a:rPr>
                      <a:t>heck</a:t>
                    </a:r>
                    <a:endParaRPr lang="en-US" sz="2400" b="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E032B61-8A15-D077-DC92-AB363CD9CE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5395" y="7282626"/>
                    <a:ext cx="3536894" cy="11011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100" t="-10227" b="-65909"/>
                    </a:stretch>
                  </a:blipFill>
                  <a:ln w="127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171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C6C7-9E7E-E7E2-2755-79D8882A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9DE8"/>
                </a:solidFill>
              </a:rPr>
              <a:t>Evaluations</a:t>
            </a:r>
            <a:r>
              <a:rPr lang="en-US" dirty="0"/>
              <a:t>: High-degree Gates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22C02-3D81-632D-30F4-C928B56B01E0}"/>
              </a:ext>
            </a:extLst>
          </p:cNvPr>
          <p:cNvSpPr txBox="1"/>
          <p:nvPr/>
        </p:nvSpPr>
        <p:spPr>
          <a:xfrm>
            <a:off x="7885043" y="1626235"/>
            <a:ext cx="3591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Degree 32 is </a:t>
            </a:r>
            <a:r>
              <a:rPr lang="en-US" sz="2800"/>
              <a:t>only 30</a:t>
            </a:r>
            <a:r>
              <a:rPr lang="en-US" sz="2800" dirty="0"/>
              <a:t>% more expensive than degree 2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B19169A-7224-EE61-46EB-E6E24C73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3" y="1324928"/>
            <a:ext cx="7772400" cy="52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EEEC-E2D0-A725-1B7B-56256C44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9DE8"/>
                </a:solidFill>
              </a:rPr>
              <a:t>Lookup</a:t>
            </a:r>
            <a:r>
              <a:rPr lang="en-US" dirty="0"/>
              <a:t>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C2B0BF7-85D8-6931-BF52-A4A7586ED61C}"/>
                  </a:ext>
                </a:extLst>
              </p:cNvPr>
              <p:cNvSpPr/>
              <p:nvPr/>
            </p:nvSpPr>
            <p:spPr>
              <a:xfrm>
                <a:off x="2040345" y="2870815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C2B0BF7-85D8-6931-BF52-A4A7586ED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45" y="2870815"/>
                <a:ext cx="462456" cy="4440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75E9A-06A6-2502-8D49-54DE4589A9A3}"/>
              </a:ext>
            </a:extLst>
          </p:cNvPr>
          <p:cNvCxnSpPr>
            <a:endCxn id="9" idx="3"/>
          </p:cNvCxnSpPr>
          <p:nvPr/>
        </p:nvCxnSpPr>
        <p:spPr>
          <a:xfrm flipV="1">
            <a:off x="1858171" y="3249846"/>
            <a:ext cx="249900" cy="452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4CB47-5846-5B99-CA14-65DB2621F555}"/>
              </a:ext>
            </a:extLst>
          </p:cNvPr>
          <p:cNvCxnSpPr>
            <a:cxnSpLocks/>
          </p:cNvCxnSpPr>
          <p:nvPr/>
        </p:nvCxnSpPr>
        <p:spPr>
          <a:xfrm flipH="1" flipV="1">
            <a:off x="2477614" y="3249848"/>
            <a:ext cx="256877" cy="4520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A1F657-95A3-8F6D-ED3C-D19CE90F64C6}"/>
              </a:ext>
            </a:extLst>
          </p:cNvPr>
          <p:cNvCxnSpPr>
            <a:cxnSpLocks/>
          </p:cNvCxnSpPr>
          <p:nvPr/>
        </p:nvCxnSpPr>
        <p:spPr>
          <a:xfrm flipV="1">
            <a:off x="2269535" y="2363494"/>
            <a:ext cx="0" cy="4924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64E44C-FCB3-8CAB-C465-EB4713CA82DB}"/>
              </a:ext>
            </a:extLst>
          </p:cNvPr>
          <p:cNvSpPr txBox="1"/>
          <p:nvPr/>
        </p:nvSpPr>
        <p:spPr>
          <a:xfrm>
            <a:off x="2017233" y="2023755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11</a:t>
            </a:r>
            <a:endParaRPr lang="en-US" sz="2133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51104-4C08-A664-667C-7249702F9913}"/>
              </a:ext>
            </a:extLst>
          </p:cNvPr>
          <p:cNvSpPr txBox="1"/>
          <p:nvPr/>
        </p:nvSpPr>
        <p:spPr>
          <a:xfrm>
            <a:off x="1618087" y="3218718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120A6-1AA0-5841-B771-1E19AF3E015C}"/>
              </a:ext>
            </a:extLst>
          </p:cNvPr>
          <p:cNvSpPr txBox="1"/>
          <p:nvPr/>
        </p:nvSpPr>
        <p:spPr>
          <a:xfrm>
            <a:off x="2602535" y="3194480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42200-A4D4-99EB-2D14-724D402AB49D}"/>
              </a:ext>
            </a:extLst>
          </p:cNvPr>
          <p:cNvSpPr txBox="1"/>
          <p:nvPr/>
        </p:nvSpPr>
        <p:spPr>
          <a:xfrm>
            <a:off x="1227711" y="2855926"/>
            <a:ext cx="79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(Gate </a:t>
            </a:r>
            <a:r>
              <a:rPr lang="en-US" sz="1600" dirty="0" err="1"/>
              <a:t>i</a:t>
            </a:r>
            <a:r>
              <a:rPr lang="en-US" sz="16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263BAD-BE19-B4E4-E33F-2F5B429AAB0F}"/>
              </a:ext>
            </a:extLst>
          </p:cNvPr>
          <p:cNvSpPr txBox="1"/>
          <p:nvPr/>
        </p:nvSpPr>
        <p:spPr>
          <a:xfrm>
            <a:off x="417874" y="1512640"/>
            <a:ext cx="18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Range check: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44317A-2016-50BC-8B1A-0CAB866D367A}"/>
              </a:ext>
            </a:extLst>
          </p:cNvPr>
          <p:cNvGrpSpPr/>
          <p:nvPr/>
        </p:nvGrpSpPr>
        <p:grpSpPr>
          <a:xfrm>
            <a:off x="372915" y="3941106"/>
            <a:ext cx="3150118" cy="2196159"/>
            <a:chOff x="372915" y="3941106"/>
            <a:chExt cx="3150118" cy="21961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36FB2B-D88D-5D78-8905-6D03FCC7F31E}"/>
                </a:ext>
              </a:extLst>
            </p:cNvPr>
            <p:cNvSpPr txBox="1"/>
            <p:nvPr/>
          </p:nvSpPr>
          <p:spPr>
            <a:xfrm>
              <a:off x="372915" y="3941106"/>
              <a:ext cx="1944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Bit operation: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3C2EF3-5043-733A-B309-5ACBFC9ED650}"/>
                </a:ext>
              </a:extLst>
            </p:cNvPr>
            <p:cNvGrpSpPr/>
            <p:nvPr/>
          </p:nvGrpSpPr>
          <p:grpSpPr>
            <a:xfrm>
              <a:off x="949758" y="5291330"/>
              <a:ext cx="2573275" cy="845935"/>
              <a:chOff x="6143233" y="2861093"/>
              <a:chExt cx="2573275" cy="845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F98D403F-609C-C570-DE1B-4BADEFC47F71}"/>
                      </a:ext>
                    </a:extLst>
                  </p:cNvPr>
                  <p:cNvSpPr/>
                  <p:nvPr/>
                </p:nvSpPr>
                <p:spPr>
                  <a:xfrm>
                    <a:off x="7281963" y="2875982"/>
                    <a:ext cx="462456" cy="44406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4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F98D403F-609C-C570-DE1B-4BADEFC47F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1963" y="2875982"/>
                    <a:ext cx="462456" cy="44406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2500" b="-5128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BDA99E9-0285-5D7C-3807-E9FA2C82C554}"/>
                  </a:ext>
                </a:extLst>
              </p:cNvPr>
              <p:cNvCxnSpPr>
                <a:cxnSpLocks/>
                <a:endCxn id="21" idx="3"/>
              </p:cNvCxnSpPr>
              <p:nvPr/>
            </p:nvCxnSpPr>
            <p:spPr>
              <a:xfrm flipV="1">
                <a:off x="7099789" y="3255012"/>
                <a:ext cx="249899" cy="45201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CBD87CD-702D-F51E-8100-05188454D2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19232" y="3255015"/>
                <a:ext cx="256877" cy="45201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EE64EE-8E85-A79E-DBDD-0B6DB3E1F740}"/>
                  </a:ext>
                </a:extLst>
              </p:cNvPr>
              <p:cNvSpPr txBox="1"/>
              <p:nvPr/>
            </p:nvSpPr>
            <p:spPr>
              <a:xfrm>
                <a:off x="6143233" y="3224987"/>
                <a:ext cx="872355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33" dirty="0"/>
                  <a:t>5=101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E9E064-3187-701C-8B75-700722206C9E}"/>
                  </a:ext>
                </a:extLst>
              </p:cNvPr>
              <p:cNvSpPr txBox="1"/>
              <p:nvPr/>
            </p:nvSpPr>
            <p:spPr>
              <a:xfrm>
                <a:off x="7844153" y="3199647"/>
                <a:ext cx="872355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33" dirty="0"/>
                  <a:t>6=110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1581BA-D434-6C37-9088-AE03BC3AD489}"/>
                  </a:ext>
                </a:extLst>
              </p:cNvPr>
              <p:cNvSpPr txBox="1"/>
              <p:nvPr/>
            </p:nvSpPr>
            <p:spPr>
              <a:xfrm>
                <a:off x="6469329" y="2861093"/>
                <a:ext cx="7977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/>
                  <a:t>(Gate </a:t>
                </a:r>
                <a:r>
                  <a:rPr lang="en-US" sz="1600" dirty="0" err="1"/>
                  <a:t>i</a:t>
                </a:r>
                <a:r>
                  <a:rPr lang="en-US" sz="1600" dirty="0"/>
                  <a:t>)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5DB52B-AD9B-E99D-F8A2-55E0AA445503}"/>
                </a:ext>
              </a:extLst>
            </p:cNvPr>
            <p:cNvGrpSpPr/>
            <p:nvPr/>
          </p:nvGrpSpPr>
          <p:grpSpPr>
            <a:xfrm>
              <a:off x="1933598" y="4454441"/>
              <a:ext cx="872355" cy="836889"/>
              <a:chOff x="7127073" y="2024204"/>
              <a:chExt cx="872355" cy="83688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133F2A8-8682-B533-CCFF-D56281F65D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1153" y="2368661"/>
                <a:ext cx="0" cy="4924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C5E3A9-0A6D-AEF9-1983-C234BF3D9BBF}"/>
                  </a:ext>
                </a:extLst>
              </p:cNvPr>
              <p:cNvSpPr txBox="1"/>
              <p:nvPr/>
            </p:nvSpPr>
            <p:spPr>
              <a:xfrm>
                <a:off x="7127073" y="2024204"/>
                <a:ext cx="872355" cy="420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0" dirty="0"/>
                  <a:t>3=011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DE8D806-8B23-97D5-BBA6-6DEC8D8201EA}"/>
              </a:ext>
            </a:extLst>
          </p:cNvPr>
          <p:cNvSpPr txBox="1"/>
          <p:nvPr/>
        </p:nvSpPr>
        <p:spPr>
          <a:xfrm>
            <a:off x="2247424" y="1141088"/>
            <a:ext cx="2900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Expensive to express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with arithmetic gates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7E2906D-79CD-40B1-1C71-D11E1FFF7EE8}"/>
              </a:ext>
            </a:extLst>
          </p:cNvPr>
          <p:cNvGraphicFramePr>
            <a:graphicFrameLocks noGrp="1"/>
          </p:cNvGraphicFramePr>
          <p:nvPr/>
        </p:nvGraphicFramePr>
        <p:xfrm>
          <a:off x="4186380" y="1972481"/>
          <a:ext cx="906555" cy="1876685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906555">
                  <a:extLst>
                    <a:ext uri="{9D8B030D-6E8A-4147-A177-3AD203B41FA5}">
                      <a16:colId xmlns:a16="http://schemas.microsoft.com/office/drawing/2014/main" val="384889594"/>
                    </a:ext>
                  </a:extLst>
                </a:gridCol>
              </a:tblGrid>
              <a:tr h="37533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57594"/>
                  </a:ext>
                </a:extLst>
              </a:tr>
              <a:tr h="37533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74468"/>
                  </a:ext>
                </a:extLst>
              </a:tr>
              <a:tr h="37533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44510"/>
                  </a:ext>
                </a:extLst>
              </a:tr>
              <a:tr h="37533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02559"/>
                  </a:ext>
                </a:extLst>
              </a:tr>
              <a:tr h="37533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300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2118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34F3F69-9466-CDAE-967B-B3654EDAEBF3}"/>
              </a:ext>
            </a:extLst>
          </p:cNvPr>
          <p:cNvSpPr txBox="1"/>
          <p:nvPr/>
        </p:nvSpPr>
        <p:spPr>
          <a:xfrm>
            <a:off x="10019758" y="8379482"/>
            <a:ext cx="14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</a:t>
            </a:r>
          </a:p>
        </p:txBody>
      </p:sp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35322128-DBAC-4083-4306-1CCDA58FA25C}"/>
              </a:ext>
            </a:extLst>
          </p:cNvPr>
          <p:cNvGraphicFramePr>
            <a:graphicFrameLocks noGrp="1"/>
          </p:cNvGraphicFramePr>
          <p:nvPr/>
        </p:nvGraphicFramePr>
        <p:xfrm>
          <a:off x="4150779" y="4092214"/>
          <a:ext cx="942156" cy="2184615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942156">
                  <a:extLst>
                    <a:ext uri="{9D8B030D-6E8A-4147-A177-3AD203B41FA5}">
                      <a16:colId xmlns:a16="http://schemas.microsoft.com/office/drawing/2014/main" val="384889594"/>
                    </a:ext>
                  </a:extLst>
                </a:gridCol>
              </a:tblGrid>
              <a:tr h="43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(0,0,0)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57594"/>
                  </a:ext>
                </a:extLst>
              </a:tr>
              <a:tr h="43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44510"/>
                  </a:ext>
                </a:extLst>
              </a:tr>
              <a:tr h="43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(5,6,3)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33243"/>
                  </a:ext>
                </a:extLst>
              </a:tr>
              <a:tr h="43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02559"/>
                  </a:ext>
                </a:extLst>
              </a:tr>
              <a:tr h="43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(15,8,7)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2118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FD62EDD-05A2-1AEC-A08F-385403DDFCFC}"/>
              </a:ext>
            </a:extLst>
          </p:cNvPr>
          <p:cNvSpPr txBox="1"/>
          <p:nvPr/>
        </p:nvSpPr>
        <p:spPr>
          <a:xfrm>
            <a:off x="3917223" y="6228171"/>
            <a:ext cx="15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C84340-3726-F722-B2A4-8D0A3C688397}"/>
              </a:ext>
            </a:extLst>
          </p:cNvPr>
          <p:cNvGrpSpPr/>
          <p:nvPr/>
        </p:nvGrpSpPr>
        <p:grpSpPr>
          <a:xfrm>
            <a:off x="4954728" y="4092214"/>
            <a:ext cx="3419611" cy="1092307"/>
            <a:chOff x="4907622" y="3770396"/>
            <a:chExt cx="3419611" cy="1092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FC684D1-0638-CD6F-C54C-D219EAEF3F47}"/>
                    </a:ext>
                  </a:extLst>
                </p:cNvPr>
                <p:cNvSpPr txBox="1"/>
                <p:nvPr/>
              </p:nvSpPr>
              <p:spPr>
                <a:xfrm>
                  <a:off x="4907622" y="3770396"/>
                  <a:ext cx="34196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FC684D1-0638-CD6F-C54C-D219EAEF3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622" y="3770396"/>
                  <a:ext cx="341961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8228B8AD-89C3-7E49-B749-272FD9C8C572}"/>
                </a:ext>
              </a:extLst>
            </p:cNvPr>
            <p:cNvCxnSpPr>
              <a:cxnSpLocks/>
              <a:stCxn id="38" idx="2"/>
              <a:endCxn id="34" idx="3"/>
            </p:cNvCxnSpPr>
            <p:nvPr/>
          </p:nvCxnSpPr>
          <p:spPr>
            <a:xfrm rot="5400000">
              <a:off x="5470142" y="3715416"/>
              <a:ext cx="722975" cy="157159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78278F-B181-10FB-5762-283E8F330732}"/>
              </a:ext>
            </a:extLst>
          </p:cNvPr>
          <p:cNvGrpSpPr/>
          <p:nvPr/>
        </p:nvGrpSpPr>
        <p:grpSpPr>
          <a:xfrm>
            <a:off x="5092935" y="1980473"/>
            <a:ext cx="3343857" cy="1743621"/>
            <a:chOff x="5092935" y="1980473"/>
            <a:chExt cx="3343857" cy="17436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8793F4-91D8-AF55-A65F-AC12B7E8E397}"/>
                </a:ext>
              </a:extLst>
            </p:cNvPr>
            <p:cNvGrpSpPr/>
            <p:nvPr/>
          </p:nvGrpSpPr>
          <p:grpSpPr>
            <a:xfrm>
              <a:off x="5092935" y="1980473"/>
              <a:ext cx="1673024" cy="930351"/>
              <a:chOff x="-1299377" y="-8964"/>
              <a:chExt cx="1673024" cy="93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356B486-7CAC-1DD9-900B-EE8D2FC577BD}"/>
                      </a:ext>
                    </a:extLst>
                  </p:cNvPr>
                  <p:cNvSpPr txBox="1"/>
                  <p:nvPr/>
                </p:nvSpPr>
                <p:spPr>
                  <a:xfrm>
                    <a:off x="-1225512" y="-8964"/>
                    <a:ext cx="1599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∈[0..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356B486-7CAC-1DD9-900B-EE8D2FC577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225512" y="-8964"/>
                    <a:ext cx="159915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AE3BFFF8-298D-8718-6E0E-FF6DECC1E5BF}"/>
                  </a:ext>
                </a:extLst>
              </p:cNvPr>
              <p:cNvCxnSpPr>
                <a:cxnSpLocks/>
                <a:stCxn id="36" idx="2"/>
                <a:endCxn id="32" idx="3"/>
              </p:cNvCxnSpPr>
              <p:nvPr/>
            </p:nvCxnSpPr>
            <p:spPr>
              <a:xfrm rot="5400000">
                <a:off x="-1143163" y="204155"/>
                <a:ext cx="561018" cy="873445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1843DD-BA33-67E1-CBA2-3E8A4EC9FBAC}"/>
                </a:ext>
              </a:extLst>
            </p:cNvPr>
            <p:cNvSpPr txBox="1"/>
            <p:nvPr/>
          </p:nvSpPr>
          <p:spPr>
            <a:xfrm>
              <a:off x="5324722" y="3262429"/>
              <a:ext cx="3112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1 lookup gate suffices!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793921-FA43-4730-1C6D-53D70D2BD64E}"/>
                  </a:ext>
                </a:extLst>
              </p:cNvPr>
              <p:cNvSpPr txBox="1"/>
              <p:nvPr/>
            </p:nvSpPr>
            <p:spPr>
              <a:xfrm>
                <a:off x="2362293" y="2006469"/>
                <a:ext cx="1824087" cy="427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213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3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13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793921-FA43-4730-1C6D-53D70D2B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93" y="2006469"/>
                <a:ext cx="1824087" cy="427938"/>
              </a:xfrm>
              <a:prstGeom prst="rect">
                <a:avLst/>
              </a:prstGeom>
              <a:blipFill>
                <a:blip r:embed="rId7"/>
                <a:stretch>
                  <a:fillRect r="-694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81A65D5-B454-8E04-2068-41B95A3ED0BD}"/>
              </a:ext>
            </a:extLst>
          </p:cNvPr>
          <p:cNvSpPr txBox="1"/>
          <p:nvPr/>
        </p:nvSpPr>
        <p:spPr>
          <a:xfrm>
            <a:off x="5756122" y="5076500"/>
            <a:ext cx="523643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Why so useful: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Efficient random memory accessing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Reuse precomputed correlated tuples</a:t>
            </a:r>
          </a:p>
        </p:txBody>
      </p:sp>
    </p:spTree>
    <p:extLst>
      <p:ext uri="{BB962C8B-B14F-4D97-AF65-F5344CB8AC3E}">
        <p14:creationId xmlns:p14="http://schemas.microsoft.com/office/powerpoint/2010/main" val="649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" grpId="0"/>
      <p:bldP spid="5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EEEC-E2D0-A725-1B7B-56256C44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9DE8"/>
                </a:solidFill>
              </a:rPr>
              <a:t>Shift </a:t>
            </a:r>
            <a:r>
              <a:rPr lang="en-US" dirty="0">
                <a:solidFill>
                  <a:schemeClr val="tx1"/>
                </a:solidFill>
              </a:rPr>
              <a:t>in Boolean Hypercube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4F3F69-9466-CDAE-967B-B3654EDAEBF3}"/>
              </a:ext>
            </a:extLst>
          </p:cNvPr>
          <p:cNvSpPr txBox="1"/>
          <p:nvPr/>
        </p:nvSpPr>
        <p:spPr>
          <a:xfrm>
            <a:off x="10019758" y="8379482"/>
            <a:ext cx="14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8">
                <a:extLst>
                  <a:ext uri="{FF2B5EF4-FFF2-40B4-BE49-F238E27FC236}">
                    <a16:creationId xmlns:a16="http://schemas.microsoft.com/office/drawing/2014/main" id="{0258BA50-84CB-6281-3A49-6756FA83BE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748238"/>
                  </p:ext>
                </p:extLst>
              </p:nvPr>
            </p:nvGraphicFramePr>
            <p:xfrm>
              <a:off x="1324037" y="2130979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8">
                <a:extLst>
                  <a:ext uri="{FF2B5EF4-FFF2-40B4-BE49-F238E27FC236}">
                    <a16:creationId xmlns:a16="http://schemas.microsoft.com/office/drawing/2014/main" id="{0258BA50-84CB-6281-3A49-6756FA83BE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748238"/>
                  </p:ext>
                </p:extLst>
              </p:nvPr>
            </p:nvGraphicFramePr>
            <p:xfrm>
              <a:off x="1324037" y="2130979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39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BA73D062-073F-3BEC-D110-667DEA70B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345500"/>
                  </p:ext>
                </p:extLst>
              </p:nvPr>
            </p:nvGraphicFramePr>
            <p:xfrm>
              <a:off x="2366889" y="2130979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BA73D062-073F-3BEC-D110-667DEA70B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345500"/>
                  </p:ext>
                </p:extLst>
              </p:nvPr>
            </p:nvGraphicFramePr>
            <p:xfrm>
              <a:off x="2366889" y="2130979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39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ADE9A6-9C7D-4F06-CB5B-8DF36AA78D7A}"/>
                  </a:ext>
                </a:extLst>
              </p:cNvPr>
              <p:cNvSpPr txBox="1"/>
              <p:nvPr/>
            </p:nvSpPr>
            <p:spPr>
              <a:xfrm>
                <a:off x="1783075" y="2975512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ADE9A6-9C7D-4F06-CB5B-8DF36AA7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75" y="2975512"/>
                <a:ext cx="58381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977B19D-33DE-CFFC-895B-F3F675C6BB8F}"/>
              </a:ext>
            </a:extLst>
          </p:cNvPr>
          <p:cNvSpPr txBox="1"/>
          <p:nvPr/>
        </p:nvSpPr>
        <p:spPr>
          <a:xfrm>
            <a:off x="493459" y="1570981"/>
            <a:ext cx="3591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Lookup relation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15F68BF7-1B67-502F-FE09-C0C3C0EDFD87}"/>
              </a:ext>
            </a:extLst>
          </p:cNvPr>
          <p:cNvSpPr/>
          <p:nvPr/>
        </p:nvSpPr>
        <p:spPr>
          <a:xfrm>
            <a:off x="4099249" y="2795573"/>
            <a:ext cx="1996751" cy="944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AD0692-D59D-217C-BD5F-444AA97FC8A8}"/>
              </a:ext>
            </a:extLst>
          </p:cNvPr>
          <p:cNvSpPr txBox="1"/>
          <p:nvPr/>
        </p:nvSpPr>
        <p:spPr>
          <a:xfrm>
            <a:off x="6543977" y="1593080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CCF0E1-6054-7B60-394A-FADDAD770260}"/>
                  </a:ext>
                </a:extLst>
              </p:cNvPr>
              <p:cNvSpPr txBox="1"/>
              <p:nvPr/>
            </p:nvSpPr>
            <p:spPr>
              <a:xfrm>
                <a:off x="6096000" y="2094201"/>
                <a:ext cx="5602541" cy="402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Montserrat" pitchFamily="2" charset="77"/>
                  </a:rPr>
                  <a:t>Requires showing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𝑛𝑒𝑥𝑡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 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8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Montserrat" pitchFamily="2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Montserrat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𝑛𝑒𝑥𝑡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Montserrat" pitchFamily="2" charset="77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2800" dirty="0">
                    <a:latin typeface="Montserrat" pitchFamily="2" charset="77"/>
                  </a:rPr>
                  <a:t> not trivial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Montserrat" pitchFamily="2" charset="77"/>
                  </a:rPr>
                  <a:t>Map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Montserrat" pitchFamily="2" charset="77"/>
                  </a:rPr>
                  <a:t>Multiplication by generator defines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𝑛𝑒𝑥𝑡</m:t>
                    </m:r>
                  </m:oMath>
                </a14:m>
                <a:endParaRPr lang="en-US" sz="28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Montserrat" pitchFamily="2" charset="77"/>
                  </a:rPr>
                  <a:t>Linearize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𝑛𝑒𝑥𝑡</m:t>
                    </m:r>
                  </m:oMath>
                </a14:m>
                <a:r>
                  <a:rPr lang="en-US" sz="2800" dirty="0">
                    <a:latin typeface="Montserrat" pitchFamily="2" charset="77"/>
                  </a:rPr>
                  <a:t> for efficiency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CCF0E1-6054-7B60-394A-FADDAD770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4201"/>
                <a:ext cx="5602541" cy="4025782"/>
              </a:xfrm>
              <a:prstGeom prst="rect">
                <a:avLst/>
              </a:prstGeom>
              <a:blipFill>
                <a:blip r:embed="rId6"/>
                <a:stretch>
                  <a:fillRect l="-2036" t="-1893" b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6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1E166-B73B-CD47-A26A-AEC1642B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pPr/>
              <a:t>2</a:t>
            </a:fld>
            <a:endParaRPr lang="en-B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6270A-944A-BD47-B395-E7D1F2F8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11" y="319808"/>
            <a:ext cx="11373850" cy="997196"/>
          </a:xfrm>
        </p:spPr>
        <p:txBody>
          <a:bodyPr/>
          <a:lstStyle/>
          <a:p>
            <a:pPr algn="ctr"/>
            <a:r>
              <a:rPr lang="en-GB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Zero Knowledge </a:t>
            </a:r>
            <a:r>
              <a:rPr lang="en-GB" dirty="0">
                <a:solidFill>
                  <a:schemeClr val="tx1"/>
                </a:solidFill>
              </a:rPr>
              <a:t>Succinct</a:t>
            </a:r>
            <a:r>
              <a:rPr lang="en-GB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Non-Interactive 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Argument</a:t>
            </a:r>
            <a:r>
              <a:rPr lang="en-GB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</a:t>
            </a:r>
            <a:r>
              <a:rPr lang="en-GB" dirty="0"/>
              <a:t>of Knowledge</a:t>
            </a:r>
            <a:endParaRPr lang="en-BD" sz="1400" b="0" dirty="0">
              <a:latin typeface="Montserrat Light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EADC26-534F-9C43-A65C-BF4646F8837A}"/>
              </a:ext>
            </a:extLst>
          </p:cNvPr>
          <p:cNvSpPr/>
          <p:nvPr/>
        </p:nvSpPr>
        <p:spPr>
          <a:xfrm>
            <a:off x="9868505" y="930168"/>
            <a:ext cx="1609620" cy="379211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Montserrat SemiBold" pitchFamily="2" charset="77"/>
              </a:rPr>
              <a:t>(ZK-SNARK)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56E616-7C04-E140-934E-DC07F0AC5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17" y="3228140"/>
            <a:ext cx="389332" cy="575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619FD2-C898-B94B-8E07-C12033D3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656" y="3179774"/>
            <a:ext cx="596163" cy="64255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2DD087-2B53-4845-B413-4C5CC5C834E9}"/>
              </a:ext>
            </a:extLst>
          </p:cNvPr>
          <p:cNvCxnSpPr>
            <a:cxnSpLocks/>
          </p:cNvCxnSpPr>
          <p:nvPr/>
        </p:nvCxnSpPr>
        <p:spPr>
          <a:xfrm>
            <a:off x="5689772" y="3646702"/>
            <a:ext cx="1751480" cy="0"/>
          </a:xfrm>
          <a:prstGeom prst="straightConnector1">
            <a:avLst/>
          </a:prstGeom>
          <a:ln w="15875">
            <a:solidFill>
              <a:srgbClr val="40404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0473E84-03E6-5940-9ED9-8C22CA62F570}"/>
              </a:ext>
            </a:extLst>
          </p:cNvPr>
          <p:cNvSpPr txBox="1"/>
          <p:nvPr/>
        </p:nvSpPr>
        <p:spPr>
          <a:xfrm>
            <a:off x="6071965" y="3289633"/>
            <a:ext cx="987092" cy="3442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>
                <a:solidFill>
                  <a:srgbClr val="404040"/>
                </a:solidFill>
                <a:latin typeface="Montserrat" pitchFamily="2" charset="77"/>
              </a:rPr>
              <a:t>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D7ECDD8-D03C-744A-B26F-898D4B316EC1}"/>
                  </a:ext>
                </a:extLst>
              </p:cNvPr>
              <p:cNvSpPr/>
              <p:nvPr/>
            </p:nvSpPr>
            <p:spPr>
              <a:xfrm>
                <a:off x="1347728" y="1631989"/>
                <a:ext cx="2800201" cy="453525"/>
              </a:xfrm>
              <a:prstGeom prst="roundRect">
                <a:avLst>
                  <a:gd name="adj" fmla="val 505"/>
                </a:avLst>
              </a:prstGeom>
              <a:noFill/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rgbClr val="404040"/>
                    </a:solidFill>
                    <a:latin typeface="Montserrat" pitchFamily="2" charset="77"/>
                  </a:rPr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vk</m:t>
                    </m:r>
                    <m: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D7ECDD8-D03C-744A-B26F-898D4B316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28" y="1631989"/>
                <a:ext cx="2800201" cy="453525"/>
              </a:xfrm>
              <a:prstGeom prst="roundRect">
                <a:avLst>
                  <a:gd name="adj" fmla="val 505"/>
                </a:avLst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B9CC94-55A0-DE40-A0DF-A57D5DB9FDD5}"/>
              </a:ext>
            </a:extLst>
          </p:cNvPr>
          <p:cNvSpPr/>
          <p:nvPr/>
        </p:nvSpPr>
        <p:spPr>
          <a:xfrm>
            <a:off x="2447915" y="3907889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Prover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DD0B867-5AD6-7441-A837-A9A778584A36}"/>
              </a:ext>
            </a:extLst>
          </p:cNvPr>
          <p:cNvSpPr/>
          <p:nvPr/>
        </p:nvSpPr>
        <p:spPr>
          <a:xfrm>
            <a:off x="7756420" y="3908058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4F9C3A54-7C30-2840-9E5B-95346AB3F5FC}"/>
                  </a:ext>
                </a:extLst>
              </p:cNvPr>
              <p:cNvSpPr/>
              <p:nvPr/>
            </p:nvSpPr>
            <p:spPr>
              <a:xfrm>
                <a:off x="3168534" y="3429001"/>
                <a:ext cx="2288711" cy="253538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04040"/>
                    </a:solidFill>
                    <a:latin typeface="Montserrat" pitchFamily="2" charset="77"/>
                  </a:rPr>
                  <a:t>Prove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4F9C3A54-7C30-2840-9E5B-95346AB3F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34" y="3429001"/>
                <a:ext cx="2288711" cy="253538"/>
              </a:xfrm>
              <a:prstGeom prst="roundRect">
                <a:avLst>
                  <a:gd name="adj" fmla="val 505"/>
                </a:avLst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BF0CE51-7F76-A848-8794-9C769972E473}"/>
                  </a:ext>
                </a:extLst>
              </p:cNvPr>
              <p:cNvSpPr/>
              <p:nvPr/>
            </p:nvSpPr>
            <p:spPr>
              <a:xfrm>
                <a:off x="8685873" y="3406435"/>
                <a:ext cx="3479548" cy="359181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04040"/>
                    </a:solidFill>
                    <a:latin typeface="Montserrat" pitchFamily="2" charset="77"/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𝐴𝑐𝑐𝑒𝑝𝑡</m:t>
                    </m:r>
                    <m: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</m:oMath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BF0CE51-7F76-A848-8794-9C769972E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73" y="3406435"/>
                <a:ext cx="3479548" cy="359181"/>
              </a:xfrm>
              <a:prstGeom prst="roundRect">
                <a:avLst>
                  <a:gd name="adj" fmla="val 505"/>
                </a:avLst>
              </a:prstGeom>
              <a:blipFill>
                <a:blip r:embed="rId6"/>
                <a:stretch>
                  <a:fillRect b="-8108"/>
                </a:stretch>
              </a:blip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9761CF-DC8C-F644-8B2D-B2FA90E9D80E}"/>
              </a:ext>
            </a:extLst>
          </p:cNvPr>
          <p:cNvSpPr/>
          <p:nvPr/>
        </p:nvSpPr>
        <p:spPr>
          <a:xfrm>
            <a:off x="1333177" y="2524259"/>
            <a:ext cx="1100186" cy="345794"/>
          </a:xfrm>
          <a:prstGeom prst="roundRect">
            <a:avLst>
              <a:gd name="adj" fmla="val 50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404040"/>
                </a:solidFill>
                <a:latin typeface="Montserrat" pitchFamily="2" charset="77"/>
              </a:rPr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A0AFD88-1A56-CB48-8BDF-116930B8F043}"/>
                  </a:ext>
                </a:extLst>
              </p:cNvPr>
              <p:cNvSpPr/>
              <p:nvPr/>
            </p:nvSpPr>
            <p:spPr>
              <a:xfrm>
                <a:off x="2513625" y="2522819"/>
                <a:ext cx="1226863" cy="305119"/>
              </a:xfrm>
              <a:prstGeom prst="roundRect">
                <a:avLst>
                  <a:gd name="adj" fmla="val 505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A0AFD88-1A56-CB48-8BDF-116930B8F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25" y="2522819"/>
                <a:ext cx="1226863" cy="305119"/>
              </a:xfrm>
              <a:prstGeom prst="roundRect">
                <a:avLst>
                  <a:gd name="adj" fmla="val 505"/>
                </a:avLst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23F09EF-D825-AD46-A841-BBF28E404F28}"/>
                  </a:ext>
                </a:extLst>
              </p:cNvPr>
              <p:cNvSpPr/>
              <p:nvPr/>
            </p:nvSpPr>
            <p:spPr>
              <a:xfrm>
                <a:off x="7799785" y="2527112"/>
                <a:ext cx="997441" cy="305119"/>
              </a:xfrm>
              <a:prstGeom prst="roundRect">
                <a:avLst>
                  <a:gd name="adj" fmla="val 505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23F09EF-D825-AD46-A841-BBF28E404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785" y="2527112"/>
                <a:ext cx="997441" cy="305119"/>
              </a:xfrm>
              <a:prstGeom prst="roundRect">
                <a:avLst>
                  <a:gd name="adj" fmla="val 505"/>
                </a:avLst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9F8074C-AD6C-A648-AD85-78C640B291E0}"/>
                  </a:ext>
                </a:extLst>
              </p:cNvPr>
              <p:cNvSpPr/>
              <p:nvPr/>
            </p:nvSpPr>
            <p:spPr>
              <a:xfrm>
                <a:off x="4507200" y="2870053"/>
                <a:ext cx="3177598" cy="305118"/>
              </a:xfrm>
              <a:prstGeom prst="roundRect">
                <a:avLst>
                  <a:gd name="adj" fmla="val 505"/>
                </a:avLst>
              </a:prstGeom>
              <a:noFill/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404040"/>
                    </a:solidFill>
                    <a:latin typeface="Montserrat" pitchFamily="2" charset="77"/>
                  </a:rPr>
                  <a:t> - circuit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9F8074C-AD6C-A648-AD85-78C640B29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00" y="2870053"/>
                <a:ext cx="3177598" cy="305118"/>
              </a:xfrm>
              <a:prstGeom prst="roundRect">
                <a:avLst>
                  <a:gd name="adj" fmla="val 505"/>
                </a:avLst>
              </a:prstGeom>
              <a:blipFill>
                <a:blip r:embed="rId9"/>
                <a:stretch>
                  <a:fillRect b="-14706"/>
                </a:stretch>
              </a:blipFill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692223-90A3-C845-B150-922E476A2AAC}"/>
              </a:ext>
            </a:extLst>
          </p:cNvPr>
          <p:cNvSpPr txBox="1"/>
          <p:nvPr/>
        </p:nvSpPr>
        <p:spPr>
          <a:xfrm>
            <a:off x="8403445" y="1435968"/>
            <a:ext cx="352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dirty="0">
                <a:latin typeface="Montserrat Light" pitchFamily="2" charset="77"/>
              </a:rPr>
              <a:t>[GMR ’86,BFM ’88, ALMSS’92, Kilian’92, Micali’00, IKO’07, GGPR’13,…]</a:t>
            </a:r>
            <a:endParaRPr lang="en-US" sz="1200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30E3B2D-539C-4941-96EF-8E95F6F5B3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3245" y="1717059"/>
            <a:ext cx="997441" cy="111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384530-A590-9244-ABDB-AB4D25F0CA82}"/>
                  </a:ext>
                </a:extLst>
              </p:cNvPr>
              <p:cNvSpPr txBox="1"/>
              <p:nvPr/>
            </p:nvSpPr>
            <p:spPr>
              <a:xfrm>
                <a:off x="4982021" y="1326071"/>
                <a:ext cx="2227955" cy="34467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BD"/>
                </a:defPPr>
                <a:lvl1pPr algn="ctr">
                  <a:defRPr sz="2000" b="1">
                    <a:solidFill>
                      <a:schemeClr val="lt1"/>
                    </a:solidFill>
                    <a:latin typeface="Montserrat SemiBold" pitchFamily="2" charset="77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800" b="0" dirty="0">
                    <a:latin typeface="Montserrat" pitchFamily="2" charset="77"/>
                  </a:rPr>
                  <a:t>Public instance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800" b="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384530-A590-9244-ABDB-AB4D25F0C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21" y="1326071"/>
                <a:ext cx="2227955" cy="344671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139BB8E-6433-0944-9E7D-E7B0E3049E21}"/>
                  </a:ext>
                </a:extLst>
              </p:cNvPr>
              <p:cNvSpPr txBox="1"/>
              <p:nvPr/>
            </p:nvSpPr>
            <p:spPr>
              <a:xfrm>
                <a:off x="6609087" y="2005459"/>
                <a:ext cx="2393594" cy="379211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BD"/>
                </a:defPPr>
                <a:lvl1pPr algn="ctr">
                  <a:defRPr sz="2000" b="1">
                    <a:solidFill>
                      <a:schemeClr val="lt1"/>
                    </a:solidFill>
                    <a:latin typeface="Montserrat SemiBold" pitchFamily="2" charset="77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800" b="0" dirty="0">
                    <a:latin typeface="Montserrat" pitchFamily="2" charset="77"/>
                  </a:rPr>
                  <a:t>Private witness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sz="1800" b="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139BB8E-6433-0944-9E7D-E7B0E304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87" y="2005459"/>
                <a:ext cx="2393594" cy="379211"/>
              </a:xfrm>
              <a:prstGeom prst="rect">
                <a:avLst/>
              </a:prstGeom>
              <a:blipFill>
                <a:blip r:embed="rId12"/>
                <a:stretch>
                  <a:fillRect t="-3125" b="-18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1CEF985-454C-9A4B-ADF8-60056C745CDF}"/>
              </a:ext>
            </a:extLst>
          </p:cNvPr>
          <p:cNvSpPr/>
          <p:nvPr/>
        </p:nvSpPr>
        <p:spPr>
          <a:xfrm>
            <a:off x="409075" y="4494277"/>
            <a:ext cx="11373850" cy="1636171"/>
          </a:xfrm>
          <a:prstGeom prst="roundRect">
            <a:avLst>
              <a:gd name="adj" fmla="val 50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Montserrat" pitchFamily="2" charset="77"/>
            </a:endParaRP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849C83C-F587-8F40-9D6A-032FEE86DE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414" y="4675142"/>
            <a:ext cx="318851" cy="318851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DFBC5B02-2A7E-3148-A6CC-F75199EF94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8094" y="4675142"/>
            <a:ext cx="318851" cy="3188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821D5A9-6DE6-E949-8007-4F7894FDA55B}"/>
              </a:ext>
            </a:extLst>
          </p:cNvPr>
          <p:cNvSpPr txBox="1"/>
          <p:nvPr/>
        </p:nvSpPr>
        <p:spPr>
          <a:xfrm>
            <a:off x="496820" y="5220948"/>
            <a:ext cx="2701400" cy="8156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Montserrat" pitchFamily="2" charset="77"/>
              </a:rPr>
              <a:t>Knowledge Sound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Montserrat" pitchFamily="2" charset="77"/>
              </a:rPr>
              <a:t>infeasible to produce valid 𝝅 if prover doesn’t know </a:t>
            </a:r>
            <a:r>
              <a:rPr lang="en-US" sz="1600" b="1" dirty="0">
                <a:solidFill>
                  <a:schemeClr val="accent2"/>
                </a:solidFill>
                <a:latin typeface="Montserrat" pitchFamily="2" charset="77"/>
              </a:rPr>
              <a:t>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C8D447-B3C7-C54B-BFD0-5905D2F78610}"/>
              </a:ext>
            </a:extLst>
          </p:cNvPr>
          <p:cNvSpPr txBox="1"/>
          <p:nvPr/>
        </p:nvSpPr>
        <p:spPr>
          <a:xfrm>
            <a:off x="3329140" y="5220948"/>
            <a:ext cx="2701400" cy="8156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Montserrat" pitchFamily="2" charset="77"/>
              </a:rPr>
              <a:t>Zero knowledge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Montserrat" pitchFamily="2" charset="77"/>
              </a:rPr>
              <a:t>the 𝝅 doesn’t reveal anything about </a:t>
            </a:r>
            <a:r>
              <a:rPr lang="en-US" sz="1600" b="1" dirty="0">
                <a:solidFill>
                  <a:schemeClr val="accent2"/>
                </a:solidFill>
                <a:latin typeface="Montserrat" pitchFamily="2" charset="77"/>
              </a:rPr>
              <a:t>w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BFA50A-B6C1-E544-A0F6-6883F024EED2}"/>
              </a:ext>
            </a:extLst>
          </p:cNvPr>
          <p:cNvGrpSpPr/>
          <p:nvPr/>
        </p:nvGrpSpPr>
        <p:grpSpPr>
          <a:xfrm>
            <a:off x="6161461" y="4675142"/>
            <a:ext cx="2701400" cy="1192137"/>
            <a:chOff x="6161461" y="4675142"/>
            <a:chExt cx="2701400" cy="1192137"/>
          </a:xfrm>
        </p:grpSpPr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2623FC4B-58DA-4F4A-BFBB-21B4C768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52735" y="4675142"/>
              <a:ext cx="318851" cy="3188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FE05A20-D5C1-454E-8BF5-E60A4AEDC848}"/>
                    </a:ext>
                  </a:extLst>
                </p:cNvPr>
                <p:cNvSpPr txBox="1"/>
                <p:nvPr/>
              </p:nvSpPr>
              <p:spPr>
                <a:xfrm>
                  <a:off x="6161461" y="5220948"/>
                  <a:ext cx="2701400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latin typeface="Montserrat" pitchFamily="2" charset="77"/>
                    </a:rPr>
                    <a:t>Succinct</a:t>
                  </a:r>
                </a:p>
                <a:p>
                  <a:pPr algn="ct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>
                    <a:solidFill>
                      <a:schemeClr val="accent2"/>
                    </a:solidFill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FE05A20-D5C1-454E-8BF5-E60A4AEDC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461" y="5220948"/>
                  <a:ext cx="2701400" cy="646331"/>
                </a:xfrm>
                <a:prstGeom prst="rect">
                  <a:avLst/>
                </a:prstGeom>
                <a:blipFill>
                  <a:blip r:embed="rId16"/>
                  <a:stretch>
                    <a:fillRect t="-7692" b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87C2B9-514E-B843-AFB2-33B83B8344E1}"/>
              </a:ext>
            </a:extLst>
          </p:cNvPr>
          <p:cNvGrpSpPr/>
          <p:nvPr/>
        </p:nvGrpSpPr>
        <p:grpSpPr>
          <a:xfrm>
            <a:off x="8993781" y="4675143"/>
            <a:ext cx="2701400" cy="1361413"/>
            <a:chOff x="8993781" y="4675143"/>
            <a:chExt cx="2701400" cy="1361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274630-1E51-664E-BED0-A377E4887BAF}"/>
                    </a:ext>
                  </a:extLst>
                </p:cNvPr>
                <p:cNvSpPr txBox="1"/>
                <p:nvPr/>
              </p:nvSpPr>
              <p:spPr>
                <a:xfrm>
                  <a:off x="8993781" y="5220948"/>
                  <a:ext cx="2701400" cy="8156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latin typeface="Montserrat" pitchFamily="2" charset="77"/>
                    </a:rPr>
                    <a:t>Verifiable Computation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sz="1600" dirty="0">
                      <a:latin typeface="Montserrat" pitchFamily="2" charset="77"/>
                    </a:rPr>
                    <a:t>V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erify</m:t>
                      </m:r>
                    </m:oMath>
                  </a14:m>
                  <a:r>
                    <a:rPr lang="en-US" sz="1600" dirty="0">
                      <a:latin typeface="Montserrat" pitchFamily="2" charset="77"/>
                    </a:rPr>
                    <a:t> runs in time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𝒑𝒐𝒍𝒚𝒍𝒐𝒈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b="1" dirty="0">
                    <a:solidFill>
                      <a:schemeClr val="accent2"/>
                    </a:solidFill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274630-1E51-664E-BED0-A377E4887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781" y="5220948"/>
                  <a:ext cx="2701400" cy="815608"/>
                </a:xfrm>
                <a:prstGeom prst="rect">
                  <a:avLst/>
                </a:prstGeom>
                <a:blipFill>
                  <a:blip r:embed="rId17"/>
                  <a:stretch>
                    <a:fillRect l="-935" t="-6061" r="-467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334BF63A-72AC-BB4A-82C8-2139B61B1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174580" y="4675143"/>
              <a:ext cx="329326" cy="329324"/>
            </a:xfrm>
            <a:prstGeom prst="rect">
              <a:avLst/>
            </a:prstGeom>
          </p:spPr>
        </p:pic>
      </p:grpSp>
      <p:sp>
        <p:nvSpPr>
          <p:cNvPr id="4" name="Donut 3">
            <a:extLst>
              <a:ext uri="{FF2B5EF4-FFF2-40B4-BE49-F238E27FC236}">
                <a16:creationId xmlns:a16="http://schemas.microsoft.com/office/drawing/2014/main" id="{94B753D4-C548-CAAD-ABCF-DEA32388D455}"/>
              </a:ext>
            </a:extLst>
          </p:cNvPr>
          <p:cNvSpPr/>
          <p:nvPr/>
        </p:nvSpPr>
        <p:spPr>
          <a:xfrm>
            <a:off x="8862860" y="4193302"/>
            <a:ext cx="3067255" cy="2486090"/>
          </a:xfrm>
          <a:prstGeom prst="donut">
            <a:avLst>
              <a:gd name="adj" fmla="val 2870"/>
            </a:avLst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CE4F-B805-FBBA-72DA-AC3D14D4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Mile to Success: </a:t>
            </a:r>
            <a:r>
              <a:rPr lang="en-US" dirty="0">
                <a:solidFill>
                  <a:srgbClr val="749DE8"/>
                </a:solidFill>
              </a:rPr>
              <a:t>Batching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BD5FFD-3B1B-56C4-78A6-1603F9CFFD67}"/>
                  </a:ext>
                </a:extLst>
              </p:cNvPr>
              <p:cNvSpPr txBox="1"/>
              <p:nvPr/>
            </p:nvSpPr>
            <p:spPr>
              <a:xfrm>
                <a:off x="452628" y="1942450"/>
                <a:ext cx="2353850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u="sng" dirty="0"/>
                      <m:t>S</m:t>
                    </m:r>
                    <m:r>
                      <m:rPr>
                        <m:nor/>
                      </m:rPr>
                      <a:rPr lang="en-US" sz="2667" i="1" u="sng" baseline="-25000" dirty="0"/>
                      <m:t>p</m:t>
                    </m:r>
                    <m:r>
                      <m:rPr>
                        <m:nor/>
                      </m:rPr>
                      <a:rPr lang="en-US" sz="2667" u="sng" dirty="0"/>
                      <m:t>,</m:t>
                    </m:r>
                    <m:r>
                      <a:rPr lang="en-US" sz="2667" b="1" i="1" u="sng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67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BD5FFD-3B1B-56C4-78A6-1603F9CF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" y="1942450"/>
                <a:ext cx="2353850" cy="493020"/>
              </a:xfrm>
              <a:prstGeom prst="rect">
                <a:avLst/>
              </a:prstGeom>
              <a:blipFill>
                <a:blip r:embed="rId3"/>
                <a:stretch>
                  <a:fillRect l="-3763" t="-2564" r="-322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472B-4BB6-D0EF-9838-D460007E3EF2}"/>
                  </a:ext>
                </a:extLst>
              </p:cNvPr>
              <p:cNvSpPr txBox="1"/>
              <p:nvPr/>
            </p:nvSpPr>
            <p:spPr>
              <a:xfrm>
                <a:off x="8109242" y="1889595"/>
                <a:ext cx="2147447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Verifier V(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u="sng" dirty="0"/>
                      <m:t>S</m:t>
                    </m:r>
                    <m:r>
                      <m:rPr>
                        <m:nor/>
                      </m:rPr>
                      <a:rPr lang="en-US" sz="2667" u="sng" baseline="-25000" dirty="0"/>
                      <m:t>v</m:t>
                    </m:r>
                    <m:r>
                      <m:rPr>
                        <m:nor/>
                      </m:rPr>
                      <a:rPr lang="en-US" sz="2667" u="sng" dirty="0"/>
                      <m:t>, </m:t>
                    </m:r>
                    <m:r>
                      <a:rPr lang="en-US" sz="2667" b="1" i="1" u="sng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472B-4BB6-D0EF-9838-D460007E3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242" y="1889595"/>
                <a:ext cx="2147447" cy="493020"/>
              </a:xfrm>
              <a:prstGeom prst="rect">
                <a:avLst/>
              </a:prstGeom>
              <a:blipFill>
                <a:blip r:embed="rId4"/>
                <a:stretch>
                  <a:fillRect l="-4118" t="-10000" r="-3529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F32E3-F2DF-06D4-EB3F-BB9160B99BC4}"/>
                  </a:ext>
                </a:extLst>
              </p:cNvPr>
              <p:cNvSpPr txBox="1"/>
              <p:nvPr/>
            </p:nvSpPr>
            <p:spPr>
              <a:xfrm>
                <a:off x="452628" y="1430208"/>
                <a:ext cx="25001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Preprocessor S(</a:t>
                </a:r>
                <a14:m>
                  <m:oMath xmlns:m="http://schemas.openxmlformats.org/officeDocument/2006/math">
                    <m:r>
                      <a:rPr lang="en-US" sz="2400" i="1" u="sng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F32E3-F2DF-06D4-EB3F-BB9160B99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" y="1430208"/>
                <a:ext cx="2500122" cy="461665"/>
              </a:xfrm>
              <a:prstGeom prst="rect">
                <a:avLst/>
              </a:prstGeom>
              <a:blipFill>
                <a:blip r:embed="rId6"/>
                <a:stretch>
                  <a:fillRect l="-353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6128242-02A4-603B-5AF9-A836D55D3FC4}"/>
              </a:ext>
            </a:extLst>
          </p:cNvPr>
          <p:cNvGrpSpPr/>
          <p:nvPr/>
        </p:nvGrpSpPr>
        <p:grpSpPr>
          <a:xfrm>
            <a:off x="3219189" y="1474388"/>
            <a:ext cx="4330692" cy="481907"/>
            <a:chOff x="2185268" y="1351542"/>
            <a:chExt cx="3248019" cy="36143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E4847A-7D40-7E79-C198-09A59559C01E}"/>
                </a:ext>
              </a:extLst>
            </p:cNvPr>
            <p:cNvGrpSpPr/>
            <p:nvPr/>
          </p:nvGrpSpPr>
          <p:grpSpPr>
            <a:xfrm>
              <a:off x="2232887" y="1351542"/>
              <a:ext cx="3200400" cy="345936"/>
              <a:chOff x="2971800" y="4083518"/>
              <a:chExt cx="3200400" cy="345936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08B2B2B-63E4-E6E3-DC4B-EF4E3AA5F807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561300B-B7A5-B6AE-5C7C-145EB2D4F3EA}"/>
                      </a:ext>
                    </a:extLst>
                  </p:cNvPr>
                  <p:cNvSpPr txBox="1"/>
                  <p:nvPr/>
                </p:nvSpPr>
                <p:spPr>
                  <a:xfrm>
                    <a:off x="3702929" y="4083518"/>
                    <a:ext cx="1055337" cy="30941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13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13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3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13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13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3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2130" baseline="-250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561300B-B7A5-B6AE-5C7C-145EB2D4F3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929" y="4083518"/>
                    <a:ext cx="1055337" cy="3094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889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CAAEB2-5076-3CA1-7013-CCE5B9A3DA9A}"/>
                </a:ext>
              </a:extLst>
            </p:cNvPr>
            <p:cNvSpPr txBox="1"/>
            <p:nvPr/>
          </p:nvSpPr>
          <p:spPr>
            <a:xfrm>
              <a:off x="2185268" y="1397549"/>
              <a:ext cx="647678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oracle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ACB5AD-07A3-21E0-4220-4F33B5140472}"/>
              </a:ext>
            </a:extLst>
          </p:cNvPr>
          <p:cNvGrpSpPr/>
          <p:nvPr/>
        </p:nvGrpSpPr>
        <p:grpSpPr>
          <a:xfrm>
            <a:off x="3196956" y="2004294"/>
            <a:ext cx="4330692" cy="906356"/>
            <a:chOff x="3196956" y="2004294"/>
            <a:chExt cx="4330692" cy="90635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F17CD2-5906-0A97-0910-390E6A735391}"/>
                </a:ext>
              </a:extLst>
            </p:cNvPr>
            <p:cNvGrpSpPr/>
            <p:nvPr/>
          </p:nvGrpSpPr>
          <p:grpSpPr>
            <a:xfrm>
              <a:off x="3196956" y="2410899"/>
              <a:ext cx="4330692" cy="499751"/>
              <a:chOff x="2185268" y="1338159"/>
              <a:chExt cx="3248019" cy="37481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CF07C18-DC8C-ACC3-70EB-BCCBBD656739}"/>
                  </a:ext>
                </a:extLst>
              </p:cNvPr>
              <p:cNvGrpSpPr/>
              <p:nvPr/>
            </p:nvGrpSpPr>
            <p:grpSpPr>
              <a:xfrm>
                <a:off x="2232887" y="1338159"/>
                <a:ext cx="3200400" cy="359319"/>
                <a:chOff x="2971800" y="4070135"/>
                <a:chExt cx="3200400" cy="359319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A445A3A-9E78-CBEA-2F3F-44F51305A20C}"/>
                    </a:ext>
                  </a:extLst>
                </p:cNvPr>
                <p:cNvCxnSpPr/>
                <p:nvPr/>
              </p:nvCxnSpPr>
              <p:spPr>
                <a:xfrm>
                  <a:off x="2971800" y="4429454"/>
                  <a:ext cx="32004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D72A20B1-D796-CA5F-E1A6-285CA12BA6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9003" y="4070135"/>
                      <a:ext cx="1575095" cy="309412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sz="213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3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sz="213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3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sz="213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3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13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130" baseline="-250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D72A20B1-D796-CA5F-E1A6-285CA12BA6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9003" y="4070135"/>
                      <a:ext cx="1575095" cy="30941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13889" b="-13889"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8ACEF9-858E-C9AF-E24F-4B54FDE8EFCF}"/>
                  </a:ext>
                </a:extLst>
              </p:cNvPr>
              <p:cNvSpPr txBox="1"/>
              <p:nvPr/>
            </p:nvSpPr>
            <p:spPr>
              <a:xfrm>
                <a:off x="2185268" y="1397549"/>
                <a:ext cx="647678" cy="31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33" dirty="0"/>
                  <a:t>oracle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AA876B-7711-45BB-E6CE-97A1697AF19A}"/>
                </a:ext>
              </a:extLst>
            </p:cNvPr>
            <p:cNvSpPr txBox="1"/>
            <p:nvPr/>
          </p:nvSpPr>
          <p:spPr>
            <a:xfrm>
              <a:off x="4251204" y="2004294"/>
              <a:ext cx="2826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can be a single commitment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332EA33-24D5-6973-D413-807C894F72ED}"/>
              </a:ext>
            </a:extLst>
          </p:cNvPr>
          <p:cNvSpPr txBox="1"/>
          <p:nvPr/>
        </p:nvSpPr>
        <p:spPr>
          <a:xfrm>
            <a:off x="7952643" y="5671883"/>
            <a:ext cx="36166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single</a:t>
            </a:r>
            <a:r>
              <a:rPr lang="en-US" sz="2400" dirty="0"/>
              <a:t> evaluation query </a:t>
            </a:r>
          </a:p>
          <a:p>
            <a:r>
              <a:rPr lang="en-US" sz="2400" dirty="0"/>
              <a:t>on a multilinear polynomial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D952C-F1BF-51DC-F42A-AA056CC89FDB}"/>
              </a:ext>
            </a:extLst>
          </p:cNvPr>
          <p:cNvGrpSpPr/>
          <p:nvPr/>
        </p:nvGrpSpPr>
        <p:grpSpPr>
          <a:xfrm>
            <a:off x="3219189" y="4929614"/>
            <a:ext cx="4282440" cy="645209"/>
            <a:chOff x="3219189" y="5193384"/>
            <a:chExt cx="4282440" cy="64520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2FA597-1262-BA23-D9E7-937B885ADA59}"/>
                </a:ext>
              </a:extLst>
            </p:cNvPr>
            <p:cNvGrpSpPr/>
            <p:nvPr/>
          </p:nvGrpSpPr>
          <p:grpSpPr>
            <a:xfrm>
              <a:off x="3219189" y="5193384"/>
              <a:ext cx="4267200" cy="492809"/>
              <a:chOff x="2232887" y="1327871"/>
              <a:chExt cx="3200400" cy="369607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14F3DFE-4699-72EA-C3B6-347A97B3B4E0}"/>
                  </a:ext>
                </a:extLst>
              </p:cNvPr>
              <p:cNvCxnSpPr/>
              <p:nvPr/>
            </p:nvCxnSpPr>
            <p:spPr>
              <a:xfrm>
                <a:off x="2232887" y="1697478"/>
                <a:ext cx="32004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F7CEBF-E5DD-6960-9FB0-B588492554FE}"/>
                  </a:ext>
                </a:extLst>
              </p:cNvPr>
              <p:cNvSpPr txBox="1"/>
              <p:nvPr/>
            </p:nvSpPr>
            <p:spPr>
              <a:xfrm>
                <a:off x="2742643" y="1327871"/>
                <a:ext cx="2334485" cy="315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33" dirty="0" err="1"/>
                  <a:t>PolyIOP</a:t>
                </a:r>
                <a:r>
                  <a:rPr lang="en-US" sz="2133" dirty="0"/>
                  <a:t> for batch evaluate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0435735-B731-0DE5-9B1A-2A23EFB2802A}"/>
                </a:ext>
              </a:extLst>
            </p:cNvPr>
            <p:cNvCxnSpPr/>
            <p:nvPr/>
          </p:nvCxnSpPr>
          <p:spPr>
            <a:xfrm>
              <a:off x="3234429" y="5838593"/>
              <a:ext cx="4267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3476596-5607-4930-4336-452B91A284C8}"/>
              </a:ext>
            </a:extLst>
          </p:cNvPr>
          <p:cNvSpPr txBox="1"/>
          <p:nvPr/>
        </p:nvSpPr>
        <p:spPr>
          <a:xfrm>
            <a:off x="7952643" y="4865692"/>
            <a:ext cx="29679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14+ poly eval queries?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18A067-A8B6-8B2A-9FB0-70CBD602D6E7}"/>
              </a:ext>
            </a:extLst>
          </p:cNvPr>
          <p:cNvSpPr txBox="1"/>
          <p:nvPr/>
        </p:nvSpPr>
        <p:spPr>
          <a:xfrm>
            <a:off x="7895448" y="4325093"/>
            <a:ext cx="322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many PCS eval proofs </a:t>
            </a:r>
            <a:r>
              <a:rPr lang="en-US" sz="2400" dirty="0"/>
              <a:t>😢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5D9C7F-F5D3-3728-87BB-58380F902AC3}"/>
              </a:ext>
            </a:extLst>
          </p:cNvPr>
          <p:cNvGrpSpPr/>
          <p:nvPr/>
        </p:nvGrpSpPr>
        <p:grpSpPr>
          <a:xfrm>
            <a:off x="298355" y="3165228"/>
            <a:ext cx="7229293" cy="1543098"/>
            <a:chOff x="298355" y="3165228"/>
            <a:chExt cx="7229293" cy="15430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EE5754-0D48-E3F6-6BB6-57F9FB8E1FFB}"/>
                </a:ext>
              </a:extLst>
            </p:cNvPr>
            <p:cNvGrpSpPr/>
            <p:nvPr/>
          </p:nvGrpSpPr>
          <p:grpSpPr>
            <a:xfrm>
              <a:off x="3260448" y="3165228"/>
              <a:ext cx="4267200" cy="647304"/>
              <a:chOff x="3260448" y="3428998"/>
              <a:chExt cx="4267200" cy="6473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CC8C13F-54BA-4B82-6975-1A5F3FE08D2C}"/>
                  </a:ext>
                </a:extLst>
              </p:cNvPr>
              <p:cNvGrpSpPr/>
              <p:nvPr/>
            </p:nvGrpSpPr>
            <p:grpSpPr>
              <a:xfrm>
                <a:off x="3260448" y="3428998"/>
                <a:ext cx="4267200" cy="494904"/>
                <a:chOff x="2232887" y="1326300"/>
                <a:chExt cx="3200400" cy="371178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5C86D3E9-D472-ACB0-72E6-2B2E6184D6B6}"/>
                    </a:ext>
                  </a:extLst>
                </p:cNvPr>
                <p:cNvCxnSpPr/>
                <p:nvPr/>
              </p:nvCxnSpPr>
              <p:spPr>
                <a:xfrm>
                  <a:off x="2232887" y="1697478"/>
                  <a:ext cx="32004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E3346E5-555E-B4CD-C8E9-56C18DC13EE4}"/>
                    </a:ext>
                  </a:extLst>
                </p:cNvPr>
                <p:cNvSpPr txBox="1"/>
                <p:nvPr/>
              </p:nvSpPr>
              <p:spPr>
                <a:xfrm>
                  <a:off x="2711699" y="1326300"/>
                  <a:ext cx="2111876" cy="31542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133" dirty="0" err="1"/>
                    <a:t>PolyIOP</a:t>
                  </a:r>
                  <a:r>
                    <a:rPr lang="en-US" sz="2133" dirty="0"/>
                    <a:t> for gate check </a:t>
                  </a:r>
                </a:p>
              </p:txBody>
            </p:sp>
          </p:grp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FC75112-5CF4-571F-F77B-6CBDF4BD9268}"/>
                  </a:ext>
                </a:extLst>
              </p:cNvPr>
              <p:cNvCxnSpPr/>
              <p:nvPr/>
            </p:nvCxnSpPr>
            <p:spPr>
              <a:xfrm>
                <a:off x="3260448" y="4076302"/>
                <a:ext cx="42672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81094F-8136-9EE9-2429-9D680F4F8C38}"/>
                </a:ext>
              </a:extLst>
            </p:cNvPr>
            <p:cNvGrpSpPr/>
            <p:nvPr/>
          </p:nvGrpSpPr>
          <p:grpSpPr>
            <a:xfrm>
              <a:off x="3260446" y="4084592"/>
              <a:ext cx="4267200" cy="623734"/>
              <a:chOff x="3260446" y="4348362"/>
              <a:chExt cx="4267200" cy="62373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27FE939-E46F-512D-ADB6-43963E4F7912}"/>
                  </a:ext>
                </a:extLst>
              </p:cNvPr>
              <p:cNvGrpSpPr/>
              <p:nvPr/>
            </p:nvGrpSpPr>
            <p:grpSpPr>
              <a:xfrm>
                <a:off x="3260446" y="4348362"/>
                <a:ext cx="4267200" cy="471334"/>
                <a:chOff x="2232887" y="1343978"/>
                <a:chExt cx="3200400" cy="353500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758FFAED-439D-23B5-52A6-2EEC18C24DAF}"/>
                    </a:ext>
                  </a:extLst>
                </p:cNvPr>
                <p:cNvCxnSpPr/>
                <p:nvPr/>
              </p:nvCxnSpPr>
              <p:spPr>
                <a:xfrm>
                  <a:off x="2232887" y="1697478"/>
                  <a:ext cx="32004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2C96C13-F1A7-EDFC-FF90-2A6F1754EEAC}"/>
                    </a:ext>
                  </a:extLst>
                </p:cNvPr>
                <p:cNvSpPr txBox="1"/>
                <p:nvPr/>
              </p:nvSpPr>
              <p:spPr>
                <a:xfrm>
                  <a:off x="2711701" y="1343978"/>
                  <a:ext cx="2199160" cy="31542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133" dirty="0" err="1"/>
                    <a:t>PolyIOP</a:t>
                  </a:r>
                  <a:r>
                    <a:rPr lang="en-US" sz="2133" dirty="0"/>
                    <a:t> for wiring check </a:t>
                  </a:r>
                </a:p>
              </p:txBody>
            </p:sp>
          </p:grp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4C0B828-988D-0810-4841-FB710BEFB6D0}"/>
                  </a:ext>
                </a:extLst>
              </p:cNvPr>
              <p:cNvCxnSpPr/>
              <p:nvPr/>
            </p:nvCxnSpPr>
            <p:spPr>
              <a:xfrm>
                <a:off x="3260446" y="4972096"/>
                <a:ext cx="42672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C81FF2-64A0-9DB3-08AE-D0CD0D6BCF08}"/>
                </a:ext>
              </a:extLst>
            </p:cNvPr>
            <p:cNvGrpSpPr/>
            <p:nvPr/>
          </p:nvGrpSpPr>
          <p:grpSpPr>
            <a:xfrm>
              <a:off x="298355" y="3557217"/>
              <a:ext cx="2898601" cy="1134764"/>
              <a:chOff x="274517" y="3908016"/>
              <a:chExt cx="2898601" cy="113476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5A682EA-1EB3-D899-B929-34076D8A98D0}"/>
                  </a:ext>
                </a:extLst>
              </p:cNvPr>
              <p:cNvSpPr txBox="1"/>
              <p:nvPr/>
            </p:nvSpPr>
            <p:spPr>
              <a:xfrm>
                <a:off x="274517" y="4069148"/>
                <a:ext cx="26623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underlying </a:t>
                </a:r>
                <a:r>
                  <a:rPr lang="en-US" dirty="0" err="1"/>
                  <a:t>Sumchecks</a:t>
                </a:r>
                <a:endParaRPr lang="en-US" dirty="0"/>
              </a:p>
              <a:p>
                <a:r>
                  <a:rPr lang="en-US" dirty="0"/>
                  <a:t>can be batched</a:t>
                </a:r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E9311929-1CA2-A553-9215-60FF8BE7159A}"/>
                  </a:ext>
                </a:extLst>
              </p:cNvPr>
              <p:cNvSpPr/>
              <p:nvPr/>
            </p:nvSpPr>
            <p:spPr>
              <a:xfrm>
                <a:off x="2896893" y="3908016"/>
                <a:ext cx="276225" cy="1134764"/>
              </a:xfrm>
              <a:prstGeom prst="lef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37A7C2-D7C0-D7F3-83E9-6587A2232051}"/>
              </a:ext>
            </a:extLst>
          </p:cNvPr>
          <p:cNvGrpSpPr/>
          <p:nvPr/>
        </p:nvGrpSpPr>
        <p:grpSpPr>
          <a:xfrm>
            <a:off x="3962709" y="5671884"/>
            <a:ext cx="3989934" cy="830997"/>
            <a:chOff x="3962709" y="5935654"/>
            <a:chExt cx="3989934" cy="8309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B6689-E766-136D-2A6F-FC5D0EA59C6C}"/>
                </a:ext>
              </a:extLst>
            </p:cNvPr>
            <p:cNvGrpSpPr/>
            <p:nvPr/>
          </p:nvGrpSpPr>
          <p:grpSpPr>
            <a:xfrm>
              <a:off x="4456072" y="5935654"/>
              <a:ext cx="3496571" cy="830997"/>
              <a:chOff x="4456072" y="5855902"/>
              <a:chExt cx="3496571" cy="83099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31F1EE-57A9-D91D-FAAD-4EB5AFF6A875}"/>
                  </a:ext>
                </a:extLst>
              </p:cNvPr>
              <p:cNvSpPr txBox="1"/>
              <p:nvPr/>
            </p:nvSpPr>
            <p:spPr>
              <a:xfrm>
                <a:off x="4456072" y="5855902"/>
                <a:ext cx="303031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</a:t>
                </a:r>
                <a:r>
                  <a:rPr lang="en-US" sz="2400" b="1" dirty="0"/>
                  <a:t>single</a:t>
                </a:r>
                <a:r>
                  <a:rPr lang="en-US" sz="2400" dirty="0"/>
                  <a:t> PCS eval proof</a:t>
                </a:r>
              </a:p>
              <a:p>
                <a:r>
                  <a:rPr lang="en-US" sz="2400" dirty="0"/>
                  <a:t>in the SNARK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F0DA3204-E87E-5F9F-00EE-29F67EE76B3A}"/>
                  </a:ext>
                </a:extLst>
              </p:cNvPr>
              <p:cNvCxnSpPr>
                <a:cxnSpLocks/>
                <a:stCxn id="61" idx="1"/>
                <a:endCxn id="62" idx="3"/>
              </p:cNvCxnSpPr>
              <p:nvPr/>
            </p:nvCxnSpPr>
            <p:spPr>
              <a:xfrm flipH="1">
                <a:off x="7486389" y="6271400"/>
                <a:ext cx="46625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E35CC1-7D01-10C5-AC36-D6C4F26A2B33}"/>
                </a:ext>
              </a:extLst>
            </p:cNvPr>
            <p:cNvSpPr txBox="1"/>
            <p:nvPr/>
          </p:nvSpPr>
          <p:spPr>
            <a:xfrm>
              <a:off x="3962709" y="5990561"/>
              <a:ext cx="4933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29C64B-2A50-AB88-783A-B4016798F403}"/>
                  </a:ext>
                </a:extLst>
              </p:cNvPr>
              <p:cNvSpPr txBox="1"/>
              <p:nvPr/>
            </p:nvSpPr>
            <p:spPr>
              <a:xfrm>
                <a:off x="7926189" y="2368722"/>
                <a:ext cx="3967456" cy="18774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/>
                  <a:t>BatchEval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PolyIOP</a:t>
                </a:r>
                <a:endParaRPr lang="en-US" sz="28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Prover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 (optimal)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-factor improvement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communication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200" dirty="0"/>
                  <a:t> verification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29C64B-2A50-AB88-783A-B4016798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189" y="2368722"/>
                <a:ext cx="3967456" cy="1877437"/>
              </a:xfrm>
              <a:prstGeom prst="rect">
                <a:avLst/>
              </a:prstGeom>
              <a:blipFill>
                <a:blip r:embed="rId8"/>
                <a:stretch>
                  <a:fillRect l="-3514" t="-3356" b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6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 animBg="1"/>
      <p:bldP spid="7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C7C8C6B-6CAD-58E5-94A2-58DF6537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7465"/>
            <a:ext cx="7772400" cy="1944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DC6C7-9E7E-E7E2-2755-79D8882A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54E13-0D1B-1A91-761C-A35B7C8248F2}"/>
                  </a:ext>
                </a:extLst>
              </p:cNvPr>
              <p:cNvSpPr txBox="1"/>
              <p:nvPr/>
            </p:nvSpPr>
            <p:spPr>
              <a:xfrm>
                <a:off x="7538720" y="1733436"/>
                <a:ext cx="440546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Proof size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=20)(with KZG PCS)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Plonk ~1kb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HP 4.7kb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Spartan 40kb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Implementation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Jellyfish: highly optimized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HP: many possible improvements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Prover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HP outperforms Plonk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2000" dirty="0"/>
                  <a:t>;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000" dirty="0"/>
                  <a:t> HP is 60% faster then Plonk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Fewer constraints needed than Spartan for the same application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54E13-0D1B-1A91-761C-A35B7C824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20" y="1733436"/>
                <a:ext cx="4405460" cy="3970318"/>
              </a:xfrm>
              <a:prstGeom prst="rect">
                <a:avLst/>
              </a:prstGeom>
              <a:blipFill>
                <a:blip r:embed="rId4"/>
                <a:stretch>
                  <a:fillRect l="-1724" t="-955" r="-1437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CEDEB70-73B1-ADEB-70AE-1F776CE02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4735"/>
            <a:ext cx="7772400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24C2-768D-C1B9-663F-8703B2F0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749DE8"/>
                </a:solidFill>
              </a:rPr>
              <a:t>More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8FE0FA-956A-5671-07D9-1FF39A84CD95}"/>
              </a:ext>
            </a:extLst>
          </p:cNvPr>
          <p:cNvSpPr/>
          <p:nvPr/>
        </p:nvSpPr>
        <p:spPr>
          <a:xfrm>
            <a:off x="248645" y="1435800"/>
            <a:ext cx="5543856" cy="257123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027F4-0131-C7F9-598B-24BC7B23B31D}"/>
              </a:ext>
            </a:extLst>
          </p:cNvPr>
          <p:cNvSpPr txBox="1"/>
          <p:nvPr/>
        </p:nvSpPr>
        <p:spPr>
          <a:xfrm>
            <a:off x="489973" y="1180786"/>
            <a:ext cx="3300417" cy="498597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 Commitment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DC01C-FAFA-A68A-69F3-208FAE611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42" y="2145482"/>
            <a:ext cx="389332" cy="57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03BC6-42A5-8BC5-A40A-B9211974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253" y="2097116"/>
            <a:ext cx="596163" cy="64255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6437C6-C5E6-7CB1-4BDE-C2795FF86E0E}"/>
              </a:ext>
            </a:extLst>
          </p:cNvPr>
          <p:cNvSpPr/>
          <p:nvPr/>
        </p:nvSpPr>
        <p:spPr>
          <a:xfrm>
            <a:off x="840940" y="2825231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BB719A-780E-6811-1BD8-8AC9BB95CE4B}"/>
              </a:ext>
            </a:extLst>
          </p:cNvPr>
          <p:cNvSpPr/>
          <p:nvPr/>
        </p:nvSpPr>
        <p:spPr>
          <a:xfrm>
            <a:off x="4190017" y="2825400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Verifier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170B8C-E847-E81D-4467-BB084F25491B}"/>
              </a:ext>
            </a:extLst>
          </p:cNvPr>
          <p:cNvCxnSpPr>
            <a:cxnSpLocks/>
          </p:cNvCxnSpPr>
          <p:nvPr/>
        </p:nvCxnSpPr>
        <p:spPr>
          <a:xfrm>
            <a:off x="2038910" y="2864158"/>
            <a:ext cx="1751480" cy="0"/>
          </a:xfrm>
          <a:prstGeom prst="straightConnector1">
            <a:avLst/>
          </a:prstGeom>
          <a:ln w="15875">
            <a:solidFill>
              <a:srgbClr val="40404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Open envelope with solid fill">
            <a:extLst>
              <a:ext uri="{FF2B5EF4-FFF2-40B4-BE49-F238E27FC236}">
                <a16:creationId xmlns:a16="http://schemas.microsoft.com/office/drawing/2014/main" id="{AA5825FD-0301-DA5E-971F-3C130C203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8910" y="1740371"/>
            <a:ext cx="702039" cy="702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9B1E7-9B78-C65C-E3CC-D2B0540F14B9}"/>
                  </a:ext>
                </a:extLst>
              </p:cNvPr>
              <p:cNvSpPr txBox="1"/>
              <p:nvPr/>
            </p:nvSpPr>
            <p:spPr>
              <a:xfrm>
                <a:off x="2655398" y="1808441"/>
                <a:ext cx="870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Montserrat" pitchFamily="2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9B1E7-9B78-C65C-E3CC-D2B0540F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98" y="1808441"/>
                <a:ext cx="870764" cy="461665"/>
              </a:xfrm>
              <a:prstGeom prst="rect">
                <a:avLst/>
              </a:prstGeom>
              <a:blipFill>
                <a:blip r:embed="rId7"/>
                <a:stretch>
                  <a:fillRect l="-7246" r="-28986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9C2965-D2E3-1A18-A65A-4D59BDE8BD95}"/>
                  </a:ext>
                </a:extLst>
              </p:cNvPr>
              <p:cNvSpPr txBox="1"/>
              <p:nvPr/>
            </p:nvSpPr>
            <p:spPr>
              <a:xfrm>
                <a:off x="2326892" y="2515044"/>
                <a:ext cx="1175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9C2965-D2E3-1A18-A65A-4D59BDE8B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892" y="2515044"/>
                <a:ext cx="1175515" cy="276999"/>
              </a:xfrm>
              <a:prstGeom prst="rect">
                <a:avLst/>
              </a:prstGeom>
              <a:blipFill>
                <a:blip r:embed="rId8"/>
                <a:stretch>
                  <a:fillRect l="-2151" r="-430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4EE63D-A999-2FF1-9611-7C64D4326B89}"/>
                  </a:ext>
                </a:extLst>
              </p:cNvPr>
              <p:cNvSpPr txBox="1"/>
              <p:nvPr/>
            </p:nvSpPr>
            <p:spPr>
              <a:xfrm>
                <a:off x="5792501" y="1180786"/>
                <a:ext cx="6785957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HyperPlonk improves PIOP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PCS might be costly/dominant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Orion [XZS Crypto22]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Fully linear (no dependence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Concretely fast (3s for 1M gates)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Concretely large (&gt;1MB proof)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Orion+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Still fully linear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6kb proof size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Relies on new commit and prove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Fixes bug in Orion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4EE63D-A999-2FF1-9611-7C64D432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501" y="1180786"/>
                <a:ext cx="6785957" cy="5509200"/>
              </a:xfrm>
              <a:prstGeom prst="rect">
                <a:avLst/>
              </a:prstGeom>
              <a:blipFill>
                <a:blip r:embed="rId9"/>
                <a:stretch>
                  <a:fillRect l="-2243" t="-1613" b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3654C-29AB-1940-91F8-1D898770C373}"/>
              </a:ext>
            </a:extLst>
          </p:cNvPr>
          <p:cNvSpPr txBox="1"/>
          <p:nvPr/>
        </p:nvSpPr>
        <p:spPr>
          <a:xfrm>
            <a:off x="722812" y="3059668"/>
            <a:ext cx="1074637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Questions?</a:t>
            </a:r>
            <a:endParaRPr kumimoji="0" lang="en-BD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0">
                    <a:srgbClr val="7AA3F0"/>
                  </a:gs>
                  <a:gs pos="0">
                    <a:srgbClr val="6679EC"/>
                  </a:gs>
                  <a:gs pos="100000">
                    <a:srgbClr val="759DE7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5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E1A9-6F44-584D-6536-7FFA036D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Rollup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0E7B76-E1A7-A55F-EC9E-3187CB768647}"/>
              </a:ext>
            </a:extLst>
          </p:cNvPr>
          <p:cNvSpPr txBox="1">
            <a:spLocks/>
          </p:cNvSpPr>
          <p:nvPr/>
        </p:nvSpPr>
        <p:spPr>
          <a:xfrm>
            <a:off x="589724" y="997807"/>
            <a:ext cx="8543544" cy="6936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Today:  </a:t>
            </a:r>
            <a:r>
              <a:rPr lang="en-US" sz="3200" u="sng"/>
              <a:t>every</a:t>
            </a:r>
            <a:r>
              <a:rPr lang="en-US" sz="3200"/>
              <a:t> miner must verify </a:t>
            </a:r>
            <a:r>
              <a:rPr lang="en-US" sz="3200" u="sng"/>
              <a:t>every</a:t>
            </a:r>
            <a:r>
              <a:rPr lang="en-US" sz="3200"/>
              <a:t> posted Tx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F9210-249F-673D-004F-25C7E5B23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536" y="2880330"/>
            <a:ext cx="1587661" cy="1587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A6FFC-A5C9-CAD8-C216-EAAEE9D5E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94" y="4076041"/>
            <a:ext cx="631409" cy="1088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68907-B504-9C3D-8F91-A93B27C96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79" y="2837431"/>
            <a:ext cx="779040" cy="1152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A63D2-DA27-1C2A-3B82-38EACE0F9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0525" y="5250864"/>
            <a:ext cx="779041" cy="115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48965-642B-1D6A-5D5A-A319B07F6E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276904" y="3979033"/>
            <a:ext cx="1134043" cy="1587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15304C-2534-8153-5BA7-528CE7C960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01704" y="4443284"/>
            <a:ext cx="1173488" cy="158766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3153B81-A3CF-B3C9-B18B-F8D6F1599C44}"/>
              </a:ext>
            </a:extLst>
          </p:cNvPr>
          <p:cNvSpPr/>
          <p:nvPr/>
        </p:nvSpPr>
        <p:spPr>
          <a:xfrm>
            <a:off x="7801225" y="2837431"/>
            <a:ext cx="3981700" cy="35229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C7913-572A-19A2-0279-BEE8A996233F}"/>
              </a:ext>
            </a:extLst>
          </p:cNvPr>
          <p:cNvSpPr/>
          <p:nvPr/>
        </p:nvSpPr>
        <p:spPr>
          <a:xfrm>
            <a:off x="1335277" y="3153093"/>
            <a:ext cx="462988" cy="3048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FD58F-710C-D6A5-4716-96AC0FC7D793}"/>
              </a:ext>
            </a:extLst>
          </p:cNvPr>
          <p:cNvSpPr/>
          <p:nvPr/>
        </p:nvSpPr>
        <p:spPr>
          <a:xfrm>
            <a:off x="1346913" y="4381550"/>
            <a:ext cx="462988" cy="3048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C27DE3-C17A-0A78-A7C6-053AC1779321}"/>
              </a:ext>
            </a:extLst>
          </p:cNvPr>
          <p:cNvSpPr/>
          <p:nvPr/>
        </p:nvSpPr>
        <p:spPr>
          <a:xfrm>
            <a:off x="1346911" y="5531946"/>
            <a:ext cx="462988" cy="3048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0BF4744-181A-DB14-CBD3-A01FC6263008}"/>
              </a:ext>
            </a:extLst>
          </p:cNvPr>
          <p:cNvSpPr/>
          <p:nvPr/>
        </p:nvSpPr>
        <p:spPr>
          <a:xfrm>
            <a:off x="8881536" y="1281990"/>
            <a:ext cx="1406771" cy="816864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verify</a:t>
            </a:r>
            <a:br>
              <a:rPr lang="en-US" sz="2400"/>
            </a:br>
            <a:r>
              <a:rPr lang="en-US" sz="2400"/>
              <a:t>all Tx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EA7D23C-645B-D970-02D1-F7B3D0831833}"/>
              </a:ext>
            </a:extLst>
          </p:cNvPr>
          <p:cNvSpPr/>
          <p:nvPr/>
        </p:nvSpPr>
        <p:spPr>
          <a:xfrm>
            <a:off x="7013996" y="2539293"/>
            <a:ext cx="1327385" cy="816864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verify</a:t>
            </a:r>
            <a:br>
              <a:rPr lang="en-US" sz="2400"/>
            </a:br>
            <a:r>
              <a:rPr lang="en-US" sz="2400"/>
              <a:t>all Tx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D3CE64-5363-C66E-84B2-FEE9B1DF4A03}"/>
              </a:ext>
            </a:extLst>
          </p:cNvPr>
          <p:cNvCxnSpPr>
            <a:cxnSpLocks/>
          </p:cNvCxnSpPr>
          <p:nvPr/>
        </p:nvCxnSpPr>
        <p:spPr>
          <a:xfrm>
            <a:off x="1843322" y="3356157"/>
            <a:ext cx="2227884" cy="986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8F580F-64EC-56D5-4DF2-92799A276271}"/>
              </a:ext>
            </a:extLst>
          </p:cNvPr>
          <p:cNvCxnSpPr>
            <a:cxnSpLocks/>
          </p:cNvCxnSpPr>
          <p:nvPr/>
        </p:nvCxnSpPr>
        <p:spPr>
          <a:xfrm>
            <a:off x="1903259" y="4533987"/>
            <a:ext cx="2211176" cy="72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5B8B4C-4F24-F9C1-C395-42E5F65410BF}"/>
              </a:ext>
            </a:extLst>
          </p:cNvPr>
          <p:cNvCxnSpPr>
            <a:cxnSpLocks/>
          </p:cNvCxnSpPr>
          <p:nvPr/>
        </p:nvCxnSpPr>
        <p:spPr>
          <a:xfrm flipV="1">
            <a:off x="1963196" y="4972347"/>
            <a:ext cx="2151237" cy="703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592AADE-F69E-7D87-CA0C-379492AD48E1}"/>
              </a:ext>
            </a:extLst>
          </p:cNvPr>
          <p:cNvSpPr/>
          <p:nvPr/>
        </p:nvSpPr>
        <p:spPr>
          <a:xfrm>
            <a:off x="4338335" y="2067765"/>
            <a:ext cx="3578483" cy="1090245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/>
              <a:t>verify all Tx </a:t>
            </a:r>
            <a:br>
              <a:rPr lang="en-US" sz="2400"/>
            </a:br>
            <a:r>
              <a:rPr lang="en-US" sz="2400"/>
              <a:t>    ⇒  short proof </a:t>
            </a:r>
            <a:r>
              <a:rPr lang="en-US" sz="3733" b="1"/>
              <a:t>π</a:t>
            </a:r>
            <a:endParaRPr lang="en-US" sz="2400" b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087F50-CC68-E85F-17AD-B2213BE13B98}"/>
              </a:ext>
            </a:extLst>
          </p:cNvPr>
          <p:cNvGrpSpPr/>
          <p:nvPr/>
        </p:nvGrpSpPr>
        <p:grpSpPr>
          <a:xfrm>
            <a:off x="4917837" y="3914386"/>
            <a:ext cx="2883388" cy="615553"/>
            <a:chOff x="3688377" y="3184077"/>
            <a:chExt cx="2162541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622407C-F4F8-96E1-9421-BD6E52A71484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3688377" y="357677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A24507-429F-E448-F298-CEAA5BB2BB19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/>
                <a:t>summary,   </a:t>
              </a:r>
              <a:r>
                <a:rPr lang="en-US" sz="3733" b="1"/>
                <a:t>π</a:t>
              </a:r>
              <a:endParaRPr lang="en-US" sz="2667" b="1"/>
            </a:p>
          </p:txBody>
        </p:sp>
      </p:grp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F458A51-620F-F568-4996-E90BE7222CC9}"/>
              </a:ext>
            </a:extLst>
          </p:cNvPr>
          <p:cNvSpPr/>
          <p:nvPr/>
        </p:nvSpPr>
        <p:spPr>
          <a:xfrm>
            <a:off x="9346709" y="1217642"/>
            <a:ext cx="1406771" cy="816864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verify</a:t>
            </a:r>
            <a:br>
              <a:rPr lang="en-US" sz="2400"/>
            </a:br>
            <a:r>
              <a:rPr lang="en-US" sz="3733" b="1"/>
              <a:t>π</a:t>
            </a:r>
            <a:endParaRPr lang="en-US" sz="24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7E222-8EA0-842A-9E28-59B5C151FBFC}"/>
              </a:ext>
            </a:extLst>
          </p:cNvPr>
          <p:cNvSpPr txBox="1"/>
          <p:nvPr/>
        </p:nvSpPr>
        <p:spPr>
          <a:xfrm>
            <a:off x="1596175" y="6065506"/>
            <a:ext cx="76379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verifying proof </a:t>
            </a:r>
            <a:r>
              <a:rPr lang="en-US" sz="2400" b="1" dirty="0"/>
              <a:t>(SNARK)</a:t>
            </a:r>
            <a:r>
              <a:rPr lang="en-US" sz="2400" dirty="0"/>
              <a:t> is much easier than verifying 10K Tx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A0FB33A-A3D4-A7B8-A747-9D588F9C338A}"/>
              </a:ext>
            </a:extLst>
          </p:cNvPr>
          <p:cNvSpPr/>
          <p:nvPr/>
        </p:nvSpPr>
        <p:spPr>
          <a:xfrm>
            <a:off x="10313861" y="2281085"/>
            <a:ext cx="1406771" cy="816864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verify</a:t>
            </a:r>
            <a:br>
              <a:rPr lang="en-US" sz="2400"/>
            </a:br>
            <a:r>
              <a:rPr lang="en-US" sz="3733" b="1"/>
              <a:t>π</a:t>
            </a:r>
            <a:endParaRPr lang="en-US" sz="2400" b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AE71A9-0ACA-A5CE-A1F6-FDA5D1251C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81810" y="3954100"/>
            <a:ext cx="885135" cy="11447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577944-7C9F-2919-215E-99427D2F74C8}"/>
              </a:ext>
            </a:extLst>
          </p:cNvPr>
          <p:cNvSpPr txBox="1"/>
          <p:nvPr/>
        </p:nvSpPr>
        <p:spPr>
          <a:xfrm>
            <a:off x="3219034" y="5348280"/>
            <a:ext cx="275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/>
              <a:t>Rollup Server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E9B3FC-23E1-548F-3F5E-F2A45CB8A7E3}"/>
              </a:ext>
            </a:extLst>
          </p:cNvPr>
          <p:cNvSpPr/>
          <p:nvPr/>
        </p:nvSpPr>
        <p:spPr>
          <a:xfrm>
            <a:off x="1290219" y="2288561"/>
            <a:ext cx="462988" cy="3048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66A9C2-4B6C-1BD8-CC63-E6EE3274F384}"/>
              </a:ext>
            </a:extLst>
          </p:cNvPr>
          <p:cNvCxnSpPr>
            <a:cxnSpLocks/>
          </p:cNvCxnSpPr>
          <p:nvPr/>
        </p:nvCxnSpPr>
        <p:spPr>
          <a:xfrm>
            <a:off x="1798265" y="2491628"/>
            <a:ext cx="2316169" cy="1584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3" grpId="0" animBg="1"/>
      <p:bldP spid="24" grpId="0" animBg="1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EDF0-89D2-69A3-64C7-887A0F4E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9DE8"/>
                </a:solidFill>
              </a:rPr>
              <a:t>Ethereum</a:t>
            </a:r>
            <a:r>
              <a:rPr lang="en-US" dirty="0"/>
              <a:t> 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5204-1B99-6527-99A8-103B1E2007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09" y="2775762"/>
            <a:ext cx="11149916" cy="2147887"/>
          </a:xfrm>
        </p:spPr>
        <p:txBody>
          <a:bodyPr>
            <a:noAutofit/>
          </a:bodyPr>
          <a:lstStyle/>
          <a:p>
            <a:r>
              <a:rPr lang="en-US" i="1" dirty="0"/>
              <a:t>Fast</a:t>
            </a:r>
            <a:r>
              <a:rPr lang="en-US" dirty="0"/>
              <a:t> prover for </a:t>
            </a:r>
            <a:r>
              <a:rPr lang="en-US" i="1" dirty="0"/>
              <a:t>large</a:t>
            </a:r>
            <a:r>
              <a:rPr lang="en-US" dirty="0"/>
              <a:t> statements (minimal overhead)</a:t>
            </a:r>
          </a:p>
          <a:p>
            <a:r>
              <a:rPr lang="en-US" dirty="0"/>
              <a:t>Small proof size and efficient verification (checked in smart contract)</a:t>
            </a:r>
          </a:p>
          <a:p>
            <a:r>
              <a:rPr lang="en-US" dirty="0"/>
              <a:t>Powerful circuit constraint systems (e.g., high-deg/lookup gates)</a:t>
            </a:r>
          </a:p>
          <a:p>
            <a:r>
              <a:rPr lang="en-US" dirty="0"/>
              <a:t>Hardware-friendliness (highly parallelizable, low memory requirements)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4E335-6D99-DD20-AE5D-5E5D8F1595CF}"/>
              </a:ext>
            </a:extLst>
          </p:cNvPr>
          <p:cNvSpPr txBox="1"/>
          <p:nvPr/>
        </p:nvSpPr>
        <p:spPr>
          <a:xfrm>
            <a:off x="865910" y="1888293"/>
            <a:ext cx="20340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Requires: </a:t>
            </a:r>
          </a:p>
        </p:txBody>
      </p:sp>
    </p:spTree>
    <p:extLst>
      <p:ext uri="{BB962C8B-B14F-4D97-AF65-F5344CB8AC3E}">
        <p14:creationId xmlns:p14="http://schemas.microsoft.com/office/powerpoint/2010/main" val="12690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3F54EA-7384-D931-B132-B88AF3B89616}"/>
              </a:ext>
            </a:extLst>
          </p:cNvPr>
          <p:cNvSpPr/>
          <p:nvPr/>
        </p:nvSpPr>
        <p:spPr>
          <a:xfrm>
            <a:off x="355254" y="1568659"/>
            <a:ext cx="5543856" cy="2587666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9E1A9-6F44-584D-6536-7FFA036D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</a:t>
            </a:r>
            <a:r>
              <a:rPr lang="en-US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SNARK </a:t>
            </a:r>
            <a:r>
              <a:rPr lang="en-US" dirty="0">
                <a:solidFill>
                  <a:schemeClr val="tx1"/>
                </a:solidFill>
              </a:rPr>
              <a:t>Recipe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7BE13-D488-A81A-2DA5-9C6939F08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84" y="2294772"/>
            <a:ext cx="389332" cy="575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D8E50-6E30-5133-9A53-02C84128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695" y="2246406"/>
            <a:ext cx="596163" cy="64255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0EA4B0-DB2D-9ECF-9477-0940501B364D}"/>
              </a:ext>
            </a:extLst>
          </p:cNvPr>
          <p:cNvSpPr/>
          <p:nvPr/>
        </p:nvSpPr>
        <p:spPr>
          <a:xfrm>
            <a:off x="1064382" y="2974521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Prover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E7A0EE1-0788-FE97-B51C-6904B9AC1A23}"/>
              </a:ext>
            </a:extLst>
          </p:cNvPr>
          <p:cNvSpPr/>
          <p:nvPr/>
        </p:nvSpPr>
        <p:spPr>
          <a:xfrm>
            <a:off x="4413459" y="2974690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Verifier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6C5494-9842-DCAA-9AB5-E649C44F748B}"/>
              </a:ext>
            </a:extLst>
          </p:cNvPr>
          <p:cNvCxnSpPr>
            <a:cxnSpLocks/>
          </p:cNvCxnSpPr>
          <p:nvPr/>
        </p:nvCxnSpPr>
        <p:spPr>
          <a:xfrm>
            <a:off x="2276931" y="2859810"/>
            <a:ext cx="1751480" cy="0"/>
          </a:xfrm>
          <a:prstGeom prst="straightConnector1">
            <a:avLst/>
          </a:prstGeom>
          <a:ln w="15875">
            <a:solidFill>
              <a:srgbClr val="40404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F2CF3F-1D7C-F839-75B4-7EA68FD416C4}"/>
                  </a:ext>
                </a:extLst>
              </p:cNvPr>
              <p:cNvSpPr txBox="1"/>
              <p:nvPr/>
            </p:nvSpPr>
            <p:spPr>
              <a:xfrm>
                <a:off x="1827596" y="2505661"/>
                <a:ext cx="2650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F2CF3F-1D7C-F839-75B4-7EA68FD41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96" y="2505661"/>
                <a:ext cx="2650149" cy="276999"/>
              </a:xfrm>
              <a:prstGeom prst="rect">
                <a:avLst/>
              </a:prstGeom>
              <a:blipFill>
                <a:blip r:embed="rId4"/>
                <a:stretch>
                  <a:fillRect l="-1914" t="-454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748AE7-A0C7-3EDF-101C-095925452AA5}"/>
              </a:ext>
            </a:extLst>
          </p:cNvPr>
          <p:cNvSpPr txBox="1"/>
          <p:nvPr/>
        </p:nvSpPr>
        <p:spPr>
          <a:xfrm>
            <a:off x="679204" y="1353806"/>
            <a:ext cx="1917240" cy="429706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 err="1"/>
              <a:t>PolyIOP</a:t>
            </a:r>
            <a:endParaRPr lang="en-GB" sz="18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3972A2-64E3-47F3-FF4C-B9D290DEE2EE}"/>
              </a:ext>
            </a:extLst>
          </p:cNvPr>
          <p:cNvSpPr/>
          <p:nvPr/>
        </p:nvSpPr>
        <p:spPr>
          <a:xfrm>
            <a:off x="6332205" y="1585090"/>
            <a:ext cx="5543856" cy="257123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7AFD5-4D86-9892-4EF8-6C77CFCD0550}"/>
              </a:ext>
            </a:extLst>
          </p:cNvPr>
          <p:cNvSpPr txBox="1"/>
          <p:nvPr/>
        </p:nvSpPr>
        <p:spPr>
          <a:xfrm>
            <a:off x="6573533" y="1330076"/>
            <a:ext cx="3300417" cy="498597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 Commitment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726CE4-72D9-C761-321A-D0AD3B65E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302" y="2294772"/>
            <a:ext cx="389332" cy="575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037092-A5B4-C1F6-7E5A-9FD623FC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813" y="2246406"/>
            <a:ext cx="596163" cy="64255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C18C60-9E72-8D1C-AC16-8D49749C535E}"/>
              </a:ext>
            </a:extLst>
          </p:cNvPr>
          <p:cNvSpPr/>
          <p:nvPr/>
        </p:nvSpPr>
        <p:spPr>
          <a:xfrm>
            <a:off x="6924500" y="2974521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Prover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2B92518-A0F6-AC84-DBA9-0BDAD859B94B}"/>
              </a:ext>
            </a:extLst>
          </p:cNvPr>
          <p:cNvSpPr/>
          <p:nvPr/>
        </p:nvSpPr>
        <p:spPr>
          <a:xfrm>
            <a:off x="10273577" y="2974690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Verifier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AF307-684A-3D32-980D-4701D40492F4}"/>
              </a:ext>
            </a:extLst>
          </p:cNvPr>
          <p:cNvSpPr txBox="1"/>
          <p:nvPr/>
        </p:nvSpPr>
        <p:spPr>
          <a:xfrm>
            <a:off x="409075" y="4372590"/>
            <a:ext cx="5072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</a:rPr>
              <a:t>(ZK)-Proof protocol for circuits where prover sends </a:t>
            </a:r>
            <a:r>
              <a:rPr lang="en-US" b="1" dirty="0">
                <a:latin typeface="Montserrat" pitchFamily="2" charset="77"/>
              </a:rPr>
              <a:t>polynomials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</a:rPr>
              <a:t>Verifier evaluates polynomials at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</a:rPr>
              <a:t>Polynomials may be long and expensive to evaluate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A1D32A-635C-7562-DE51-64423D58F76B}"/>
                  </a:ext>
                </a:extLst>
              </p:cNvPr>
              <p:cNvSpPr txBox="1"/>
              <p:nvPr/>
            </p:nvSpPr>
            <p:spPr>
              <a:xfrm>
                <a:off x="6332205" y="4327595"/>
                <a:ext cx="585979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77"/>
                  </a:rPr>
                  <a:t>Commitment where messages are polynomials of bounded degree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77"/>
                  </a:rPr>
                  <a:t>Commitment is binding (and hiding)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77"/>
                  </a:rPr>
                  <a:t>Special </a:t>
                </a:r>
                <a:r>
                  <a:rPr lang="en-US" b="1" dirty="0">
                    <a:latin typeface="Montserrat" pitchFamily="2" charset="77"/>
                  </a:rPr>
                  <a:t>SNARK</a:t>
                </a:r>
                <a:r>
                  <a:rPr lang="en-US" dirty="0">
                    <a:latin typeface="Montserrat" pitchFamily="2" charset="77"/>
                  </a:rPr>
                  <a:t> for proving: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77"/>
                  </a:rPr>
                  <a:t>Many others [</a:t>
                </a:r>
                <a:r>
                  <a:rPr lang="en-US" dirty="0" err="1">
                    <a:latin typeface="Montserrat" pitchFamily="2" charset="77"/>
                  </a:rPr>
                  <a:t>KZG,DARK,Dory,Hyrax</a:t>
                </a:r>
                <a:r>
                  <a:rPr lang="en-US" dirty="0">
                    <a:latin typeface="Montserrat" pitchFamily="2" charset="77"/>
                  </a:rPr>
                  <a:t>,,…]</a:t>
                </a:r>
              </a:p>
              <a:p>
                <a:endParaRPr lang="en-US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A1D32A-635C-7562-DE51-64423D58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205" y="4327595"/>
                <a:ext cx="5859795" cy="1754326"/>
              </a:xfrm>
              <a:prstGeom prst="rect">
                <a:avLst/>
              </a:prstGeom>
              <a:blipFill>
                <a:blip r:embed="rId5"/>
                <a:stretch>
                  <a:fillRect l="-648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141D62-FD82-D351-F0A5-AA65E0CF6A80}"/>
              </a:ext>
            </a:extLst>
          </p:cNvPr>
          <p:cNvCxnSpPr>
            <a:cxnSpLocks/>
          </p:cNvCxnSpPr>
          <p:nvPr/>
        </p:nvCxnSpPr>
        <p:spPr>
          <a:xfrm>
            <a:off x="8122470" y="3013448"/>
            <a:ext cx="1751480" cy="0"/>
          </a:xfrm>
          <a:prstGeom prst="straightConnector1">
            <a:avLst/>
          </a:prstGeom>
          <a:ln w="15875">
            <a:solidFill>
              <a:srgbClr val="40404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Open envelope with solid fill">
            <a:extLst>
              <a:ext uri="{FF2B5EF4-FFF2-40B4-BE49-F238E27FC236}">
                <a16:creationId xmlns:a16="http://schemas.microsoft.com/office/drawing/2014/main" id="{972395BB-C41A-D042-20BE-D802BA674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2470" y="1889661"/>
            <a:ext cx="702039" cy="702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6EDC92-32A9-24A8-8998-FB1E89071130}"/>
                  </a:ext>
                </a:extLst>
              </p:cNvPr>
              <p:cNvSpPr txBox="1"/>
              <p:nvPr/>
            </p:nvSpPr>
            <p:spPr>
              <a:xfrm>
                <a:off x="8738958" y="1957731"/>
                <a:ext cx="870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Montserrat" pitchFamily="2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6EDC92-32A9-24A8-8998-FB1E8907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958" y="1957731"/>
                <a:ext cx="870764" cy="461665"/>
              </a:xfrm>
              <a:prstGeom prst="rect">
                <a:avLst/>
              </a:prstGeom>
              <a:blipFill>
                <a:blip r:embed="rId8"/>
                <a:stretch>
                  <a:fillRect l="-5797" r="-2898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65632F-8106-5FFD-D5D9-5CA871108097}"/>
                  </a:ext>
                </a:extLst>
              </p:cNvPr>
              <p:cNvSpPr txBox="1"/>
              <p:nvPr/>
            </p:nvSpPr>
            <p:spPr>
              <a:xfrm>
                <a:off x="8410452" y="2664334"/>
                <a:ext cx="1175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65632F-8106-5FFD-D5D9-5CA87110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452" y="2664334"/>
                <a:ext cx="1175515" cy="276999"/>
              </a:xfrm>
              <a:prstGeom prst="rect">
                <a:avLst/>
              </a:prstGeom>
              <a:blipFill>
                <a:blip r:embed="rId9"/>
                <a:stretch>
                  <a:fillRect l="-2128" r="-31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E649356-39B8-DCCB-5427-CB4E71155B79}"/>
              </a:ext>
            </a:extLst>
          </p:cNvPr>
          <p:cNvSpPr/>
          <p:nvPr/>
        </p:nvSpPr>
        <p:spPr>
          <a:xfrm>
            <a:off x="93136" y="4932141"/>
            <a:ext cx="11782925" cy="681538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58258C-8D8F-40FE-9750-C2F50B437E4B}"/>
              </a:ext>
            </a:extLst>
          </p:cNvPr>
          <p:cNvSpPr txBox="1"/>
          <p:nvPr/>
        </p:nvSpPr>
        <p:spPr>
          <a:xfrm>
            <a:off x="417086" y="4717287"/>
            <a:ext cx="5370623" cy="469385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 err="1"/>
              <a:t>PolyIOP</a:t>
            </a:r>
            <a:r>
              <a:rPr lang="en-GB" sz="1800" dirty="0"/>
              <a:t> Theorem [CHMMVW19,</a:t>
            </a:r>
            <a:r>
              <a:rPr lang="en-GB" sz="1800" dirty="0">
                <a:solidFill>
                  <a:schemeClr val="bg1"/>
                </a:solidFill>
              </a:rPr>
              <a:t>B</a:t>
            </a:r>
            <a:r>
              <a:rPr lang="en-GB" sz="1800" dirty="0"/>
              <a:t>FS19]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B11FDA-99A8-7BCE-0BD0-D61ADC3C4F96}"/>
              </a:ext>
            </a:extLst>
          </p:cNvPr>
          <p:cNvSpPr txBox="1"/>
          <p:nvPr/>
        </p:nvSpPr>
        <p:spPr>
          <a:xfrm>
            <a:off x="-264260" y="5136363"/>
            <a:ext cx="11935784" cy="4084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b="1" dirty="0" err="1">
                <a:solidFill>
                  <a:srgbClr val="404040"/>
                </a:solidFill>
                <a:latin typeface="Montserrat SemiBold" pitchFamily="2" charset="77"/>
              </a:rPr>
              <a:t>PolyIOP</a:t>
            </a:r>
            <a:r>
              <a:rPr lang="en-GB" sz="2400" b="1" dirty="0">
                <a:solidFill>
                  <a:srgbClr val="404040"/>
                </a:solidFill>
                <a:latin typeface="Montserrat SemiBold" pitchFamily="2" charset="77"/>
              </a:rPr>
              <a:t> for circuit + Polynomial Commitment = SNARK for circuit</a:t>
            </a:r>
          </a:p>
        </p:txBody>
      </p:sp>
    </p:spTree>
    <p:extLst>
      <p:ext uri="{BB962C8B-B14F-4D97-AF65-F5344CB8AC3E}">
        <p14:creationId xmlns:p14="http://schemas.microsoft.com/office/powerpoint/2010/main" val="19555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/>
      <p:bldP spid="20" grpId="0"/>
      <p:bldP spid="20" grpId="1"/>
      <p:bldP spid="26" grpId="0"/>
      <p:bldP spid="27" grpId="0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8911-A7E7-3FBF-9C96-2C88CBA7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rgbClr val="749DE8"/>
                </a:solidFill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6B2CF-08F3-B2B7-6505-4B56EB9059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25563"/>
            <a:ext cx="10515600" cy="5151437"/>
          </a:xfrm>
        </p:spPr>
        <p:txBody>
          <a:bodyPr>
            <a:normAutofit fontScale="92500"/>
          </a:bodyPr>
          <a:lstStyle/>
          <a:p>
            <a:r>
              <a:rPr lang="en-US" sz="3000" b="1" dirty="0" err="1">
                <a:solidFill>
                  <a:srgbClr val="0070C0"/>
                </a:solidFill>
              </a:rPr>
              <a:t>HyperPlonk</a:t>
            </a:r>
            <a:r>
              <a:rPr lang="en-US" sz="3000" b="1" dirty="0">
                <a:solidFill>
                  <a:srgbClr val="0070C0"/>
                </a:solidFill>
              </a:rPr>
              <a:t>+ </a:t>
            </a:r>
            <a:r>
              <a:rPr lang="en-US" sz="3000" b="1" dirty="0" err="1">
                <a:solidFill>
                  <a:srgbClr val="0070C0"/>
                </a:solidFill>
              </a:rPr>
              <a:t>PolyIOP</a:t>
            </a:r>
            <a:endParaRPr lang="en-US" sz="3000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Linear-time prover, no use of FFT-friendly field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first </a:t>
            </a:r>
            <a:r>
              <a:rPr lang="en-US" dirty="0"/>
              <a:t>linear-time</a:t>
            </a:r>
            <a:r>
              <a:rPr lang="en-US" i="1" dirty="0"/>
              <a:t> </a:t>
            </a:r>
            <a:r>
              <a:rPr lang="en-US" dirty="0"/>
              <a:t>SNARK that has expressive gate support and small proof size</a:t>
            </a:r>
          </a:p>
          <a:p>
            <a:pPr lvl="2"/>
            <a:r>
              <a:rPr lang="en-US" dirty="0"/>
              <a:t>Hardware-optimization friendly</a:t>
            </a:r>
            <a:endParaRPr lang="en-US" sz="2600" dirty="0"/>
          </a:p>
          <a:p>
            <a:pPr lvl="1"/>
            <a:r>
              <a:rPr lang="en-US" sz="2600" dirty="0"/>
              <a:t>Native high-degree custom gate support</a:t>
            </a:r>
          </a:p>
          <a:p>
            <a:pPr lvl="2"/>
            <a:r>
              <a:rPr lang="en-US" sz="2200" dirty="0"/>
              <a:t>Better support than Plonk [GWC19]</a:t>
            </a:r>
          </a:p>
          <a:p>
            <a:pPr lvl="1"/>
            <a:r>
              <a:rPr lang="en-US" sz="2600" dirty="0"/>
              <a:t>Lookup gate support</a:t>
            </a:r>
          </a:p>
          <a:p>
            <a:pPr lvl="2"/>
            <a:r>
              <a:rPr lang="en-US" sz="2200" dirty="0"/>
              <a:t>The </a:t>
            </a:r>
            <a:r>
              <a:rPr lang="en-US" sz="2200" i="1" dirty="0"/>
              <a:t>first linear-time </a:t>
            </a:r>
            <a:r>
              <a:rPr lang="en-US" sz="2200" dirty="0" err="1"/>
              <a:t>PolyIOP</a:t>
            </a:r>
            <a:r>
              <a:rPr lang="en-US" sz="2200" dirty="0"/>
              <a:t> for the lookup relation!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Towards strict linear-time SNARKs: Orion+ PCS</a:t>
            </a:r>
          </a:p>
          <a:p>
            <a:pPr lvl="1"/>
            <a:r>
              <a:rPr lang="en-US" sz="2600" dirty="0"/>
              <a:t>Improve opening size of the state-of-the-arts (Orion &amp; </a:t>
            </a:r>
            <a:r>
              <a:rPr lang="en-US" sz="2600" dirty="0" err="1"/>
              <a:t>Brakedown</a:t>
            </a:r>
            <a:r>
              <a:rPr lang="en-US" sz="2600" dirty="0"/>
              <a:t>)</a:t>
            </a:r>
          </a:p>
          <a:p>
            <a:pPr lvl="2"/>
            <a:r>
              <a:rPr lang="en-US" sz="2200" dirty="0"/>
              <a:t>5MB proof -&gt; &lt;10KB proof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Active industry deployment/development</a:t>
            </a:r>
          </a:p>
          <a:p>
            <a:pPr lvl="1"/>
            <a:r>
              <a:rPr lang="en-US" sz="2600" dirty="0"/>
              <a:t>E.g., ETH Foundation/Scroll actively develop it for future </a:t>
            </a:r>
            <a:r>
              <a:rPr lang="en-US" sz="2600" dirty="0" err="1"/>
              <a:t>zkEVM</a:t>
            </a:r>
            <a:r>
              <a:rPr lang="en-US" sz="2600" dirty="0"/>
              <a:t> solutions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8C4E-5ABF-9AD3-984D-B59C85A0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Plonk</a:t>
            </a:r>
            <a:r>
              <a:rPr lang="en-US" dirty="0"/>
              <a:t> PIOP</a:t>
            </a:r>
            <a:r>
              <a:rPr lang="en-US" sz="2000" dirty="0"/>
              <a:t>[GWC19]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A0B25B6-6593-71C5-FA16-00707AB07D82}"/>
                  </a:ext>
                </a:extLst>
              </p:cNvPr>
              <p:cNvSpPr/>
              <p:nvPr/>
            </p:nvSpPr>
            <p:spPr>
              <a:xfrm>
                <a:off x="204537" y="4469943"/>
                <a:ext cx="11782925" cy="1816557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solidFill>
                  <a:srgbClr val="759DE7"/>
                </a:solidFill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𝐴𝑑𝑑𝐺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𝑀𝑢𝑙𝐺𝑎𝑡𝑒𝑠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add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mul</a:t>
                </a:r>
                <a:r>
                  <a:rPr lang="en-US" sz="2800" dirty="0">
                    <a:solidFill>
                      <a:schemeClr val="tx1"/>
                    </a:solidFill>
                  </a:rPr>
                  <a:t> gates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A0B25B6-6593-71C5-FA16-00707AB07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4469943"/>
                <a:ext cx="11782925" cy="1816557"/>
              </a:xfrm>
              <a:prstGeom prst="roundRect">
                <a:avLst>
                  <a:gd name="adj" fmla="val 505"/>
                </a:avLst>
              </a:prstGeom>
              <a:blipFill>
                <a:blip r:embed="rId6"/>
                <a:stretch>
                  <a:fillRect b="-1935"/>
                </a:stretch>
              </a:blipFill>
              <a:ln>
                <a:solidFill>
                  <a:srgbClr val="759DE7"/>
                </a:solidFill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D10414-E207-8BD4-CDFB-631A89323C0D}"/>
              </a:ext>
            </a:extLst>
          </p:cNvPr>
          <p:cNvSpPr txBox="1"/>
          <p:nvPr/>
        </p:nvSpPr>
        <p:spPr>
          <a:xfrm>
            <a:off x="409075" y="4066588"/>
            <a:ext cx="5370623" cy="469385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Check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78592D-AB73-B1A6-6A3B-6302E68A402A}"/>
              </a:ext>
            </a:extLst>
          </p:cNvPr>
          <p:cNvSpPr/>
          <p:nvPr/>
        </p:nvSpPr>
        <p:spPr>
          <a:xfrm>
            <a:off x="204537" y="1266474"/>
            <a:ext cx="3806179" cy="255308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193C9-10B3-12D4-FF1F-0B7946D03B4E}"/>
              </a:ext>
            </a:extLst>
          </p:cNvPr>
          <p:cNvSpPr txBox="1"/>
          <p:nvPr/>
        </p:nvSpPr>
        <p:spPr>
          <a:xfrm>
            <a:off x="298969" y="1051621"/>
            <a:ext cx="3626644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(Additions and Multiplications)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7AA2E5-7E8E-AB4C-BAF9-9C1CB9EF8EDF}"/>
              </a:ext>
            </a:extLst>
          </p:cNvPr>
          <p:cNvSpPr/>
          <p:nvPr/>
        </p:nvSpPr>
        <p:spPr>
          <a:xfrm>
            <a:off x="7553392" y="1266474"/>
            <a:ext cx="4520631" cy="255308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B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99898-46C6-9157-E53B-3B597583426D}"/>
              </a:ext>
            </a:extLst>
          </p:cNvPr>
          <p:cNvSpPr txBox="1"/>
          <p:nvPr/>
        </p:nvSpPr>
        <p:spPr>
          <a:xfrm>
            <a:off x="7919277" y="1059419"/>
            <a:ext cx="3626644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F712-1C99-888B-559B-3EAC556374BA}"/>
                  </a:ext>
                </a:extLst>
              </p:cNvPr>
              <p:cNvSpPr txBox="1"/>
              <p:nvPr/>
            </p:nvSpPr>
            <p:spPr>
              <a:xfrm>
                <a:off x="7553392" y="1565547"/>
                <a:ext cx="4725644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Montserrat" pitchFamily="2" charset="77"/>
                  </a:rPr>
                  <a:t>Interpolate polynomials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 left input to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right input to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output of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F712-1C99-888B-559B-3EAC5563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92" y="1565547"/>
                <a:ext cx="4725644" cy="1708160"/>
              </a:xfrm>
              <a:prstGeom prst="rect">
                <a:avLst/>
              </a:prstGeom>
              <a:blipFill>
                <a:blip r:embed="rId7"/>
                <a:stretch>
                  <a:fillRect l="-1340" t="-2222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6C99F69-5629-BBC5-2E46-C22405C0B797}"/>
              </a:ext>
            </a:extLst>
          </p:cNvPr>
          <p:cNvGrpSpPr/>
          <p:nvPr/>
        </p:nvGrpSpPr>
        <p:grpSpPr>
          <a:xfrm>
            <a:off x="865765" y="1868802"/>
            <a:ext cx="2186988" cy="1694839"/>
            <a:chOff x="6621516" y="3050029"/>
            <a:chExt cx="2068781" cy="1603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AD5AD68-CFD1-0447-FA66-364491874A48}"/>
                    </a:ext>
                  </a:extLst>
                </p:cNvPr>
                <p:cNvSpPr/>
                <p:nvPr/>
              </p:nvSpPr>
              <p:spPr>
                <a:xfrm>
                  <a:off x="6621516" y="4319750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AD5AD68-CFD1-0447-FA66-364491874A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516" y="4319750"/>
                  <a:ext cx="346842" cy="33304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78AA7E1-E293-EEBA-BB29-A76A457038E3}"/>
                    </a:ext>
                  </a:extLst>
                </p:cNvPr>
                <p:cNvSpPr/>
                <p:nvPr/>
              </p:nvSpPr>
              <p:spPr>
                <a:xfrm>
                  <a:off x="7383515" y="4314498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78AA7E1-E293-EEBA-BB29-A76A457038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515" y="4314498"/>
                  <a:ext cx="346842" cy="333046"/>
                </a:xfrm>
                <a:prstGeom prst="ellipse">
                  <a:avLst/>
                </a:prstGeom>
                <a:blipFill>
                  <a:blip r:embed="rId9"/>
                  <a:stretch>
                    <a:fillRect b="-322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1AF459E-03AB-DEAB-E803-BC95125A99FA}"/>
                    </a:ext>
                  </a:extLst>
                </p:cNvPr>
                <p:cNvSpPr/>
                <p:nvPr/>
              </p:nvSpPr>
              <p:spPr>
                <a:xfrm>
                  <a:off x="8203321" y="4314283"/>
                  <a:ext cx="486976" cy="33897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1AF459E-03AB-DEAB-E803-BC95125A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3321" y="4314283"/>
                  <a:ext cx="486976" cy="33897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0CBDAD-191D-C048-4EDE-3EC13BA3C439}"/>
                    </a:ext>
                  </a:extLst>
                </p:cNvPr>
                <p:cNvSpPr/>
                <p:nvPr/>
              </p:nvSpPr>
              <p:spPr>
                <a:xfrm>
                  <a:off x="7031416" y="3691214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0CBDAD-191D-C048-4EDE-3EC13BA3C4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416" y="3691214"/>
                  <a:ext cx="346842" cy="33304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CCE1F0B-8589-BF8D-17D1-111F92EA1F73}"/>
                    </a:ext>
                  </a:extLst>
                </p:cNvPr>
                <p:cNvSpPr/>
                <p:nvPr/>
              </p:nvSpPr>
              <p:spPr>
                <a:xfrm>
                  <a:off x="7869618" y="3691214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6096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CCE1F0B-8589-BF8D-17D1-111F92EA1F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618" y="3691214"/>
                  <a:ext cx="346842" cy="333046"/>
                </a:xfrm>
                <a:prstGeom prst="ellipse">
                  <a:avLst/>
                </a:prstGeom>
                <a:blipFill>
                  <a:blip r:embed="rId12"/>
                  <a:stretch>
                    <a:fillRect l="-303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A79B1F6-7BA8-42B6-D923-2A383914D721}"/>
                    </a:ext>
                  </a:extLst>
                </p:cNvPr>
                <p:cNvSpPr/>
                <p:nvPr/>
              </p:nvSpPr>
              <p:spPr>
                <a:xfrm>
                  <a:off x="7488615" y="3050029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×</m:t>
                        </m:r>
                      </m:oMath>
                    </m:oMathPara>
                  </a14:m>
                  <a:endParaRPr lang="en-US" sz="4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A79B1F6-7BA8-42B6-D923-2A383914D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615" y="3050029"/>
                  <a:ext cx="346842" cy="3330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B70A09-22F1-A583-881A-21373E2A3B4B}"/>
                </a:ext>
              </a:extLst>
            </p:cNvPr>
            <p:cNvCxnSpPr>
              <a:endCxn id="23" idx="3"/>
            </p:cNvCxnSpPr>
            <p:nvPr/>
          </p:nvCxnSpPr>
          <p:spPr>
            <a:xfrm flipV="1">
              <a:off x="6894785" y="3975487"/>
              <a:ext cx="187425" cy="339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A73468B-DA26-F156-0A6A-96D7FBB68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9563" y="4024260"/>
              <a:ext cx="222468" cy="314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FD513-6514-F9DB-6486-5A5835DF5692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7349369" y="4024261"/>
              <a:ext cx="84940" cy="3390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70C4C04-6618-6CD5-8D0A-782CC2965D8D}"/>
                </a:ext>
              </a:extLst>
            </p:cNvPr>
            <p:cNvCxnSpPr/>
            <p:nvPr/>
          </p:nvCxnSpPr>
          <p:spPr>
            <a:xfrm flipV="1">
              <a:off x="7308193" y="3393695"/>
              <a:ext cx="187425" cy="339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50C853-4F62-569C-952F-8F9BF7D1E0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3624" y="4024260"/>
              <a:ext cx="235175" cy="2902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D727DA-AF50-CCC3-85F0-3EB5734FC0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5457" y="3376588"/>
              <a:ext cx="236491" cy="3117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B329B4-CB9D-660D-1807-FED636337023}"/>
              </a:ext>
            </a:extLst>
          </p:cNvPr>
          <p:cNvSpPr txBox="1"/>
          <p:nvPr/>
        </p:nvSpPr>
        <p:spPr>
          <a:xfrm>
            <a:off x="1927784" y="1519942"/>
            <a:ext cx="70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77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D60037-94A2-6067-CF62-DC63F8A5A46D}"/>
              </a:ext>
            </a:extLst>
          </p:cNvPr>
          <p:cNvGrpSpPr/>
          <p:nvPr/>
        </p:nvGrpSpPr>
        <p:grpSpPr>
          <a:xfrm>
            <a:off x="873927" y="3497670"/>
            <a:ext cx="4571712" cy="409013"/>
            <a:chOff x="425392" y="4442624"/>
            <a:chExt cx="4324610" cy="3869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EDF98E-1BC8-09C0-DD20-3877A2394290}"/>
                </a:ext>
              </a:extLst>
            </p:cNvPr>
            <p:cNvSpPr txBox="1"/>
            <p:nvPr/>
          </p:nvSpPr>
          <p:spPr>
            <a:xfrm>
              <a:off x="425392" y="4442624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1D498E-0C83-1D1F-0D4A-1C0C3A01357D}"/>
                </a:ext>
              </a:extLst>
            </p:cNvPr>
            <p:cNvSpPr txBox="1"/>
            <p:nvPr/>
          </p:nvSpPr>
          <p:spPr>
            <a:xfrm>
              <a:off x="1153726" y="4449628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5F496C-3A69-96F3-20CF-50900E63044E}"/>
                </a:ext>
              </a:extLst>
            </p:cNvPr>
            <p:cNvSpPr txBox="1"/>
            <p:nvPr/>
          </p:nvSpPr>
          <p:spPr>
            <a:xfrm>
              <a:off x="2087508" y="4451046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948F80-EDD4-DE68-512E-72B0288BE39F}"/>
                </a:ext>
              </a:extLst>
            </p:cNvPr>
            <p:cNvSpPr txBox="1"/>
            <p:nvPr/>
          </p:nvSpPr>
          <p:spPr>
            <a:xfrm>
              <a:off x="3167103" y="4442624"/>
              <a:ext cx="1582899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example input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5386DBC-199B-F3FE-B1E1-E71ADC7935AF}"/>
                </a:ext>
              </a:extLst>
            </p:cNvPr>
            <p:cNvCxnSpPr>
              <a:cxnSpLocks/>
              <a:stCxn id="37" idx="1"/>
              <a:endCxn id="36" idx="3"/>
            </p:cNvCxnSpPr>
            <p:nvPr/>
          </p:nvCxnSpPr>
          <p:spPr>
            <a:xfrm flipH="1">
              <a:off x="2385019" y="4631866"/>
              <a:ext cx="782084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CC0AF-F70D-BE62-0002-97F89EC34649}"/>
              </a:ext>
            </a:extLst>
          </p:cNvPr>
          <p:cNvGrpSpPr/>
          <p:nvPr/>
        </p:nvGrpSpPr>
        <p:grpSpPr>
          <a:xfrm>
            <a:off x="964297" y="2172449"/>
            <a:ext cx="978203" cy="1095701"/>
            <a:chOff x="509865" y="3173334"/>
            <a:chExt cx="925332" cy="10364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1946F1-D02B-91B9-F17A-B685290C277C}"/>
                </a:ext>
              </a:extLst>
            </p:cNvPr>
            <p:cNvSpPr txBox="1"/>
            <p:nvPr/>
          </p:nvSpPr>
          <p:spPr>
            <a:xfrm>
              <a:off x="861412" y="3173334"/>
              <a:ext cx="420335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11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818EE4-480F-0038-75EC-493C3CFC9293}"/>
                </a:ext>
              </a:extLst>
            </p:cNvPr>
            <p:cNvSpPr txBox="1"/>
            <p:nvPr/>
          </p:nvSpPr>
          <p:spPr>
            <a:xfrm>
              <a:off x="509865" y="3788215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45432E-B7F4-BB93-DECB-F80A612885C6}"/>
                </a:ext>
              </a:extLst>
            </p:cNvPr>
            <p:cNvSpPr txBox="1"/>
            <p:nvPr/>
          </p:nvSpPr>
          <p:spPr>
            <a:xfrm>
              <a:off x="1137686" y="3831327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FD37AB-52A0-8DFE-44D3-84B489D161CE}"/>
              </a:ext>
            </a:extLst>
          </p:cNvPr>
          <p:cNvGrpSpPr/>
          <p:nvPr/>
        </p:nvGrpSpPr>
        <p:grpSpPr>
          <a:xfrm>
            <a:off x="2044102" y="2146050"/>
            <a:ext cx="797450" cy="1188758"/>
            <a:chOff x="1531310" y="3148366"/>
            <a:chExt cx="754349" cy="112450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6A6E2E-1ED2-24F3-ECEB-7B9DAC3E6109}"/>
                </a:ext>
              </a:extLst>
            </p:cNvPr>
            <p:cNvSpPr txBox="1"/>
            <p:nvPr/>
          </p:nvSpPr>
          <p:spPr>
            <a:xfrm>
              <a:off x="1713982" y="3148366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5CEF66-CA89-82A4-8126-B99F81EAD92A}"/>
                </a:ext>
              </a:extLst>
            </p:cNvPr>
            <p:cNvSpPr txBox="1"/>
            <p:nvPr/>
          </p:nvSpPr>
          <p:spPr>
            <a:xfrm>
              <a:off x="1531310" y="3894388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CC007AD-FC20-6A19-B6B5-D7039432C2E6}"/>
                </a:ext>
              </a:extLst>
            </p:cNvPr>
            <p:cNvSpPr txBox="1"/>
            <p:nvPr/>
          </p:nvSpPr>
          <p:spPr>
            <a:xfrm>
              <a:off x="1988148" y="3782150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F67321B-7B66-B970-2473-65917B06D2E7}"/>
              </a:ext>
            </a:extLst>
          </p:cNvPr>
          <p:cNvSpPr txBox="1"/>
          <p:nvPr/>
        </p:nvSpPr>
        <p:spPr>
          <a:xfrm>
            <a:off x="264377" y="2535015"/>
            <a:ext cx="108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</a:t>
            </a:r>
            <a:r>
              <a:rPr lang="en-US" sz="2000" dirty="0"/>
              <a:t>Gate</a:t>
            </a:r>
            <a:r>
              <a:rPr lang="en-US" dirty="0"/>
              <a:t> 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AD1ADD-9B9C-1C3C-48A9-461F2F66C5E4}"/>
              </a:ext>
            </a:extLst>
          </p:cNvPr>
          <p:cNvSpPr txBox="1"/>
          <p:nvPr/>
        </p:nvSpPr>
        <p:spPr>
          <a:xfrm>
            <a:off x="2487219" y="2489839"/>
            <a:ext cx="9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(Gate 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5123A6-97A0-DFDC-FFFE-41AA9B980DF8}"/>
              </a:ext>
            </a:extLst>
          </p:cNvPr>
          <p:cNvSpPr txBox="1"/>
          <p:nvPr/>
        </p:nvSpPr>
        <p:spPr>
          <a:xfrm>
            <a:off x="2067896" y="1817908"/>
            <a:ext cx="9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(Gate 2)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DCA69545-B627-6D64-12E6-6226F3AFE0B1}"/>
              </a:ext>
            </a:extLst>
          </p:cNvPr>
          <p:cNvSpPr/>
          <p:nvPr/>
        </p:nvSpPr>
        <p:spPr>
          <a:xfrm>
            <a:off x="5010362" y="1920052"/>
            <a:ext cx="1604866" cy="115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7" grpId="0" animBg="1"/>
      <p:bldP spid="18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8C4E-5ABF-9AD3-984D-B59C85A0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Plonk</a:t>
            </a:r>
            <a:r>
              <a:rPr lang="en-US" dirty="0"/>
              <a:t> PIOP</a:t>
            </a:r>
            <a:r>
              <a:rPr lang="en-US" sz="2000" dirty="0"/>
              <a:t>[GWC19]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A0B25B6-6593-71C5-FA16-00707AB07D82}"/>
                  </a:ext>
                </a:extLst>
              </p:cNvPr>
              <p:cNvSpPr/>
              <p:nvPr/>
            </p:nvSpPr>
            <p:spPr>
              <a:xfrm>
                <a:off x="204537" y="4469943"/>
                <a:ext cx="11782925" cy="1816557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solidFill>
                  <a:srgbClr val="759DE7"/>
                </a:solidFill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𝐴𝑑𝑑𝐺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𝑀𝑢𝑙𝐺𝑎𝑡𝑒𝑠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add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mul</a:t>
                </a:r>
                <a:r>
                  <a:rPr lang="en-US" sz="2800" dirty="0">
                    <a:solidFill>
                      <a:schemeClr val="tx1"/>
                    </a:solidFill>
                  </a:rPr>
                  <a:t> gates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+(1−1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𝐴𝑑𝑑𝐺𝑎𝑡𝑒𝑠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A0B25B6-6593-71C5-FA16-00707AB07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4469943"/>
                <a:ext cx="11782925" cy="1816557"/>
              </a:xfrm>
              <a:prstGeom prst="roundRect">
                <a:avLst>
                  <a:gd name="adj" fmla="val 505"/>
                </a:avLst>
              </a:prstGeom>
              <a:blipFill>
                <a:blip r:embed="rId3"/>
                <a:stretch>
                  <a:fillRect b="-1935"/>
                </a:stretch>
              </a:blipFill>
              <a:ln>
                <a:solidFill>
                  <a:srgbClr val="759DE7"/>
                </a:solidFill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D10414-E207-8BD4-CDFB-631A89323C0D}"/>
              </a:ext>
            </a:extLst>
          </p:cNvPr>
          <p:cNvSpPr txBox="1"/>
          <p:nvPr/>
        </p:nvSpPr>
        <p:spPr>
          <a:xfrm>
            <a:off x="409075" y="4066588"/>
            <a:ext cx="5370623" cy="469385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Check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78592D-AB73-B1A6-6A3B-6302E68A402A}"/>
              </a:ext>
            </a:extLst>
          </p:cNvPr>
          <p:cNvSpPr/>
          <p:nvPr/>
        </p:nvSpPr>
        <p:spPr>
          <a:xfrm>
            <a:off x="204537" y="1266474"/>
            <a:ext cx="3806179" cy="255308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193C9-10B3-12D4-FF1F-0B7946D03B4E}"/>
              </a:ext>
            </a:extLst>
          </p:cNvPr>
          <p:cNvSpPr txBox="1"/>
          <p:nvPr/>
        </p:nvSpPr>
        <p:spPr>
          <a:xfrm>
            <a:off x="298969" y="1051621"/>
            <a:ext cx="3626644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(Additions and Multiplications)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7AA2E5-7E8E-AB4C-BAF9-9C1CB9EF8EDF}"/>
              </a:ext>
            </a:extLst>
          </p:cNvPr>
          <p:cNvSpPr/>
          <p:nvPr/>
        </p:nvSpPr>
        <p:spPr>
          <a:xfrm>
            <a:off x="7553392" y="1266474"/>
            <a:ext cx="4520631" cy="255308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B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99898-46C6-9157-E53B-3B597583426D}"/>
              </a:ext>
            </a:extLst>
          </p:cNvPr>
          <p:cNvSpPr txBox="1"/>
          <p:nvPr/>
        </p:nvSpPr>
        <p:spPr>
          <a:xfrm>
            <a:off x="7919277" y="1059419"/>
            <a:ext cx="3626644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F712-1C99-888B-559B-3EAC556374BA}"/>
                  </a:ext>
                </a:extLst>
              </p:cNvPr>
              <p:cNvSpPr txBox="1"/>
              <p:nvPr/>
            </p:nvSpPr>
            <p:spPr>
              <a:xfrm>
                <a:off x="7553392" y="1565547"/>
                <a:ext cx="4725644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Montserrat" pitchFamily="2" charset="77"/>
                  </a:rPr>
                  <a:t>Interpolate polynomials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 left input to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right input to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output of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F712-1C99-888B-559B-3EAC5563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92" y="1565547"/>
                <a:ext cx="4725644" cy="1708160"/>
              </a:xfrm>
              <a:prstGeom prst="rect">
                <a:avLst/>
              </a:prstGeom>
              <a:blipFill>
                <a:blip r:embed="rId4"/>
                <a:stretch>
                  <a:fillRect l="-1340" t="-2222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6C99F69-5629-BBC5-2E46-C22405C0B797}"/>
              </a:ext>
            </a:extLst>
          </p:cNvPr>
          <p:cNvGrpSpPr/>
          <p:nvPr/>
        </p:nvGrpSpPr>
        <p:grpSpPr>
          <a:xfrm>
            <a:off x="865765" y="1868802"/>
            <a:ext cx="2186988" cy="1694839"/>
            <a:chOff x="6621516" y="3050029"/>
            <a:chExt cx="2068781" cy="1603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AD5AD68-CFD1-0447-FA66-364491874A48}"/>
                    </a:ext>
                  </a:extLst>
                </p:cNvPr>
                <p:cNvSpPr/>
                <p:nvPr/>
              </p:nvSpPr>
              <p:spPr>
                <a:xfrm>
                  <a:off x="6621516" y="4319750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AD5AD68-CFD1-0447-FA66-364491874A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516" y="4319750"/>
                  <a:ext cx="346842" cy="3330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78AA7E1-E293-EEBA-BB29-A76A457038E3}"/>
                    </a:ext>
                  </a:extLst>
                </p:cNvPr>
                <p:cNvSpPr/>
                <p:nvPr/>
              </p:nvSpPr>
              <p:spPr>
                <a:xfrm>
                  <a:off x="7383515" y="4314498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78AA7E1-E293-EEBA-BB29-A76A457038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515" y="4314498"/>
                  <a:ext cx="346842" cy="333046"/>
                </a:xfrm>
                <a:prstGeom prst="ellipse">
                  <a:avLst/>
                </a:prstGeom>
                <a:blipFill>
                  <a:blip r:embed="rId6"/>
                  <a:stretch>
                    <a:fillRect b="-322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1AF459E-03AB-DEAB-E803-BC95125A99FA}"/>
                    </a:ext>
                  </a:extLst>
                </p:cNvPr>
                <p:cNvSpPr/>
                <p:nvPr/>
              </p:nvSpPr>
              <p:spPr>
                <a:xfrm>
                  <a:off x="8203321" y="4314283"/>
                  <a:ext cx="486976" cy="33897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1AF459E-03AB-DEAB-E803-BC95125A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3321" y="4314283"/>
                  <a:ext cx="486976" cy="3389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0CBDAD-191D-C048-4EDE-3EC13BA3C439}"/>
                    </a:ext>
                  </a:extLst>
                </p:cNvPr>
                <p:cNvSpPr/>
                <p:nvPr/>
              </p:nvSpPr>
              <p:spPr>
                <a:xfrm>
                  <a:off x="7031416" y="3691214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0CBDAD-191D-C048-4EDE-3EC13BA3C4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416" y="3691214"/>
                  <a:ext cx="346842" cy="33304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CCE1F0B-8589-BF8D-17D1-111F92EA1F73}"/>
                    </a:ext>
                  </a:extLst>
                </p:cNvPr>
                <p:cNvSpPr/>
                <p:nvPr/>
              </p:nvSpPr>
              <p:spPr>
                <a:xfrm>
                  <a:off x="7869618" y="3691214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6096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CCE1F0B-8589-BF8D-17D1-111F92EA1F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618" y="3691214"/>
                  <a:ext cx="346842" cy="333046"/>
                </a:xfrm>
                <a:prstGeom prst="ellipse">
                  <a:avLst/>
                </a:prstGeom>
                <a:blipFill>
                  <a:blip r:embed="rId9"/>
                  <a:stretch>
                    <a:fillRect l="-303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A79B1F6-7BA8-42B6-D923-2A383914D721}"/>
                    </a:ext>
                  </a:extLst>
                </p:cNvPr>
                <p:cNvSpPr/>
                <p:nvPr/>
              </p:nvSpPr>
              <p:spPr>
                <a:xfrm>
                  <a:off x="7488615" y="3050029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×</m:t>
                        </m:r>
                      </m:oMath>
                    </m:oMathPara>
                  </a14:m>
                  <a:endParaRPr lang="en-US" sz="4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A79B1F6-7BA8-42B6-D923-2A383914D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615" y="3050029"/>
                  <a:ext cx="346842" cy="33304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B70A09-22F1-A583-881A-21373E2A3B4B}"/>
                </a:ext>
              </a:extLst>
            </p:cNvPr>
            <p:cNvCxnSpPr>
              <a:endCxn id="23" idx="3"/>
            </p:cNvCxnSpPr>
            <p:nvPr/>
          </p:nvCxnSpPr>
          <p:spPr>
            <a:xfrm flipV="1">
              <a:off x="6894785" y="3975487"/>
              <a:ext cx="187425" cy="339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A73468B-DA26-F156-0A6A-96D7FBB68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9563" y="4024260"/>
              <a:ext cx="222468" cy="314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FD513-6514-F9DB-6486-5A5835DF5692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7349369" y="4024261"/>
              <a:ext cx="84940" cy="3390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70C4C04-6618-6CD5-8D0A-782CC2965D8D}"/>
                </a:ext>
              </a:extLst>
            </p:cNvPr>
            <p:cNvCxnSpPr/>
            <p:nvPr/>
          </p:nvCxnSpPr>
          <p:spPr>
            <a:xfrm flipV="1">
              <a:off x="7308193" y="3393695"/>
              <a:ext cx="187425" cy="339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50C853-4F62-569C-952F-8F9BF7D1E0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3624" y="4024260"/>
              <a:ext cx="235175" cy="2902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D727DA-AF50-CCC3-85F0-3EB5734FC0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5457" y="3376588"/>
              <a:ext cx="236491" cy="3117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B329B4-CB9D-660D-1807-FED636337023}"/>
              </a:ext>
            </a:extLst>
          </p:cNvPr>
          <p:cNvSpPr txBox="1"/>
          <p:nvPr/>
        </p:nvSpPr>
        <p:spPr>
          <a:xfrm>
            <a:off x="1927784" y="1519942"/>
            <a:ext cx="70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77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D60037-94A2-6067-CF62-DC63F8A5A46D}"/>
              </a:ext>
            </a:extLst>
          </p:cNvPr>
          <p:cNvGrpSpPr/>
          <p:nvPr/>
        </p:nvGrpSpPr>
        <p:grpSpPr>
          <a:xfrm>
            <a:off x="873927" y="3497670"/>
            <a:ext cx="4571712" cy="409013"/>
            <a:chOff x="425392" y="4442624"/>
            <a:chExt cx="4324610" cy="3869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EDF98E-1BC8-09C0-DD20-3877A2394290}"/>
                </a:ext>
              </a:extLst>
            </p:cNvPr>
            <p:cNvSpPr txBox="1"/>
            <p:nvPr/>
          </p:nvSpPr>
          <p:spPr>
            <a:xfrm>
              <a:off x="425392" y="4442624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1D498E-0C83-1D1F-0D4A-1C0C3A01357D}"/>
                </a:ext>
              </a:extLst>
            </p:cNvPr>
            <p:cNvSpPr txBox="1"/>
            <p:nvPr/>
          </p:nvSpPr>
          <p:spPr>
            <a:xfrm>
              <a:off x="1153726" y="4449628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5F496C-3A69-96F3-20CF-50900E63044E}"/>
                </a:ext>
              </a:extLst>
            </p:cNvPr>
            <p:cNvSpPr txBox="1"/>
            <p:nvPr/>
          </p:nvSpPr>
          <p:spPr>
            <a:xfrm>
              <a:off x="2087508" y="4451046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948F80-EDD4-DE68-512E-72B0288BE39F}"/>
                </a:ext>
              </a:extLst>
            </p:cNvPr>
            <p:cNvSpPr txBox="1"/>
            <p:nvPr/>
          </p:nvSpPr>
          <p:spPr>
            <a:xfrm>
              <a:off x="3167103" y="4442624"/>
              <a:ext cx="1582899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example input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5386DBC-199B-F3FE-B1E1-E71ADC7935AF}"/>
                </a:ext>
              </a:extLst>
            </p:cNvPr>
            <p:cNvCxnSpPr>
              <a:cxnSpLocks/>
              <a:stCxn id="37" idx="1"/>
              <a:endCxn id="36" idx="3"/>
            </p:cNvCxnSpPr>
            <p:nvPr/>
          </p:nvCxnSpPr>
          <p:spPr>
            <a:xfrm flipH="1">
              <a:off x="2385019" y="4631866"/>
              <a:ext cx="782084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CC0AF-F70D-BE62-0002-97F89EC34649}"/>
              </a:ext>
            </a:extLst>
          </p:cNvPr>
          <p:cNvGrpSpPr/>
          <p:nvPr/>
        </p:nvGrpSpPr>
        <p:grpSpPr>
          <a:xfrm>
            <a:off x="964297" y="2172449"/>
            <a:ext cx="978203" cy="1095701"/>
            <a:chOff x="509865" y="3173334"/>
            <a:chExt cx="925332" cy="10364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1946F1-D02B-91B9-F17A-B685290C277C}"/>
                </a:ext>
              </a:extLst>
            </p:cNvPr>
            <p:cNvSpPr txBox="1"/>
            <p:nvPr/>
          </p:nvSpPr>
          <p:spPr>
            <a:xfrm>
              <a:off x="861412" y="3173334"/>
              <a:ext cx="420335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11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818EE4-480F-0038-75EC-493C3CFC9293}"/>
                </a:ext>
              </a:extLst>
            </p:cNvPr>
            <p:cNvSpPr txBox="1"/>
            <p:nvPr/>
          </p:nvSpPr>
          <p:spPr>
            <a:xfrm>
              <a:off x="509865" y="3788215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45432E-B7F4-BB93-DECB-F80A612885C6}"/>
                </a:ext>
              </a:extLst>
            </p:cNvPr>
            <p:cNvSpPr txBox="1"/>
            <p:nvPr/>
          </p:nvSpPr>
          <p:spPr>
            <a:xfrm>
              <a:off x="1137686" y="3831327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FD37AB-52A0-8DFE-44D3-84B489D161CE}"/>
              </a:ext>
            </a:extLst>
          </p:cNvPr>
          <p:cNvGrpSpPr/>
          <p:nvPr/>
        </p:nvGrpSpPr>
        <p:grpSpPr>
          <a:xfrm>
            <a:off x="2044102" y="2146050"/>
            <a:ext cx="797450" cy="1188758"/>
            <a:chOff x="1531310" y="3148366"/>
            <a:chExt cx="754349" cy="112450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6A6E2E-1ED2-24F3-ECEB-7B9DAC3E6109}"/>
                </a:ext>
              </a:extLst>
            </p:cNvPr>
            <p:cNvSpPr txBox="1"/>
            <p:nvPr/>
          </p:nvSpPr>
          <p:spPr>
            <a:xfrm>
              <a:off x="1713982" y="3148366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5CEF66-CA89-82A4-8126-B99F81EAD92A}"/>
                </a:ext>
              </a:extLst>
            </p:cNvPr>
            <p:cNvSpPr txBox="1"/>
            <p:nvPr/>
          </p:nvSpPr>
          <p:spPr>
            <a:xfrm>
              <a:off x="1531310" y="3894388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CC007AD-FC20-6A19-B6B5-D7039432C2E6}"/>
                </a:ext>
              </a:extLst>
            </p:cNvPr>
            <p:cNvSpPr txBox="1"/>
            <p:nvPr/>
          </p:nvSpPr>
          <p:spPr>
            <a:xfrm>
              <a:off x="1988148" y="3782150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F67321B-7B66-B970-2473-65917B06D2E7}"/>
              </a:ext>
            </a:extLst>
          </p:cNvPr>
          <p:cNvSpPr txBox="1"/>
          <p:nvPr/>
        </p:nvSpPr>
        <p:spPr>
          <a:xfrm>
            <a:off x="264377" y="2535015"/>
            <a:ext cx="108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</a:t>
            </a:r>
            <a:r>
              <a:rPr lang="en-US" sz="2000" dirty="0"/>
              <a:t>Gate</a:t>
            </a:r>
            <a:r>
              <a:rPr lang="en-US" dirty="0"/>
              <a:t> 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AD1ADD-9B9C-1C3C-48A9-461F2F66C5E4}"/>
              </a:ext>
            </a:extLst>
          </p:cNvPr>
          <p:cNvSpPr txBox="1"/>
          <p:nvPr/>
        </p:nvSpPr>
        <p:spPr>
          <a:xfrm>
            <a:off x="2487219" y="2489839"/>
            <a:ext cx="9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(Gate 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5123A6-97A0-DFDC-FFFE-41AA9B980DF8}"/>
              </a:ext>
            </a:extLst>
          </p:cNvPr>
          <p:cNvSpPr txBox="1"/>
          <p:nvPr/>
        </p:nvSpPr>
        <p:spPr>
          <a:xfrm>
            <a:off x="2067896" y="1817908"/>
            <a:ext cx="9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(Gate 2)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DCA69545-B627-6D64-12E6-6226F3AFE0B1}"/>
              </a:ext>
            </a:extLst>
          </p:cNvPr>
          <p:cNvSpPr/>
          <p:nvPr/>
        </p:nvSpPr>
        <p:spPr>
          <a:xfrm>
            <a:off x="5010362" y="1920052"/>
            <a:ext cx="1604866" cy="115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8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8C4E-5ABF-9AD3-984D-B59C85A0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Plonk</a:t>
            </a:r>
            <a:r>
              <a:rPr lang="en-US" dirty="0"/>
              <a:t> PIOP</a:t>
            </a:r>
            <a:r>
              <a:rPr lang="en-US" sz="2000" dirty="0"/>
              <a:t>[GWC19]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A0B25B6-6593-71C5-FA16-00707AB07D82}"/>
                  </a:ext>
                </a:extLst>
              </p:cNvPr>
              <p:cNvSpPr/>
              <p:nvPr/>
            </p:nvSpPr>
            <p:spPr>
              <a:xfrm>
                <a:off x="204537" y="4469943"/>
                <a:ext cx="11782925" cy="1816557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solidFill>
                  <a:srgbClr val="759DE7"/>
                </a:solidFill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𝐴𝑑𝑑𝐺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𝑀𝑢𝑙𝐺𝑎𝑡𝑒𝑠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add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mul</a:t>
                </a:r>
                <a:r>
                  <a:rPr lang="en-US" sz="2800" dirty="0">
                    <a:solidFill>
                      <a:schemeClr val="tx1"/>
                    </a:solidFill>
                  </a:rPr>
                  <a:t> gates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+(1−0)[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𝑀𝑢𝑙𝐺𝑎𝑡𝑒𝑠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A0B25B6-6593-71C5-FA16-00707AB07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4469943"/>
                <a:ext cx="11782925" cy="1816557"/>
              </a:xfrm>
              <a:prstGeom prst="roundRect">
                <a:avLst>
                  <a:gd name="adj" fmla="val 505"/>
                </a:avLst>
              </a:prstGeom>
              <a:blipFill>
                <a:blip r:embed="rId3"/>
                <a:stretch>
                  <a:fillRect b="-1935"/>
                </a:stretch>
              </a:blipFill>
              <a:ln>
                <a:solidFill>
                  <a:srgbClr val="759DE7"/>
                </a:solidFill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D10414-E207-8BD4-CDFB-631A89323C0D}"/>
              </a:ext>
            </a:extLst>
          </p:cNvPr>
          <p:cNvSpPr txBox="1"/>
          <p:nvPr/>
        </p:nvSpPr>
        <p:spPr>
          <a:xfrm>
            <a:off x="409075" y="4066588"/>
            <a:ext cx="5370623" cy="469385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Check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78592D-AB73-B1A6-6A3B-6302E68A402A}"/>
              </a:ext>
            </a:extLst>
          </p:cNvPr>
          <p:cNvSpPr/>
          <p:nvPr/>
        </p:nvSpPr>
        <p:spPr>
          <a:xfrm>
            <a:off x="204537" y="1266474"/>
            <a:ext cx="3806179" cy="255308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193C9-10B3-12D4-FF1F-0B7946D03B4E}"/>
              </a:ext>
            </a:extLst>
          </p:cNvPr>
          <p:cNvSpPr txBox="1"/>
          <p:nvPr/>
        </p:nvSpPr>
        <p:spPr>
          <a:xfrm>
            <a:off x="298969" y="1051621"/>
            <a:ext cx="3626644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Circuit (Additions and Multiplications)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7AA2E5-7E8E-AB4C-BAF9-9C1CB9EF8EDF}"/>
              </a:ext>
            </a:extLst>
          </p:cNvPr>
          <p:cNvSpPr/>
          <p:nvPr/>
        </p:nvSpPr>
        <p:spPr>
          <a:xfrm>
            <a:off x="7553392" y="1266474"/>
            <a:ext cx="4520631" cy="2553085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B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99898-46C6-9157-E53B-3B597583426D}"/>
              </a:ext>
            </a:extLst>
          </p:cNvPr>
          <p:cNvSpPr txBox="1"/>
          <p:nvPr/>
        </p:nvSpPr>
        <p:spPr>
          <a:xfrm>
            <a:off x="7919277" y="1059419"/>
            <a:ext cx="3626644" cy="498598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F712-1C99-888B-559B-3EAC556374BA}"/>
                  </a:ext>
                </a:extLst>
              </p:cNvPr>
              <p:cNvSpPr txBox="1"/>
              <p:nvPr/>
            </p:nvSpPr>
            <p:spPr>
              <a:xfrm>
                <a:off x="7553392" y="1565547"/>
                <a:ext cx="4725644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Montserrat" pitchFamily="2" charset="77"/>
                  </a:rPr>
                  <a:t>Interpolate polynomials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 left input to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right input to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latin typeface="Montserrat" pitchFamily="2" charset="77"/>
                  </a:rPr>
                  <a:t>output of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 err="1">
                    <a:latin typeface="Montserrat" pitchFamily="2" charset="77"/>
                  </a:rPr>
                  <a:t>th</a:t>
                </a:r>
                <a:r>
                  <a:rPr lang="en-US" sz="2100" dirty="0">
                    <a:latin typeface="Montserrat" pitchFamily="2" charset="77"/>
                  </a:rPr>
                  <a:t> gate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F712-1C99-888B-559B-3EAC5563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92" y="1565547"/>
                <a:ext cx="4725644" cy="1708160"/>
              </a:xfrm>
              <a:prstGeom prst="rect">
                <a:avLst/>
              </a:prstGeom>
              <a:blipFill>
                <a:blip r:embed="rId4"/>
                <a:stretch>
                  <a:fillRect l="-1340" t="-2222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6C99F69-5629-BBC5-2E46-C22405C0B797}"/>
              </a:ext>
            </a:extLst>
          </p:cNvPr>
          <p:cNvGrpSpPr/>
          <p:nvPr/>
        </p:nvGrpSpPr>
        <p:grpSpPr>
          <a:xfrm>
            <a:off x="865765" y="1868802"/>
            <a:ext cx="2186988" cy="1694839"/>
            <a:chOff x="6621516" y="3050029"/>
            <a:chExt cx="2068781" cy="1603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AD5AD68-CFD1-0447-FA66-364491874A48}"/>
                    </a:ext>
                  </a:extLst>
                </p:cNvPr>
                <p:cNvSpPr/>
                <p:nvPr/>
              </p:nvSpPr>
              <p:spPr>
                <a:xfrm>
                  <a:off x="6621516" y="4319750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AD5AD68-CFD1-0447-FA66-364491874A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516" y="4319750"/>
                  <a:ext cx="346842" cy="3330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78AA7E1-E293-EEBA-BB29-A76A457038E3}"/>
                    </a:ext>
                  </a:extLst>
                </p:cNvPr>
                <p:cNvSpPr/>
                <p:nvPr/>
              </p:nvSpPr>
              <p:spPr>
                <a:xfrm>
                  <a:off x="7383515" y="4314498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78AA7E1-E293-EEBA-BB29-A76A457038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515" y="4314498"/>
                  <a:ext cx="346842" cy="333046"/>
                </a:xfrm>
                <a:prstGeom prst="ellipse">
                  <a:avLst/>
                </a:prstGeom>
                <a:blipFill>
                  <a:blip r:embed="rId6"/>
                  <a:stretch>
                    <a:fillRect b="-322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1AF459E-03AB-DEAB-E803-BC95125A99FA}"/>
                    </a:ext>
                  </a:extLst>
                </p:cNvPr>
                <p:cNvSpPr/>
                <p:nvPr/>
              </p:nvSpPr>
              <p:spPr>
                <a:xfrm>
                  <a:off x="8203321" y="4314283"/>
                  <a:ext cx="486976" cy="33897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1AF459E-03AB-DEAB-E803-BC95125A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3321" y="4314283"/>
                  <a:ext cx="486976" cy="3389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0CBDAD-191D-C048-4EDE-3EC13BA3C439}"/>
                    </a:ext>
                  </a:extLst>
                </p:cNvPr>
                <p:cNvSpPr/>
                <p:nvPr/>
              </p:nvSpPr>
              <p:spPr>
                <a:xfrm>
                  <a:off x="7031416" y="3691214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0CBDAD-191D-C048-4EDE-3EC13BA3C4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416" y="3691214"/>
                  <a:ext cx="346842" cy="33304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CCE1F0B-8589-BF8D-17D1-111F92EA1F73}"/>
                    </a:ext>
                  </a:extLst>
                </p:cNvPr>
                <p:cNvSpPr/>
                <p:nvPr/>
              </p:nvSpPr>
              <p:spPr>
                <a:xfrm>
                  <a:off x="7869618" y="3691214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6096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CCE1F0B-8589-BF8D-17D1-111F92EA1F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618" y="3691214"/>
                  <a:ext cx="346842" cy="333046"/>
                </a:xfrm>
                <a:prstGeom prst="ellipse">
                  <a:avLst/>
                </a:prstGeom>
                <a:blipFill>
                  <a:blip r:embed="rId9"/>
                  <a:stretch>
                    <a:fillRect l="-303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A79B1F6-7BA8-42B6-D923-2A383914D721}"/>
                    </a:ext>
                  </a:extLst>
                </p:cNvPr>
                <p:cNvSpPr/>
                <p:nvPr/>
              </p:nvSpPr>
              <p:spPr>
                <a:xfrm>
                  <a:off x="7488615" y="3050029"/>
                  <a:ext cx="346842" cy="33304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×</m:t>
                        </m:r>
                      </m:oMath>
                    </m:oMathPara>
                  </a14:m>
                  <a:endParaRPr lang="en-US" sz="4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A79B1F6-7BA8-42B6-D923-2A383914D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615" y="3050029"/>
                  <a:ext cx="346842" cy="33304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B70A09-22F1-A583-881A-21373E2A3B4B}"/>
                </a:ext>
              </a:extLst>
            </p:cNvPr>
            <p:cNvCxnSpPr>
              <a:endCxn id="23" idx="3"/>
            </p:cNvCxnSpPr>
            <p:nvPr/>
          </p:nvCxnSpPr>
          <p:spPr>
            <a:xfrm flipV="1">
              <a:off x="6894785" y="3975487"/>
              <a:ext cx="187425" cy="339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A73468B-DA26-F156-0A6A-96D7FBB68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9563" y="4024260"/>
              <a:ext cx="222468" cy="314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FD513-6514-F9DB-6486-5A5835DF5692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7349369" y="4024261"/>
              <a:ext cx="84940" cy="3390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70C4C04-6618-6CD5-8D0A-782CC2965D8D}"/>
                </a:ext>
              </a:extLst>
            </p:cNvPr>
            <p:cNvCxnSpPr/>
            <p:nvPr/>
          </p:nvCxnSpPr>
          <p:spPr>
            <a:xfrm flipV="1">
              <a:off x="7308193" y="3393695"/>
              <a:ext cx="187425" cy="339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50C853-4F62-569C-952F-8F9BF7D1E0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3624" y="4024260"/>
              <a:ext cx="235175" cy="2902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D727DA-AF50-CCC3-85F0-3EB5734FC0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5457" y="3376588"/>
              <a:ext cx="236491" cy="3117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B329B4-CB9D-660D-1807-FED636337023}"/>
              </a:ext>
            </a:extLst>
          </p:cNvPr>
          <p:cNvSpPr txBox="1"/>
          <p:nvPr/>
        </p:nvSpPr>
        <p:spPr>
          <a:xfrm>
            <a:off x="1927784" y="1519942"/>
            <a:ext cx="70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77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D60037-94A2-6067-CF62-DC63F8A5A46D}"/>
              </a:ext>
            </a:extLst>
          </p:cNvPr>
          <p:cNvGrpSpPr/>
          <p:nvPr/>
        </p:nvGrpSpPr>
        <p:grpSpPr>
          <a:xfrm>
            <a:off x="873927" y="3497670"/>
            <a:ext cx="4571712" cy="409013"/>
            <a:chOff x="425392" y="4442624"/>
            <a:chExt cx="4324610" cy="3869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EDF98E-1BC8-09C0-DD20-3877A2394290}"/>
                </a:ext>
              </a:extLst>
            </p:cNvPr>
            <p:cNvSpPr txBox="1"/>
            <p:nvPr/>
          </p:nvSpPr>
          <p:spPr>
            <a:xfrm>
              <a:off x="425392" y="4442624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1D498E-0C83-1D1F-0D4A-1C0C3A01357D}"/>
                </a:ext>
              </a:extLst>
            </p:cNvPr>
            <p:cNvSpPr txBox="1"/>
            <p:nvPr/>
          </p:nvSpPr>
          <p:spPr>
            <a:xfrm>
              <a:off x="1153726" y="4449628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5F496C-3A69-96F3-20CF-50900E63044E}"/>
                </a:ext>
              </a:extLst>
            </p:cNvPr>
            <p:cNvSpPr txBox="1"/>
            <p:nvPr/>
          </p:nvSpPr>
          <p:spPr>
            <a:xfrm>
              <a:off x="2087508" y="4451046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948F80-EDD4-DE68-512E-72B0288BE39F}"/>
                </a:ext>
              </a:extLst>
            </p:cNvPr>
            <p:cNvSpPr txBox="1"/>
            <p:nvPr/>
          </p:nvSpPr>
          <p:spPr>
            <a:xfrm>
              <a:off x="3167103" y="4442624"/>
              <a:ext cx="1582899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example input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5386DBC-199B-F3FE-B1E1-E71ADC7935AF}"/>
                </a:ext>
              </a:extLst>
            </p:cNvPr>
            <p:cNvCxnSpPr>
              <a:cxnSpLocks/>
              <a:stCxn id="37" idx="1"/>
              <a:endCxn id="36" idx="3"/>
            </p:cNvCxnSpPr>
            <p:nvPr/>
          </p:nvCxnSpPr>
          <p:spPr>
            <a:xfrm flipH="1">
              <a:off x="2385019" y="4631866"/>
              <a:ext cx="782084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CC0AF-F70D-BE62-0002-97F89EC34649}"/>
              </a:ext>
            </a:extLst>
          </p:cNvPr>
          <p:cNvGrpSpPr/>
          <p:nvPr/>
        </p:nvGrpSpPr>
        <p:grpSpPr>
          <a:xfrm>
            <a:off x="964297" y="2172449"/>
            <a:ext cx="978203" cy="1095701"/>
            <a:chOff x="509865" y="3173334"/>
            <a:chExt cx="925332" cy="10364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1946F1-D02B-91B9-F17A-B685290C277C}"/>
                </a:ext>
              </a:extLst>
            </p:cNvPr>
            <p:cNvSpPr txBox="1"/>
            <p:nvPr/>
          </p:nvSpPr>
          <p:spPr>
            <a:xfrm>
              <a:off x="861412" y="3173334"/>
              <a:ext cx="420335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11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818EE4-480F-0038-75EC-493C3CFC9293}"/>
                </a:ext>
              </a:extLst>
            </p:cNvPr>
            <p:cNvSpPr txBox="1"/>
            <p:nvPr/>
          </p:nvSpPr>
          <p:spPr>
            <a:xfrm>
              <a:off x="509865" y="3788215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45432E-B7F4-BB93-DECB-F80A612885C6}"/>
                </a:ext>
              </a:extLst>
            </p:cNvPr>
            <p:cNvSpPr txBox="1"/>
            <p:nvPr/>
          </p:nvSpPr>
          <p:spPr>
            <a:xfrm>
              <a:off x="1137686" y="3831327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FD37AB-52A0-8DFE-44D3-84B489D161CE}"/>
              </a:ext>
            </a:extLst>
          </p:cNvPr>
          <p:cNvGrpSpPr/>
          <p:nvPr/>
        </p:nvGrpSpPr>
        <p:grpSpPr>
          <a:xfrm>
            <a:off x="2044102" y="2146050"/>
            <a:ext cx="797450" cy="1188758"/>
            <a:chOff x="1531310" y="3148366"/>
            <a:chExt cx="754349" cy="112450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6A6E2E-1ED2-24F3-ECEB-7B9DAC3E6109}"/>
                </a:ext>
              </a:extLst>
            </p:cNvPr>
            <p:cNvSpPr txBox="1"/>
            <p:nvPr/>
          </p:nvSpPr>
          <p:spPr>
            <a:xfrm>
              <a:off x="1713982" y="3148366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5CEF66-CA89-82A4-8126-B99F81EAD92A}"/>
                </a:ext>
              </a:extLst>
            </p:cNvPr>
            <p:cNvSpPr txBox="1"/>
            <p:nvPr/>
          </p:nvSpPr>
          <p:spPr>
            <a:xfrm>
              <a:off x="1531310" y="3894388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CC007AD-FC20-6A19-B6B5-D7039432C2E6}"/>
                </a:ext>
              </a:extLst>
            </p:cNvPr>
            <p:cNvSpPr txBox="1"/>
            <p:nvPr/>
          </p:nvSpPr>
          <p:spPr>
            <a:xfrm>
              <a:off x="1988148" y="3782150"/>
              <a:ext cx="297511" cy="3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F67321B-7B66-B970-2473-65917B06D2E7}"/>
              </a:ext>
            </a:extLst>
          </p:cNvPr>
          <p:cNvSpPr txBox="1"/>
          <p:nvPr/>
        </p:nvSpPr>
        <p:spPr>
          <a:xfrm>
            <a:off x="264377" y="2535015"/>
            <a:ext cx="108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</a:t>
            </a:r>
            <a:r>
              <a:rPr lang="en-US" sz="2000" dirty="0"/>
              <a:t>Gate</a:t>
            </a:r>
            <a:r>
              <a:rPr lang="en-US" dirty="0"/>
              <a:t> 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AD1ADD-9B9C-1C3C-48A9-461F2F66C5E4}"/>
              </a:ext>
            </a:extLst>
          </p:cNvPr>
          <p:cNvSpPr txBox="1"/>
          <p:nvPr/>
        </p:nvSpPr>
        <p:spPr>
          <a:xfrm>
            <a:off x="2487219" y="2489839"/>
            <a:ext cx="9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(Gate 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5123A6-97A0-DFDC-FFFE-41AA9B980DF8}"/>
              </a:ext>
            </a:extLst>
          </p:cNvPr>
          <p:cNvSpPr txBox="1"/>
          <p:nvPr/>
        </p:nvSpPr>
        <p:spPr>
          <a:xfrm>
            <a:off x="2067896" y="1817908"/>
            <a:ext cx="9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(Gate 2)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DCA69545-B627-6D64-12E6-6226F3AFE0B1}"/>
              </a:ext>
            </a:extLst>
          </p:cNvPr>
          <p:cNvSpPr/>
          <p:nvPr/>
        </p:nvSpPr>
        <p:spPr>
          <a:xfrm>
            <a:off x="5010362" y="1920052"/>
            <a:ext cx="1604866" cy="115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13287</TotalTime>
  <Words>3280</Words>
  <Application>Microsoft Macintosh PowerPoint</Application>
  <PresentationFormat>Widescreen</PresentationFormat>
  <Paragraphs>488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Montserrat</vt:lpstr>
      <vt:lpstr>Calibri Light</vt:lpstr>
      <vt:lpstr>Arial</vt:lpstr>
      <vt:lpstr>Montserrat Medium</vt:lpstr>
      <vt:lpstr>CMR10</vt:lpstr>
      <vt:lpstr>system-ui</vt:lpstr>
      <vt:lpstr>Montserrat SemiBold</vt:lpstr>
      <vt:lpstr>Cambria Math</vt:lpstr>
      <vt:lpstr>Calibri</vt:lpstr>
      <vt:lpstr>Montserrat Light</vt:lpstr>
      <vt:lpstr>Office Theme</vt:lpstr>
      <vt:lpstr>1_Office Theme</vt:lpstr>
      <vt:lpstr>PowerPoint Presentation</vt:lpstr>
      <vt:lpstr>Zero Knowledge Succinct Non-Interactive   Argument of Knowledge</vt:lpstr>
      <vt:lpstr>Rollup</vt:lpstr>
      <vt:lpstr>Ethereum Rollup</vt:lpstr>
      <vt:lpstr>Modern SNARK Recipe</vt:lpstr>
      <vt:lpstr>Our Contributions</vt:lpstr>
      <vt:lpstr>Plonk PIOP[GWC19]</vt:lpstr>
      <vt:lpstr>Plonk PIOP[GWC19]</vt:lpstr>
      <vt:lpstr>Plonk PIOP[GWC19]</vt:lpstr>
      <vt:lpstr>Plonk: Encoding Polynomials</vt:lpstr>
      <vt:lpstr>HyperPlonk: Encoding Multi-linear functions</vt:lpstr>
      <vt:lpstr>Wiring Identity Check</vt:lpstr>
      <vt:lpstr>Permutation Check</vt:lpstr>
      <vt:lpstr>Hyperplonk: Components</vt:lpstr>
      <vt:lpstr>Hyperplonk: High-degree Gates</vt:lpstr>
      <vt:lpstr>Hyperplonk: High-degree Gates</vt:lpstr>
      <vt:lpstr>Evaluations: High-degree Gates</vt:lpstr>
      <vt:lpstr>Lookup Gates</vt:lpstr>
      <vt:lpstr>Shift in Boolean Hypercube</vt:lpstr>
      <vt:lpstr>The last Mile to Success: Batching</vt:lpstr>
      <vt:lpstr>Evaluations</vt:lpstr>
      <vt:lpstr>There is More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Buenz</dc:creator>
  <cp:lastModifiedBy>Benedikt Buenz</cp:lastModifiedBy>
  <cp:revision>21</cp:revision>
  <dcterms:created xsi:type="dcterms:W3CDTF">2022-02-08T01:47:27Z</dcterms:created>
  <dcterms:modified xsi:type="dcterms:W3CDTF">2023-04-27T06:30:27Z</dcterms:modified>
</cp:coreProperties>
</file>