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9" r:id="rId3"/>
    <p:sldId id="263" r:id="rId4"/>
    <p:sldId id="264" r:id="rId5"/>
    <p:sldId id="273" r:id="rId6"/>
    <p:sldId id="265" r:id="rId7"/>
    <p:sldId id="279" r:id="rId8"/>
    <p:sldId id="291" r:id="rId9"/>
    <p:sldId id="292" r:id="rId10"/>
    <p:sldId id="293" r:id="rId11"/>
    <p:sldId id="280" r:id="rId12"/>
    <p:sldId id="281" r:id="rId13"/>
    <p:sldId id="288" r:id="rId14"/>
    <p:sldId id="289" r:id="rId15"/>
    <p:sldId id="267" r:id="rId16"/>
    <p:sldId id="297" r:id="rId17"/>
    <p:sldId id="294" r:id="rId18"/>
    <p:sldId id="295" r:id="rId19"/>
    <p:sldId id="296" r:id="rId20"/>
    <p:sldId id="278" r:id="rId21"/>
    <p:sldId id="275" r:id="rId22"/>
    <p:sldId id="277" r:id="rId23"/>
    <p:sldId id="290" r:id="rId24"/>
    <p:sldId id="258" r:id="rId25"/>
    <p:sldId id="260" r:id="rId26"/>
    <p:sldId id="261" r:id="rId27"/>
    <p:sldId id="262" r:id="rId28"/>
    <p:sldId id="268" r:id="rId29"/>
    <p:sldId id="270" r:id="rId30"/>
    <p:sldId id="269" r:id="rId31"/>
    <p:sldId id="274" r:id="rId32"/>
    <p:sldId id="266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FFFFFF"/>
    <a:srgbClr val="009E47"/>
    <a:srgbClr val="ED7D31"/>
    <a:srgbClr val="8B4F13"/>
    <a:srgbClr val="7F7F7F"/>
    <a:srgbClr val="00D05E"/>
    <a:srgbClr val="61FFA8"/>
    <a:srgbClr val="C00000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2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BCAEE-113C-4329-8E04-5DC46AD59A2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FE3E-4222-46D4-928C-65A659C2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0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73C5-13FA-4477-B711-865243D5C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05" y="287973"/>
            <a:ext cx="8548775" cy="1655762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B21CA-3BAF-4BBD-87E8-7E389B477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605" y="2127568"/>
            <a:ext cx="8548775" cy="535622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068C1-B37D-4976-A754-5502BD0275FB}"/>
              </a:ext>
            </a:extLst>
          </p:cNvPr>
          <p:cNvSpPr txBox="1"/>
          <p:nvPr userDrawn="1"/>
        </p:nvSpPr>
        <p:spPr>
          <a:xfrm>
            <a:off x="206605" y="2847023"/>
            <a:ext cx="8548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1006196" algn="l"/>
                <a:tab pos="2012758" algn="l"/>
                <a:tab pos="3019321" algn="l"/>
                <a:tab pos="4025883" algn="l"/>
                <a:tab pos="5032080" algn="l"/>
                <a:tab pos="6038642" algn="l"/>
                <a:tab pos="7045195" algn="l"/>
                <a:tab pos="8051758" algn="l"/>
                <a:tab pos="9057964" algn="l"/>
                <a:tab pos="100645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8DAE10"/>
                </a:solidFill>
                <a:uFillTx/>
                <a:latin typeface="Arial" pitchFamily="34"/>
                <a:ea typeface="Arial" pitchFamily="2"/>
                <a:cs typeface="Arial" pitchFamily="2"/>
              </a:rPr>
              <a:t>February 23</a:t>
            </a:r>
            <a:endParaRPr lang="en-US" sz="1800" b="1" i="0" u="none" strike="noStrike" kern="1200" cap="none" spc="0" baseline="0" dirty="0">
              <a:solidFill>
                <a:srgbClr val="003560"/>
              </a:solidFill>
              <a:uFillTx/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1006196" algn="l"/>
                <a:tab pos="2012758" algn="l"/>
                <a:tab pos="3019321" algn="l"/>
                <a:tab pos="4025883" algn="l"/>
                <a:tab pos="5032080" algn="l"/>
                <a:tab pos="6038642" algn="l"/>
                <a:tab pos="7045195" algn="l"/>
                <a:tab pos="8051758" algn="l"/>
                <a:tab pos="9057964" algn="l"/>
                <a:tab pos="100645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1006196" algn="l"/>
                <a:tab pos="2012758" algn="l"/>
                <a:tab pos="3019321" algn="l"/>
                <a:tab pos="4025883" algn="l"/>
                <a:tab pos="5032080" algn="l"/>
                <a:tab pos="6038642" algn="l"/>
                <a:tab pos="7045195" algn="l"/>
                <a:tab pos="8051758" algn="l"/>
                <a:tab pos="9057964" algn="l"/>
                <a:tab pos="100645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itchFamily="34"/>
                <a:ea typeface="Arial" pitchFamily="2"/>
                <a:cs typeface="Arial" pitchFamily="2"/>
              </a:rPr>
              <a:t>Real-World Cryptography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1006196" algn="l"/>
                <a:tab pos="2012758" algn="l"/>
                <a:tab pos="3019321" algn="l"/>
                <a:tab pos="4025883" algn="l"/>
                <a:tab pos="5032080" algn="l"/>
                <a:tab pos="6038642" algn="l"/>
                <a:tab pos="7045195" algn="l"/>
                <a:tab pos="8051758" algn="l"/>
                <a:tab pos="9057964" algn="l"/>
                <a:tab pos="100645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itchFamily="34"/>
                <a:ea typeface="Arial" pitchFamily="2"/>
                <a:cs typeface="Arial" pitchFamily="2"/>
              </a:rPr>
              <a:t>FAU Erlangen-Nürnberg, Germany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BF57A-991C-44EC-BE6D-76777B211F9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06605" y="4029195"/>
            <a:ext cx="8548775" cy="285750"/>
          </a:xfrm>
        </p:spPr>
        <p:txBody>
          <a:bodyPr>
            <a:noAutofit/>
          </a:bodyPr>
          <a:lstStyle>
            <a:lvl1pPr>
              <a:defRPr sz="1600">
                <a:solidFill>
                  <a:srgbClr val="17365C"/>
                </a:solidFill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2431747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C3F3-3004-4BA9-BDC1-C42BA2D4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3438A-7037-416C-AC05-9F33C8A79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13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3438A-7037-416C-AC05-9F33C8A79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8CEB5-5393-4C07-9DED-124786AA8D7D}"/>
              </a:ext>
            </a:extLst>
          </p:cNvPr>
          <p:cNvSpPr/>
          <p:nvPr userDrawn="1"/>
        </p:nvSpPr>
        <p:spPr>
          <a:xfrm>
            <a:off x="75414" y="75414"/>
            <a:ext cx="2846895" cy="1291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B9D98-78BF-4150-9023-410C5BD534E7}"/>
              </a:ext>
            </a:extLst>
          </p:cNvPr>
          <p:cNvSpPr txBox="1"/>
          <p:nvPr userDrawn="1"/>
        </p:nvSpPr>
        <p:spPr>
          <a:xfrm>
            <a:off x="187755" y="233147"/>
            <a:ext cx="505499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65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2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C22D-E996-4915-BC72-ECE83872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0B5EE-5731-462D-9887-D54213122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754" y="1453896"/>
            <a:ext cx="5675717" cy="47109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77F63-2E2F-455E-BE9B-AEFF5F545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3896"/>
            <a:ext cx="5832044" cy="47109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25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725A1-F883-4CC2-87F5-1C2775631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755" y="1349627"/>
            <a:ext cx="5721555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D6B16-D59E-45AB-BECB-6201BAC14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7755" y="2297430"/>
            <a:ext cx="5721555" cy="38922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35DAD-46F2-4054-AD4B-633F5B46F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9627"/>
            <a:ext cx="5832045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D3F26-16B1-42D8-A534-9679C6C73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7430"/>
            <a:ext cx="5832044" cy="38922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7AC7F5-1198-46D4-AA81-BC8BCE3E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8" y="233147"/>
            <a:ext cx="8439883" cy="7849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52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9BE-AEBB-4B28-9E65-0B5717F8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05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ADFC-FC88-4C3A-B51C-6A49EB02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E9BB5-1341-4B6A-B094-EEED468E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FB6A0-91F6-4152-A71F-EAD79F183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ABD02-A5F2-437F-BBDE-DF9AA86B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6605" y="6492875"/>
            <a:ext cx="905759" cy="228600"/>
          </a:xfrm>
          <a:prstGeom prst="rect">
            <a:avLst/>
          </a:prstGeom>
        </p:spPr>
        <p:txBody>
          <a:bodyPr/>
          <a:lstStyle/>
          <a:p>
            <a:fld id="{EBA7801F-5241-4940-9ED7-621C29AD6A8E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8FA4E-3368-41CB-B024-41349E48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755" y="6492875"/>
            <a:ext cx="11048996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32EBA-AF3D-4D85-AB37-3075C71D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3566" y="6492875"/>
            <a:ext cx="550679" cy="228600"/>
          </a:xfrm>
          <a:prstGeom prst="rect">
            <a:avLst/>
          </a:prstGeom>
        </p:spPr>
        <p:txBody>
          <a:bodyPr/>
          <a:lstStyle/>
          <a:p>
            <a:fld id="{DAE09908-5114-4B34-ACCA-D1A146A4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8">
            <a:extLst>
              <a:ext uri="{FF2B5EF4-FFF2-40B4-BE49-F238E27FC236}">
                <a16:creationId xmlns:a16="http://schemas.microsoft.com/office/drawing/2014/main" id="{8F50ED7C-C2AE-40BD-A5DA-7E29D27BB4F8}"/>
              </a:ext>
            </a:extLst>
          </p:cNvPr>
          <p:cNvSpPr/>
          <p:nvPr userDrawn="1"/>
        </p:nvSpPr>
        <p:spPr>
          <a:xfrm>
            <a:off x="0" y="-1"/>
            <a:ext cx="9829800" cy="47252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006196" algn="l"/>
                <a:tab pos="2012758" algn="l"/>
                <a:tab pos="3019321" algn="l"/>
                <a:tab pos="4025883" algn="l"/>
                <a:tab pos="5032080" algn="l"/>
                <a:tab pos="6038642" algn="l"/>
                <a:tab pos="7045195" algn="l"/>
                <a:tab pos="8051758" algn="l"/>
                <a:tab pos="9057964" algn="l"/>
                <a:tab pos="100645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" pitchFamily="2"/>
              <a:cs typeface="Arial" pitchFamily="2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B9876-BDE5-4B30-BD8C-9A9F51E8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55" y="268445"/>
            <a:ext cx="8439883" cy="784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D04E9-4E13-4D60-AA65-8F678029F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755" y="1451728"/>
            <a:ext cx="11816490" cy="472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Venue</a:t>
            </a:r>
          </a:p>
          <a:p>
            <a:pPr lvl="0"/>
            <a:r>
              <a:rPr lang="en-US" dirty="0"/>
              <a:t>Authors</a:t>
            </a:r>
          </a:p>
        </p:txBody>
      </p:sp>
      <p:pic>
        <p:nvPicPr>
          <p:cNvPr id="5" name="Picture 4" descr="A picture containing text, candelabrum&#10;&#10;Description automatically generated">
            <a:extLst>
              <a:ext uri="{FF2B5EF4-FFF2-40B4-BE49-F238E27FC236}">
                <a16:creationId xmlns:a16="http://schemas.microsoft.com/office/drawing/2014/main" id="{4B025F79-9F82-E825-C394-4259766025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040" y="163081"/>
            <a:ext cx="1693837" cy="9527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2194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36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B9876-BDE5-4B30-BD8C-9A9F51E8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46" y="233147"/>
            <a:ext cx="9569236" cy="784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D04E9-4E13-4D60-AA65-8F678029F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755" y="1451728"/>
            <a:ext cx="11816490" cy="472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630B7-270A-4846-9C87-3C590081F9DD}"/>
              </a:ext>
            </a:extLst>
          </p:cNvPr>
          <p:cNvSpPr txBox="1"/>
          <p:nvPr userDrawn="1"/>
        </p:nvSpPr>
        <p:spPr>
          <a:xfrm>
            <a:off x="187755" y="6492875"/>
            <a:ext cx="1104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Unique-Path Identity Based Encryption With Applications to Strongly Secure Messaging</a:t>
            </a:r>
            <a:r>
              <a:rPr lang="en-US" sz="10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Eurocrypt</a:t>
            </a:r>
            <a:r>
              <a:rPr lang="en-US" sz="10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| Paul Rösler | Lyon | </a:t>
            </a:r>
            <a:r>
              <a:rPr lang="de-DE" sz="10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23-02-27</a:t>
            </a:r>
            <a:endParaRPr lang="en-US" sz="10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FA9F-9AC4-409A-9CA1-47B9946E6368}"/>
              </a:ext>
            </a:extLst>
          </p:cNvPr>
          <p:cNvSpPr txBox="1"/>
          <p:nvPr userDrawn="1"/>
        </p:nvSpPr>
        <p:spPr>
          <a:xfrm>
            <a:off x="11558475" y="6487488"/>
            <a:ext cx="445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46232F-F6D5-49E7-A15B-1AB2940950F2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, candelabrum&#10;&#10;Description automatically generated">
            <a:extLst>
              <a:ext uri="{FF2B5EF4-FFF2-40B4-BE49-F238E27FC236}">
                <a16:creationId xmlns:a16="http://schemas.microsoft.com/office/drawing/2014/main" id="{847E317F-6D50-330D-0D30-05A69CA6F7D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487" y="0"/>
            <a:ext cx="997527" cy="5611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101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6" r:id="rId3"/>
    <p:sldLayoutId id="2147483677" r:id="rId4"/>
    <p:sldLayoutId id="2147483678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36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3.svg"/><Relationship Id="rId18" Type="http://schemas.openxmlformats.org/officeDocument/2006/relationships/image" Target="../media/image60.svg"/><Relationship Id="rId3" Type="http://schemas.openxmlformats.org/officeDocument/2006/relationships/image" Target="../media/image67.png"/><Relationship Id="rId21" Type="http://schemas.openxmlformats.org/officeDocument/2006/relationships/image" Target="../media/image46.png"/><Relationship Id="rId7" Type="http://schemas.openxmlformats.org/officeDocument/2006/relationships/image" Target="../media/image62.svg"/><Relationship Id="rId12" Type="http://schemas.openxmlformats.org/officeDocument/2006/relationships/image" Target="../media/image52.png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svg"/><Relationship Id="rId20" Type="http://schemas.openxmlformats.org/officeDocument/2006/relationships/image" Target="../media/image64.svg"/><Relationship Id="rId1" Type="http://schemas.openxmlformats.org/officeDocument/2006/relationships/tags" Target="../tags/tag22.xml"/><Relationship Id="rId6" Type="http://schemas.openxmlformats.org/officeDocument/2006/relationships/image" Target="../media/image61.png"/><Relationship Id="rId11" Type="http://schemas.openxmlformats.org/officeDocument/2006/relationships/image" Target="../media/image44.svg"/><Relationship Id="rId24" Type="http://schemas.openxmlformats.org/officeDocument/2006/relationships/image" Target="../media/image51.svg"/><Relationship Id="rId5" Type="http://schemas.openxmlformats.org/officeDocument/2006/relationships/image" Target="../media/image24.svg"/><Relationship Id="rId15" Type="http://schemas.openxmlformats.org/officeDocument/2006/relationships/image" Target="../media/image57.png"/><Relationship Id="rId23" Type="http://schemas.openxmlformats.org/officeDocument/2006/relationships/image" Target="../media/image50.png"/><Relationship Id="rId10" Type="http://schemas.openxmlformats.org/officeDocument/2006/relationships/image" Target="../media/image43.png"/><Relationship Id="rId19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55.svg"/><Relationship Id="rId14" Type="http://schemas.openxmlformats.org/officeDocument/2006/relationships/image" Target="../media/image65.png"/><Relationship Id="rId22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9.svg"/><Relationship Id="rId3" Type="http://schemas.openxmlformats.org/officeDocument/2006/relationships/image" Target="../media/image55.svg"/><Relationship Id="rId7" Type="http://schemas.openxmlformats.org/officeDocument/2006/relationships/image" Target="../media/image47.svg"/><Relationship Id="rId12" Type="http://schemas.openxmlformats.org/officeDocument/2006/relationships/image" Target="../media/image6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3.svg"/><Relationship Id="rId5" Type="http://schemas.openxmlformats.org/officeDocument/2006/relationships/image" Target="../media/image44.sv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9.svg"/><Relationship Id="rId3" Type="http://schemas.openxmlformats.org/officeDocument/2006/relationships/image" Target="../media/image55.svg"/><Relationship Id="rId7" Type="http://schemas.openxmlformats.org/officeDocument/2006/relationships/image" Target="../media/image47.svg"/><Relationship Id="rId12" Type="http://schemas.openxmlformats.org/officeDocument/2006/relationships/image" Target="../media/image6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3.svg"/><Relationship Id="rId5" Type="http://schemas.openxmlformats.org/officeDocument/2006/relationships/image" Target="../media/image44.sv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svg"/><Relationship Id="rId7" Type="http://schemas.openxmlformats.org/officeDocument/2006/relationships/image" Target="../media/image4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61.png"/><Relationship Id="rId18" Type="http://schemas.openxmlformats.org/officeDocument/2006/relationships/image" Target="../media/image59.png"/><Relationship Id="rId3" Type="http://schemas.openxmlformats.org/officeDocument/2006/relationships/image" Target="../media/image10.png"/><Relationship Id="rId21" Type="http://schemas.openxmlformats.org/officeDocument/2006/relationships/image" Target="../media/image64.svg"/><Relationship Id="rId7" Type="http://schemas.openxmlformats.org/officeDocument/2006/relationships/image" Target="../media/image41.png"/><Relationship Id="rId12" Type="http://schemas.openxmlformats.org/officeDocument/2006/relationships/image" Target="../media/image24.svg"/><Relationship Id="rId17" Type="http://schemas.openxmlformats.org/officeDocument/2006/relationships/image" Target="../media/image5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png"/><Relationship Id="rId20" Type="http://schemas.openxmlformats.org/officeDocument/2006/relationships/image" Target="../media/image63.png"/><Relationship Id="rId1" Type="http://schemas.openxmlformats.org/officeDocument/2006/relationships/tags" Target="../tags/tag23.xml"/><Relationship Id="rId6" Type="http://schemas.openxmlformats.org/officeDocument/2006/relationships/image" Target="../media/image13.sv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5" Type="http://schemas.openxmlformats.org/officeDocument/2006/relationships/image" Target="../media/image65.png"/><Relationship Id="rId10" Type="http://schemas.openxmlformats.org/officeDocument/2006/relationships/image" Target="../media/image44.svg"/><Relationship Id="rId19" Type="http://schemas.openxmlformats.org/officeDocument/2006/relationships/image" Target="../media/image60.svg"/><Relationship Id="rId4" Type="http://schemas.openxmlformats.org/officeDocument/2006/relationships/image" Target="../media/image11.svg"/><Relationship Id="rId9" Type="http://schemas.openxmlformats.org/officeDocument/2006/relationships/image" Target="../media/image43.png"/><Relationship Id="rId14" Type="http://schemas.openxmlformats.org/officeDocument/2006/relationships/image" Target="../media/image62.svg"/><Relationship Id="rId22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27.png"/><Relationship Id="rId18" Type="http://schemas.openxmlformats.org/officeDocument/2006/relationships/image" Target="../media/image10.png"/><Relationship Id="rId3" Type="http://schemas.openxmlformats.org/officeDocument/2006/relationships/image" Target="../media/image43.png"/><Relationship Id="rId21" Type="http://schemas.openxmlformats.org/officeDocument/2006/relationships/image" Target="../media/image55.svg"/><Relationship Id="rId7" Type="http://schemas.openxmlformats.org/officeDocument/2006/relationships/image" Target="../media/image50.png"/><Relationship Id="rId12" Type="http://schemas.openxmlformats.org/officeDocument/2006/relationships/image" Target="../media/image49.svg"/><Relationship Id="rId1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54.png"/><Relationship Id="rId1" Type="http://schemas.openxmlformats.org/officeDocument/2006/relationships/tags" Target="../tags/tag24.xml"/><Relationship Id="rId6" Type="http://schemas.openxmlformats.org/officeDocument/2006/relationships/image" Target="../media/image47.sv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45.png"/><Relationship Id="rId10" Type="http://schemas.openxmlformats.org/officeDocument/2006/relationships/image" Target="../media/image53.svg"/><Relationship Id="rId19" Type="http://schemas.openxmlformats.org/officeDocument/2006/relationships/image" Target="../media/image11.svg"/><Relationship Id="rId4" Type="http://schemas.openxmlformats.org/officeDocument/2006/relationships/image" Target="../media/image44.svg"/><Relationship Id="rId9" Type="http://schemas.openxmlformats.org/officeDocument/2006/relationships/image" Target="../media/image52.png"/><Relationship Id="rId1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9.svg"/><Relationship Id="rId3" Type="http://schemas.openxmlformats.org/officeDocument/2006/relationships/image" Target="../media/image55.svg"/><Relationship Id="rId7" Type="http://schemas.openxmlformats.org/officeDocument/2006/relationships/image" Target="../media/image47.svg"/><Relationship Id="rId12" Type="http://schemas.openxmlformats.org/officeDocument/2006/relationships/image" Target="../media/image6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3.svg"/><Relationship Id="rId5" Type="http://schemas.openxmlformats.org/officeDocument/2006/relationships/image" Target="../media/image44.sv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5.svg"/><Relationship Id="rId7" Type="http://schemas.openxmlformats.org/officeDocument/2006/relationships/image" Target="../media/image47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3.svg"/><Relationship Id="rId5" Type="http://schemas.openxmlformats.org/officeDocument/2006/relationships/image" Target="../media/image44.sv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9.svg"/><Relationship Id="rId3" Type="http://schemas.openxmlformats.org/officeDocument/2006/relationships/image" Target="../media/image55.svg"/><Relationship Id="rId7" Type="http://schemas.openxmlformats.org/officeDocument/2006/relationships/image" Target="../media/image47.svg"/><Relationship Id="rId12" Type="http://schemas.openxmlformats.org/officeDocument/2006/relationships/image" Target="../media/image6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3.svg"/><Relationship Id="rId5" Type="http://schemas.openxmlformats.org/officeDocument/2006/relationships/image" Target="../media/image44.sv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59.png"/><Relationship Id="rId18" Type="http://schemas.openxmlformats.org/officeDocument/2006/relationships/image" Target="../media/image62.svg"/><Relationship Id="rId3" Type="http://schemas.openxmlformats.org/officeDocument/2006/relationships/tags" Target="../tags/tag27.xml"/><Relationship Id="rId21" Type="http://schemas.openxmlformats.org/officeDocument/2006/relationships/image" Target="../media/image65.png"/><Relationship Id="rId7" Type="http://schemas.openxmlformats.org/officeDocument/2006/relationships/image" Target="../media/image12.png"/><Relationship Id="rId12" Type="http://schemas.openxmlformats.org/officeDocument/2006/relationships/image" Target="../media/image58.svg"/><Relationship Id="rId17" Type="http://schemas.openxmlformats.org/officeDocument/2006/relationships/image" Target="../media/image61.png"/><Relationship Id="rId2" Type="http://schemas.openxmlformats.org/officeDocument/2006/relationships/tags" Target="../tags/tag26.xml"/><Relationship Id="rId16" Type="http://schemas.openxmlformats.org/officeDocument/2006/relationships/image" Target="../media/image24.svg"/><Relationship Id="rId20" Type="http://schemas.openxmlformats.org/officeDocument/2006/relationships/image" Target="../media/image64.svg"/><Relationship Id="rId1" Type="http://schemas.openxmlformats.org/officeDocument/2006/relationships/tags" Target="../tags/tag25.xml"/><Relationship Id="rId6" Type="http://schemas.openxmlformats.org/officeDocument/2006/relationships/image" Target="../media/image56.png"/><Relationship Id="rId11" Type="http://schemas.openxmlformats.org/officeDocument/2006/relationships/image" Target="../media/image57.png"/><Relationship Id="rId24" Type="http://schemas.openxmlformats.org/officeDocument/2006/relationships/image" Target="../media/image6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3.png"/><Relationship Id="rId23" Type="http://schemas.openxmlformats.org/officeDocument/2006/relationships/image" Target="../media/image72.png"/><Relationship Id="rId10" Type="http://schemas.openxmlformats.org/officeDocument/2006/relationships/image" Target="../media/image42.svg"/><Relationship Id="rId19" Type="http://schemas.openxmlformats.org/officeDocument/2006/relationships/image" Target="../media/image63.png"/><Relationship Id="rId4" Type="http://schemas.openxmlformats.org/officeDocument/2006/relationships/tags" Target="../tags/tag28.xml"/><Relationship Id="rId9" Type="http://schemas.openxmlformats.org/officeDocument/2006/relationships/image" Target="../media/image41.png"/><Relationship Id="rId14" Type="http://schemas.openxmlformats.org/officeDocument/2006/relationships/image" Target="../media/image60.svg"/><Relationship Id="rId22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svg"/><Relationship Id="rId21" Type="http://schemas.openxmlformats.org/officeDocument/2006/relationships/image" Target="../media/image2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svg"/><Relationship Id="rId3" Type="http://schemas.openxmlformats.org/officeDocument/2006/relationships/image" Target="../media/image10.png"/><Relationship Id="rId7" Type="http://schemas.openxmlformats.org/officeDocument/2006/relationships/image" Target="../media/image44.sv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3.png"/><Relationship Id="rId11" Type="http://schemas.openxmlformats.org/officeDocument/2006/relationships/image" Target="../media/image18.svg"/><Relationship Id="rId5" Type="http://schemas.openxmlformats.org/officeDocument/2006/relationships/image" Target="../media/image45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8.svg"/><Relationship Id="rId3" Type="http://schemas.openxmlformats.org/officeDocument/2006/relationships/image" Target="../media/image45.png"/><Relationship Id="rId7" Type="http://schemas.openxmlformats.org/officeDocument/2006/relationships/image" Target="../media/image51.sv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50.png"/><Relationship Id="rId11" Type="http://schemas.openxmlformats.org/officeDocument/2006/relationships/image" Target="../media/image47.svg"/><Relationship Id="rId5" Type="http://schemas.openxmlformats.org/officeDocument/2006/relationships/image" Target="../media/image44.svg"/><Relationship Id="rId15" Type="http://schemas.openxmlformats.org/officeDocument/2006/relationships/image" Target="../media/image49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28.svg"/><Relationship Id="rId1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11.svg"/><Relationship Id="rId7" Type="http://schemas.openxmlformats.org/officeDocument/2006/relationships/image" Target="../media/image20.svg"/><Relationship Id="rId12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8.svg"/><Relationship Id="rId5" Type="http://schemas.openxmlformats.org/officeDocument/2006/relationships/image" Target="../media/image13.sv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2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7.png"/><Relationship Id="rId26" Type="http://schemas.openxmlformats.org/officeDocument/2006/relationships/image" Target="../media/image33.png"/><Relationship Id="rId3" Type="http://schemas.openxmlformats.org/officeDocument/2006/relationships/tags" Target="../tags/tag3.xml"/><Relationship Id="rId21" Type="http://schemas.openxmlformats.org/officeDocument/2006/relationships/image" Target="../media/image28.svg"/><Relationship Id="rId34" Type="http://schemas.openxmlformats.org/officeDocument/2006/relationships/image" Target="../media/image37.svg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17" Type="http://schemas.openxmlformats.org/officeDocument/2006/relationships/image" Target="../media/image22.sv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2" Type="http://schemas.openxmlformats.org/officeDocument/2006/relationships/tags" Target="../tags/tag2.xml"/><Relationship Id="rId16" Type="http://schemas.openxmlformats.org/officeDocument/2006/relationships/image" Target="../media/image21.png"/><Relationship Id="rId20" Type="http://schemas.openxmlformats.org/officeDocument/2006/relationships/image" Target="../media/image27.png"/><Relationship Id="rId29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svg"/><Relationship Id="rId24" Type="http://schemas.openxmlformats.org/officeDocument/2006/relationships/image" Target="../media/image31.png"/><Relationship Id="rId32" Type="http://schemas.openxmlformats.org/officeDocument/2006/relationships/image" Target="../media/image35.png"/><Relationship Id="rId5" Type="http://schemas.openxmlformats.org/officeDocument/2006/relationships/tags" Target="../tags/tag5.xml"/><Relationship Id="rId15" Type="http://schemas.openxmlformats.org/officeDocument/2006/relationships/image" Target="../media/image20.svg"/><Relationship Id="rId23" Type="http://schemas.openxmlformats.org/officeDocument/2006/relationships/image" Target="../media/image30.png"/><Relationship Id="rId28" Type="http://schemas.openxmlformats.org/officeDocument/2006/relationships/image" Target="../media/image7.svg"/><Relationship Id="rId10" Type="http://schemas.openxmlformats.org/officeDocument/2006/relationships/image" Target="../media/image10.png"/><Relationship Id="rId19" Type="http://schemas.openxmlformats.org/officeDocument/2006/relationships/image" Target="../media/image18.svg"/><Relationship Id="rId31" Type="http://schemas.openxmlformats.org/officeDocument/2006/relationships/image" Target="../media/image3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Relationship Id="rId22" Type="http://schemas.openxmlformats.org/officeDocument/2006/relationships/image" Target="../media/image29.png"/><Relationship Id="rId27" Type="http://schemas.openxmlformats.org/officeDocument/2006/relationships/image" Target="../media/image6.png"/><Relationship Id="rId30" Type="http://schemas.openxmlformats.org/officeDocument/2006/relationships/image" Target="../media/image9.svg"/><Relationship Id="rId35" Type="http://schemas.openxmlformats.org/officeDocument/2006/relationships/image" Target="../media/image38.png"/><Relationship Id="rId8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21.png"/><Relationship Id="rId26" Type="http://schemas.openxmlformats.org/officeDocument/2006/relationships/image" Target="../media/image31.png"/><Relationship Id="rId3" Type="http://schemas.openxmlformats.org/officeDocument/2006/relationships/tags" Target="../tags/tag11.xml"/><Relationship Id="rId21" Type="http://schemas.openxmlformats.org/officeDocument/2006/relationships/image" Target="../media/image18.svg"/><Relationship Id="rId7" Type="http://schemas.openxmlformats.org/officeDocument/2006/relationships/tags" Target="../tags/tag15.xml"/><Relationship Id="rId12" Type="http://schemas.openxmlformats.org/officeDocument/2006/relationships/image" Target="../media/image10.png"/><Relationship Id="rId17" Type="http://schemas.openxmlformats.org/officeDocument/2006/relationships/image" Target="../media/image20.svg"/><Relationship Id="rId25" Type="http://schemas.openxmlformats.org/officeDocument/2006/relationships/image" Target="../media/image30.png"/><Relationship Id="rId33" Type="http://schemas.openxmlformats.org/officeDocument/2006/relationships/image" Target="../media/image39.png"/><Relationship Id="rId2" Type="http://schemas.openxmlformats.org/officeDocument/2006/relationships/tags" Target="../tags/tag10.xml"/><Relationship Id="rId16" Type="http://schemas.openxmlformats.org/officeDocument/2006/relationships/image" Target="../media/image19.png"/><Relationship Id="rId20" Type="http://schemas.openxmlformats.org/officeDocument/2006/relationships/image" Target="../media/image17.png"/><Relationship Id="rId29" Type="http://schemas.openxmlformats.org/officeDocument/2006/relationships/image" Target="../media/image6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7.svg"/><Relationship Id="rId24" Type="http://schemas.openxmlformats.org/officeDocument/2006/relationships/image" Target="../media/image29.png"/><Relationship Id="rId32" Type="http://schemas.openxmlformats.org/officeDocument/2006/relationships/image" Target="../media/image9.svg"/><Relationship Id="rId5" Type="http://schemas.openxmlformats.org/officeDocument/2006/relationships/tags" Target="../tags/tag13.xml"/><Relationship Id="rId15" Type="http://schemas.openxmlformats.org/officeDocument/2006/relationships/image" Target="../media/image13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10" Type="http://schemas.openxmlformats.org/officeDocument/2006/relationships/image" Target="../media/image36.png"/><Relationship Id="rId19" Type="http://schemas.openxmlformats.org/officeDocument/2006/relationships/image" Target="../media/image22.svg"/><Relationship Id="rId31" Type="http://schemas.openxmlformats.org/officeDocument/2006/relationships/image" Target="../media/image8.png"/><Relationship Id="rId4" Type="http://schemas.openxmlformats.org/officeDocument/2006/relationships/tags" Target="../tags/tag12.xml"/><Relationship Id="rId9" Type="http://schemas.openxmlformats.org/officeDocument/2006/relationships/image" Target="../media/image35.png"/><Relationship Id="rId14" Type="http://schemas.openxmlformats.org/officeDocument/2006/relationships/image" Target="../media/image12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7.svg"/><Relationship Id="rId8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3.svg"/><Relationship Id="rId11" Type="http://schemas.openxmlformats.org/officeDocument/2006/relationships/image" Target="../media/image44.svg"/><Relationship Id="rId5" Type="http://schemas.openxmlformats.org/officeDocument/2006/relationships/image" Target="../media/image12.png"/><Relationship Id="rId10" Type="http://schemas.openxmlformats.org/officeDocument/2006/relationships/image" Target="../media/image43.png"/><Relationship Id="rId4" Type="http://schemas.openxmlformats.org/officeDocument/2006/relationships/image" Target="../media/image11.sv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3" Type="http://schemas.openxmlformats.org/officeDocument/2006/relationships/image" Target="../media/image45.png"/><Relationship Id="rId7" Type="http://schemas.openxmlformats.org/officeDocument/2006/relationships/image" Target="../media/image47.sv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44.sv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11.sv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12" Type="http://schemas.openxmlformats.org/officeDocument/2006/relationships/image" Target="../media/image10.png"/><Relationship Id="rId17" Type="http://schemas.openxmlformats.org/officeDocument/2006/relationships/image" Target="../media/image2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tags" Target="../tags/tag18.xml"/><Relationship Id="rId6" Type="http://schemas.openxmlformats.org/officeDocument/2006/relationships/image" Target="../media/image47.svg"/><Relationship Id="rId11" Type="http://schemas.openxmlformats.org/officeDocument/2006/relationships/image" Target="../media/image18.svg"/><Relationship Id="rId5" Type="http://schemas.openxmlformats.org/officeDocument/2006/relationships/image" Target="../media/image46.png"/><Relationship Id="rId15" Type="http://schemas.openxmlformats.org/officeDocument/2006/relationships/image" Target="../media/image49.svg"/><Relationship Id="rId10" Type="http://schemas.openxmlformats.org/officeDocument/2006/relationships/image" Target="../media/image17.png"/><Relationship Id="rId4" Type="http://schemas.openxmlformats.org/officeDocument/2006/relationships/image" Target="../media/image44.svg"/><Relationship Id="rId9" Type="http://schemas.openxmlformats.org/officeDocument/2006/relationships/image" Target="../media/image45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27.png"/><Relationship Id="rId18" Type="http://schemas.openxmlformats.org/officeDocument/2006/relationships/image" Target="../media/image10.png"/><Relationship Id="rId3" Type="http://schemas.openxmlformats.org/officeDocument/2006/relationships/image" Target="../media/image43.png"/><Relationship Id="rId21" Type="http://schemas.openxmlformats.org/officeDocument/2006/relationships/image" Target="../media/image55.svg"/><Relationship Id="rId7" Type="http://schemas.openxmlformats.org/officeDocument/2006/relationships/image" Target="../media/image50.png"/><Relationship Id="rId12" Type="http://schemas.openxmlformats.org/officeDocument/2006/relationships/image" Target="../media/image49.svg"/><Relationship Id="rId1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54.png"/><Relationship Id="rId1" Type="http://schemas.openxmlformats.org/officeDocument/2006/relationships/tags" Target="../tags/tag19.xml"/><Relationship Id="rId6" Type="http://schemas.openxmlformats.org/officeDocument/2006/relationships/image" Target="../media/image47.sv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45.png"/><Relationship Id="rId10" Type="http://schemas.openxmlformats.org/officeDocument/2006/relationships/image" Target="../media/image53.svg"/><Relationship Id="rId19" Type="http://schemas.openxmlformats.org/officeDocument/2006/relationships/image" Target="../media/image11.svg"/><Relationship Id="rId4" Type="http://schemas.openxmlformats.org/officeDocument/2006/relationships/image" Target="../media/image44.svg"/><Relationship Id="rId9" Type="http://schemas.openxmlformats.org/officeDocument/2006/relationships/image" Target="../media/image52.png"/><Relationship Id="rId1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23.png"/><Relationship Id="rId18" Type="http://schemas.openxmlformats.org/officeDocument/2006/relationships/image" Target="../media/image6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12" Type="http://schemas.openxmlformats.org/officeDocument/2006/relationships/image" Target="../media/image60.svg"/><Relationship Id="rId17" Type="http://schemas.openxmlformats.org/officeDocument/2006/relationships/image" Target="../media/image63.png"/><Relationship Id="rId2" Type="http://schemas.openxmlformats.org/officeDocument/2006/relationships/tags" Target="../tags/tag21.xml"/><Relationship Id="rId16" Type="http://schemas.openxmlformats.org/officeDocument/2006/relationships/image" Target="../media/image62.svg"/><Relationship Id="rId20" Type="http://schemas.openxmlformats.org/officeDocument/2006/relationships/image" Target="../media/image66.png"/><Relationship Id="rId1" Type="http://schemas.openxmlformats.org/officeDocument/2006/relationships/tags" Target="../tags/tag20.xml"/><Relationship Id="rId6" Type="http://schemas.openxmlformats.org/officeDocument/2006/relationships/image" Target="../media/image13.svg"/><Relationship Id="rId11" Type="http://schemas.openxmlformats.org/officeDocument/2006/relationships/image" Target="../media/image59.png"/><Relationship Id="rId5" Type="http://schemas.openxmlformats.org/officeDocument/2006/relationships/image" Target="../media/image12.png"/><Relationship Id="rId15" Type="http://schemas.openxmlformats.org/officeDocument/2006/relationships/image" Target="../media/image61.png"/><Relationship Id="rId10" Type="http://schemas.openxmlformats.org/officeDocument/2006/relationships/image" Target="../media/image58.svg"/><Relationship Id="rId19" Type="http://schemas.openxmlformats.org/officeDocument/2006/relationships/image" Target="../media/image65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8EDA-7200-4E4F-A771-4814F02B9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Unique-Path Identity Based Encryption With Applications to Strongly Secure Messaging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1C336-BD74-4509-91C6-A552C68A7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Eurocrypt</a:t>
            </a:r>
            <a:r>
              <a:rPr lang="en-US" dirty="0"/>
              <a:t>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AF96E-CD28-464F-BC54-CD894D04A4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Paul Rösler</a:t>
            </a:r>
            <a:r>
              <a:rPr lang="en-US" dirty="0"/>
              <a:t>, Daniel </a:t>
            </a:r>
            <a:r>
              <a:rPr lang="en-US" dirty="0" err="1"/>
              <a:t>Slamanig</a:t>
            </a:r>
            <a:r>
              <a:rPr lang="en-US" dirty="0"/>
              <a:t>, Christoph </a:t>
            </a:r>
            <a:r>
              <a:rPr lang="en-US" dirty="0" err="1"/>
              <a:t>Striecks</a:t>
            </a:r>
            <a:endParaRPr lang="en-US" dirty="0"/>
          </a:p>
        </p:txBody>
      </p:sp>
      <p:pic>
        <p:nvPicPr>
          <p:cNvPr id="1026" name="Picture 2" descr="Homepage - AIT Austrian Institute Of Technology">
            <a:extLst>
              <a:ext uri="{FF2B5EF4-FFF2-40B4-BE49-F238E27FC236}">
                <a16:creationId xmlns:a16="http://schemas.microsoft.com/office/drawing/2014/main" id="{EDA7290C-DD0C-0CBF-610F-24F48B84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9" y="1337431"/>
            <a:ext cx="2388551" cy="4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3A80A2C-5965-EE08-048F-3828CB4D76E8}"/>
              </a:ext>
            </a:extLst>
          </p:cNvPr>
          <p:cNvSpPr txBox="1">
            <a:spLocks/>
          </p:cNvSpPr>
          <p:nvPr/>
        </p:nvSpPr>
        <p:spPr>
          <a:xfrm>
            <a:off x="3734665" y="3421380"/>
            <a:ext cx="474726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1736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AIT Austrian Institute of Technology, Austria</a:t>
            </a:r>
          </a:p>
        </p:txBody>
      </p:sp>
    </p:spTree>
    <p:extLst>
      <p:ext uri="{BB962C8B-B14F-4D97-AF65-F5344CB8AC3E}">
        <p14:creationId xmlns:p14="http://schemas.microsoft.com/office/powerpoint/2010/main" val="302225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k\gets\dec_\mathrm{UI}(\sk,c)$\\&#10;&#10;&#10;\end{document}" title="IguanaTex Bitmap Display">
            <a:extLst>
              <a:ext uri="{FF2B5EF4-FFF2-40B4-BE49-F238E27FC236}">
                <a16:creationId xmlns:a16="http://schemas.microsoft.com/office/drawing/2014/main" id="{0F7E15E0-6A14-AA19-043D-0995B484CB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36" y="1177418"/>
            <a:ext cx="3255034" cy="48012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634E1421-AC83-B721-72E3-EF3088FF07AF}"/>
              </a:ext>
            </a:extLst>
          </p:cNvPr>
          <p:cNvSpPr txBox="1"/>
          <p:nvPr/>
        </p:nvSpPr>
        <p:spPr>
          <a:xfrm>
            <a:off x="2653236" y="2544476"/>
            <a:ext cx="3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en-DE" sz="3600" dirty="0"/>
          </a:p>
        </p:txBody>
      </p:sp>
      <p:pic>
        <p:nvPicPr>
          <p:cNvPr id="170" name="Graphic 169" descr="Envelope with solid fill">
            <a:extLst>
              <a:ext uri="{FF2B5EF4-FFF2-40B4-BE49-F238E27FC236}">
                <a16:creationId xmlns:a16="http://schemas.microsoft.com/office/drawing/2014/main" id="{B4117F28-B08F-852F-5968-75F675B00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090" y="2015741"/>
            <a:ext cx="1730785" cy="1730785"/>
          </a:xfrm>
          <a:prstGeom prst="rect">
            <a:avLst/>
          </a:prstGeom>
        </p:spPr>
      </p:pic>
      <p:pic>
        <p:nvPicPr>
          <p:cNvPr id="171" name="Graphic 170" descr="Lock with solid fill">
            <a:extLst>
              <a:ext uri="{FF2B5EF4-FFF2-40B4-BE49-F238E27FC236}">
                <a16:creationId xmlns:a16="http://schemas.microsoft.com/office/drawing/2014/main" id="{8CEFB5B1-6712-F997-C6FB-97DDAF496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5121" y="2741229"/>
            <a:ext cx="1058062" cy="1058062"/>
          </a:xfrm>
          <a:prstGeom prst="rect">
            <a:avLst/>
          </a:prstGeom>
        </p:spPr>
      </p:pic>
      <p:pic>
        <p:nvPicPr>
          <p:cNvPr id="5" name="Graphic 4" descr="Key with solid fill">
            <a:extLst>
              <a:ext uri="{FF2B5EF4-FFF2-40B4-BE49-F238E27FC236}">
                <a16:creationId xmlns:a16="http://schemas.microsoft.com/office/drawing/2014/main" id="{80A766EE-4FFD-B824-C3FB-CCED6D7330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1502" y="1848967"/>
            <a:ext cx="2078734" cy="2078734"/>
          </a:xfrm>
          <a:prstGeom prst="rect">
            <a:avLst/>
          </a:prstGeom>
        </p:spPr>
      </p:pic>
      <p:sp>
        <p:nvSpPr>
          <p:cNvPr id="6" name="Left Bracket 5">
            <a:extLst>
              <a:ext uri="{FF2B5EF4-FFF2-40B4-BE49-F238E27FC236}">
                <a16:creationId xmlns:a16="http://schemas.microsoft.com/office/drawing/2014/main" id="{04DEFFAA-DCE4-5243-3E54-BF2FAFFBE9B3}"/>
              </a:ext>
            </a:extLst>
          </p:cNvPr>
          <p:cNvSpPr/>
          <p:nvPr/>
        </p:nvSpPr>
        <p:spPr>
          <a:xfrm>
            <a:off x="8190933" y="2215869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AED46-A490-FB97-F4C9-894C4506A8BB}"/>
              </a:ext>
            </a:extLst>
          </p:cNvPr>
          <p:cNvSpPr txBox="1"/>
          <p:nvPr/>
        </p:nvSpPr>
        <p:spPr>
          <a:xfrm>
            <a:off x="7768407" y="2580493"/>
            <a:ext cx="3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en-DE" sz="3600" dirty="0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B37F8064-9326-5C9E-F5AD-B09A13C95645}"/>
              </a:ext>
            </a:extLst>
          </p:cNvPr>
          <p:cNvSpPr/>
          <p:nvPr/>
        </p:nvSpPr>
        <p:spPr>
          <a:xfrm rot="10800000">
            <a:off x="9657920" y="2215868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676588-C48C-9133-713B-C73367DECAFC}"/>
              </a:ext>
            </a:extLst>
          </p:cNvPr>
          <p:cNvGrpSpPr/>
          <p:nvPr/>
        </p:nvGrpSpPr>
        <p:grpSpPr>
          <a:xfrm>
            <a:off x="9080746" y="2900316"/>
            <a:ext cx="745613" cy="761080"/>
            <a:chOff x="4329188" y="3771969"/>
            <a:chExt cx="745613" cy="761080"/>
          </a:xfrm>
        </p:grpSpPr>
        <p:pic>
          <p:nvPicPr>
            <p:cNvPr id="10" name="Content Placeholder 12 8 2 1" descr="Old Key with solid fill">
              <a:extLst>
                <a:ext uri="{FF2B5EF4-FFF2-40B4-BE49-F238E27FC236}">
                  <a16:creationId xmlns:a16="http://schemas.microsoft.com/office/drawing/2014/main" id="{6A2511F8-E8B8-A784-A0EA-96A6437D9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80A234-8DF2-4A51-0212-CAFF12A7E5F9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C4CCB5-280F-C549-6155-BDB83C632193}"/>
              </a:ext>
            </a:extLst>
          </p:cNvPr>
          <p:cNvGrpSpPr/>
          <p:nvPr/>
        </p:nvGrpSpPr>
        <p:grpSpPr>
          <a:xfrm>
            <a:off x="8416891" y="3328296"/>
            <a:ext cx="610666" cy="486977"/>
            <a:chOff x="5222662" y="4972210"/>
            <a:chExt cx="1109894" cy="88508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54EA3D0-E709-3DDF-1405-027CA07C20E5}"/>
                </a:ext>
              </a:extLst>
            </p:cNvPr>
            <p:cNvGrpSpPr/>
            <p:nvPr/>
          </p:nvGrpSpPr>
          <p:grpSpPr>
            <a:xfrm>
              <a:off x="5222662" y="4972210"/>
              <a:ext cx="865950" cy="698734"/>
              <a:chOff x="4329188" y="3834315"/>
              <a:chExt cx="865950" cy="698734"/>
            </a:xfrm>
          </p:grpSpPr>
          <p:pic>
            <p:nvPicPr>
              <p:cNvPr id="27" name="Content Placeholder 12 1 3 2 2 2" descr="Old Key with solid fill">
                <a:extLst>
                  <a:ext uri="{FF2B5EF4-FFF2-40B4-BE49-F238E27FC236}">
                    <a16:creationId xmlns:a16="http://schemas.microsoft.com/office/drawing/2014/main" id="{3D55DBD5-7592-19DA-87F6-5D927F16E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F9846A-AC2E-6DA7-14D6-36F8247EA232}"/>
                  </a:ext>
                </a:extLst>
              </p:cNvPr>
              <p:cNvSpPr txBox="1"/>
              <p:nvPr/>
            </p:nvSpPr>
            <p:spPr>
              <a:xfrm>
                <a:off x="4667214" y="3834315"/>
                <a:ext cx="527924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8D234-A99E-954C-5CF7-3787F1877650}"/>
                </a:ext>
              </a:extLst>
            </p:cNvPr>
            <p:cNvSpPr txBox="1"/>
            <p:nvPr/>
          </p:nvSpPr>
          <p:spPr>
            <a:xfrm>
              <a:off x="5475408" y="5381818"/>
              <a:ext cx="857148" cy="475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1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496ED85-D6AA-73C9-46D3-84E454CB98FB}"/>
              </a:ext>
            </a:extLst>
          </p:cNvPr>
          <p:cNvSpPr/>
          <p:nvPr/>
        </p:nvSpPr>
        <p:spPr>
          <a:xfrm>
            <a:off x="8988501" y="2986985"/>
            <a:ext cx="757485" cy="599022"/>
          </a:xfrm>
          <a:custGeom>
            <a:avLst/>
            <a:gdLst>
              <a:gd name="connsiteX0" fmla="*/ 0 w 798125"/>
              <a:gd name="connsiteY0" fmla="*/ 0 h 527902"/>
              <a:gd name="connsiteX1" fmla="*/ 798125 w 798125"/>
              <a:gd name="connsiteY1" fmla="*/ 0 h 527902"/>
              <a:gd name="connsiteX2" fmla="*/ 798125 w 798125"/>
              <a:gd name="connsiteY2" fmla="*/ 527902 h 527902"/>
              <a:gd name="connsiteX3" fmla="*/ 0 w 798125"/>
              <a:gd name="connsiteY3" fmla="*/ 527902 h 527902"/>
              <a:gd name="connsiteX4" fmla="*/ 0 w 798125"/>
              <a:gd name="connsiteY4" fmla="*/ 0 h 527902"/>
              <a:gd name="connsiteX0" fmla="*/ 0 w 798125"/>
              <a:gd name="connsiteY0" fmla="*/ 71120 h 599022"/>
              <a:gd name="connsiteX1" fmla="*/ 757485 w 798125"/>
              <a:gd name="connsiteY1" fmla="*/ 0 h 599022"/>
              <a:gd name="connsiteX2" fmla="*/ 798125 w 798125"/>
              <a:gd name="connsiteY2" fmla="*/ 599022 h 599022"/>
              <a:gd name="connsiteX3" fmla="*/ 0 w 798125"/>
              <a:gd name="connsiteY3" fmla="*/ 599022 h 599022"/>
              <a:gd name="connsiteX4" fmla="*/ 0 w 798125"/>
              <a:gd name="connsiteY4" fmla="*/ 71120 h 599022"/>
              <a:gd name="connsiteX0" fmla="*/ 0 w 798125"/>
              <a:gd name="connsiteY0" fmla="*/ 71120 h 599022"/>
              <a:gd name="connsiteX1" fmla="*/ 373939 w 798125"/>
              <a:gd name="connsiteY1" fmla="*/ 121975 h 599022"/>
              <a:gd name="connsiteX2" fmla="*/ 757485 w 798125"/>
              <a:gd name="connsiteY2" fmla="*/ 0 h 599022"/>
              <a:gd name="connsiteX3" fmla="*/ 798125 w 798125"/>
              <a:gd name="connsiteY3" fmla="*/ 599022 h 599022"/>
              <a:gd name="connsiteX4" fmla="*/ 0 w 798125"/>
              <a:gd name="connsiteY4" fmla="*/ 599022 h 599022"/>
              <a:gd name="connsiteX5" fmla="*/ 0 w 798125"/>
              <a:gd name="connsiteY5" fmla="*/ 71120 h 599022"/>
              <a:gd name="connsiteX0" fmla="*/ 0 w 757485"/>
              <a:gd name="connsiteY0" fmla="*/ 71120 h 599022"/>
              <a:gd name="connsiteX1" fmla="*/ 373939 w 757485"/>
              <a:gd name="connsiteY1" fmla="*/ 121975 h 599022"/>
              <a:gd name="connsiteX2" fmla="*/ 757485 w 757485"/>
              <a:gd name="connsiteY2" fmla="*/ 0 h 599022"/>
              <a:gd name="connsiteX3" fmla="*/ 742245 w 757485"/>
              <a:gd name="connsiteY3" fmla="*/ 492342 h 599022"/>
              <a:gd name="connsiteX4" fmla="*/ 0 w 757485"/>
              <a:gd name="connsiteY4" fmla="*/ 599022 h 599022"/>
              <a:gd name="connsiteX5" fmla="*/ 0 w 757485"/>
              <a:gd name="connsiteY5" fmla="*/ 71120 h 599022"/>
              <a:gd name="connsiteX0" fmla="*/ 0 w 757485"/>
              <a:gd name="connsiteY0" fmla="*/ 71120 h 599022"/>
              <a:gd name="connsiteX1" fmla="*/ 373939 w 757485"/>
              <a:gd name="connsiteY1" fmla="*/ 121975 h 599022"/>
              <a:gd name="connsiteX2" fmla="*/ 757485 w 757485"/>
              <a:gd name="connsiteY2" fmla="*/ 0 h 599022"/>
              <a:gd name="connsiteX3" fmla="*/ 742245 w 757485"/>
              <a:gd name="connsiteY3" fmla="*/ 492342 h 599022"/>
              <a:gd name="connsiteX4" fmla="*/ 546659 w 757485"/>
              <a:gd name="connsiteY4" fmla="*/ 594415 h 599022"/>
              <a:gd name="connsiteX5" fmla="*/ 0 w 757485"/>
              <a:gd name="connsiteY5" fmla="*/ 599022 h 599022"/>
              <a:gd name="connsiteX6" fmla="*/ 0 w 757485"/>
              <a:gd name="connsiteY6" fmla="*/ 71120 h 59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485" h="599022">
                <a:moveTo>
                  <a:pt x="0" y="71120"/>
                </a:moveTo>
                <a:cubicBezTo>
                  <a:pt x="104326" y="57592"/>
                  <a:pt x="269613" y="135503"/>
                  <a:pt x="373939" y="121975"/>
                </a:cubicBezTo>
                <a:lnTo>
                  <a:pt x="757485" y="0"/>
                </a:lnTo>
                <a:lnTo>
                  <a:pt x="742245" y="492342"/>
                </a:lnTo>
                <a:cubicBezTo>
                  <a:pt x="616090" y="509433"/>
                  <a:pt x="672814" y="577324"/>
                  <a:pt x="546659" y="594415"/>
                </a:cubicBezTo>
                <a:lnTo>
                  <a:pt x="0" y="599022"/>
                </a:lnTo>
                <a:lnTo>
                  <a:pt x="0" y="7112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6B2CC2A4-E464-C243-33A2-1E47836A653A}"/>
              </a:ext>
            </a:extLst>
          </p:cNvPr>
          <p:cNvSpPr/>
          <p:nvPr/>
        </p:nvSpPr>
        <p:spPr>
          <a:xfrm>
            <a:off x="8291241" y="3406075"/>
            <a:ext cx="742245" cy="451517"/>
          </a:xfrm>
          <a:custGeom>
            <a:avLst/>
            <a:gdLst>
              <a:gd name="connsiteX0" fmla="*/ 0 w 798125"/>
              <a:gd name="connsiteY0" fmla="*/ 0 h 527902"/>
              <a:gd name="connsiteX1" fmla="*/ 798125 w 798125"/>
              <a:gd name="connsiteY1" fmla="*/ 0 h 527902"/>
              <a:gd name="connsiteX2" fmla="*/ 798125 w 798125"/>
              <a:gd name="connsiteY2" fmla="*/ 527902 h 527902"/>
              <a:gd name="connsiteX3" fmla="*/ 0 w 798125"/>
              <a:gd name="connsiteY3" fmla="*/ 527902 h 527902"/>
              <a:gd name="connsiteX4" fmla="*/ 0 w 798125"/>
              <a:gd name="connsiteY4" fmla="*/ 0 h 527902"/>
              <a:gd name="connsiteX0" fmla="*/ 0 w 798125"/>
              <a:gd name="connsiteY0" fmla="*/ 71120 h 599022"/>
              <a:gd name="connsiteX1" fmla="*/ 757485 w 798125"/>
              <a:gd name="connsiteY1" fmla="*/ 0 h 599022"/>
              <a:gd name="connsiteX2" fmla="*/ 798125 w 798125"/>
              <a:gd name="connsiteY2" fmla="*/ 599022 h 599022"/>
              <a:gd name="connsiteX3" fmla="*/ 0 w 798125"/>
              <a:gd name="connsiteY3" fmla="*/ 599022 h 599022"/>
              <a:gd name="connsiteX4" fmla="*/ 0 w 798125"/>
              <a:gd name="connsiteY4" fmla="*/ 71120 h 599022"/>
              <a:gd name="connsiteX0" fmla="*/ 0 w 798125"/>
              <a:gd name="connsiteY0" fmla="*/ 71120 h 599022"/>
              <a:gd name="connsiteX1" fmla="*/ 373939 w 798125"/>
              <a:gd name="connsiteY1" fmla="*/ 121975 h 599022"/>
              <a:gd name="connsiteX2" fmla="*/ 757485 w 798125"/>
              <a:gd name="connsiteY2" fmla="*/ 0 h 599022"/>
              <a:gd name="connsiteX3" fmla="*/ 798125 w 798125"/>
              <a:gd name="connsiteY3" fmla="*/ 599022 h 599022"/>
              <a:gd name="connsiteX4" fmla="*/ 0 w 798125"/>
              <a:gd name="connsiteY4" fmla="*/ 599022 h 599022"/>
              <a:gd name="connsiteX5" fmla="*/ 0 w 798125"/>
              <a:gd name="connsiteY5" fmla="*/ 71120 h 599022"/>
              <a:gd name="connsiteX0" fmla="*/ 0 w 757485"/>
              <a:gd name="connsiteY0" fmla="*/ 71120 h 599022"/>
              <a:gd name="connsiteX1" fmla="*/ 373939 w 757485"/>
              <a:gd name="connsiteY1" fmla="*/ 121975 h 599022"/>
              <a:gd name="connsiteX2" fmla="*/ 757485 w 757485"/>
              <a:gd name="connsiteY2" fmla="*/ 0 h 599022"/>
              <a:gd name="connsiteX3" fmla="*/ 742245 w 757485"/>
              <a:gd name="connsiteY3" fmla="*/ 492342 h 599022"/>
              <a:gd name="connsiteX4" fmla="*/ 0 w 757485"/>
              <a:gd name="connsiteY4" fmla="*/ 599022 h 599022"/>
              <a:gd name="connsiteX5" fmla="*/ 0 w 757485"/>
              <a:gd name="connsiteY5" fmla="*/ 71120 h 599022"/>
              <a:gd name="connsiteX0" fmla="*/ 0 w 757485"/>
              <a:gd name="connsiteY0" fmla="*/ 71120 h 599022"/>
              <a:gd name="connsiteX1" fmla="*/ 373939 w 757485"/>
              <a:gd name="connsiteY1" fmla="*/ 121975 h 599022"/>
              <a:gd name="connsiteX2" fmla="*/ 757485 w 757485"/>
              <a:gd name="connsiteY2" fmla="*/ 0 h 599022"/>
              <a:gd name="connsiteX3" fmla="*/ 742245 w 757485"/>
              <a:gd name="connsiteY3" fmla="*/ 492342 h 599022"/>
              <a:gd name="connsiteX4" fmla="*/ 546659 w 757485"/>
              <a:gd name="connsiteY4" fmla="*/ 594415 h 599022"/>
              <a:gd name="connsiteX5" fmla="*/ 0 w 757485"/>
              <a:gd name="connsiteY5" fmla="*/ 599022 h 599022"/>
              <a:gd name="connsiteX6" fmla="*/ 0 w 757485"/>
              <a:gd name="connsiteY6" fmla="*/ 71120 h 599022"/>
              <a:gd name="connsiteX0" fmla="*/ 0 w 757485"/>
              <a:gd name="connsiteY0" fmla="*/ 71120 h 599022"/>
              <a:gd name="connsiteX1" fmla="*/ 287579 w 757485"/>
              <a:gd name="connsiteY1" fmla="*/ 86415 h 599022"/>
              <a:gd name="connsiteX2" fmla="*/ 757485 w 757485"/>
              <a:gd name="connsiteY2" fmla="*/ 0 h 599022"/>
              <a:gd name="connsiteX3" fmla="*/ 742245 w 757485"/>
              <a:gd name="connsiteY3" fmla="*/ 492342 h 599022"/>
              <a:gd name="connsiteX4" fmla="*/ 546659 w 757485"/>
              <a:gd name="connsiteY4" fmla="*/ 594415 h 599022"/>
              <a:gd name="connsiteX5" fmla="*/ 0 w 757485"/>
              <a:gd name="connsiteY5" fmla="*/ 599022 h 599022"/>
              <a:gd name="connsiteX6" fmla="*/ 0 w 757485"/>
              <a:gd name="connsiteY6" fmla="*/ 71120 h 599022"/>
              <a:gd name="connsiteX0" fmla="*/ 0 w 757485"/>
              <a:gd name="connsiteY0" fmla="*/ 71120 h 594415"/>
              <a:gd name="connsiteX1" fmla="*/ 287579 w 757485"/>
              <a:gd name="connsiteY1" fmla="*/ 86415 h 594415"/>
              <a:gd name="connsiteX2" fmla="*/ 757485 w 757485"/>
              <a:gd name="connsiteY2" fmla="*/ 0 h 594415"/>
              <a:gd name="connsiteX3" fmla="*/ 742245 w 757485"/>
              <a:gd name="connsiteY3" fmla="*/ 492342 h 594415"/>
              <a:gd name="connsiteX4" fmla="*/ 546659 w 757485"/>
              <a:gd name="connsiteY4" fmla="*/ 594415 h 594415"/>
              <a:gd name="connsiteX5" fmla="*/ 101600 w 757485"/>
              <a:gd name="connsiteY5" fmla="*/ 390742 h 594415"/>
              <a:gd name="connsiteX6" fmla="*/ 0 w 757485"/>
              <a:gd name="connsiteY6" fmla="*/ 71120 h 594415"/>
              <a:gd name="connsiteX0" fmla="*/ 0 w 757485"/>
              <a:gd name="connsiteY0" fmla="*/ 71120 h 496022"/>
              <a:gd name="connsiteX1" fmla="*/ 287579 w 757485"/>
              <a:gd name="connsiteY1" fmla="*/ 86415 h 496022"/>
              <a:gd name="connsiteX2" fmla="*/ 757485 w 757485"/>
              <a:gd name="connsiteY2" fmla="*/ 0 h 496022"/>
              <a:gd name="connsiteX3" fmla="*/ 742245 w 757485"/>
              <a:gd name="connsiteY3" fmla="*/ 492342 h 496022"/>
              <a:gd name="connsiteX4" fmla="*/ 368859 w 757485"/>
              <a:gd name="connsiteY4" fmla="*/ 477575 h 496022"/>
              <a:gd name="connsiteX5" fmla="*/ 101600 w 757485"/>
              <a:gd name="connsiteY5" fmla="*/ 390742 h 496022"/>
              <a:gd name="connsiteX6" fmla="*/ 0 w 757485"/>
              <a:gd name="connsiteY6" fmla="*/ 71120 h 496022"/>
              <a:gd name="connsiteX0" fmla="*/ 0 w 757485"/>
              <a:gd name="connsiteY0" fmla="*/ 71120 h 496022"/>
              <a:gd name="connsiteX1" fmla="*/ 287579 w 757485"/>
              <a:gd name="connsiteY1" fmla="*/ 86415 h 496022"/>
              <a:gd name="connsiteX2" fmla="*/ 757485 w 757485"/>
              <a:gd name="connsiteY2" fmla="*/ 0 h 496022"/>
              <a:gd name="connsiteX3" fmla="*/ 742245 w 757485"/>
              <a:gd name="connsiteY3" fmla="*/ 492342 h 496022"/>
              <a:gd name="connsiteX4" fmla="*/ 368859 w 757485"/>
              <a:gd name="connsiteY4" fmla="*/ 477575 h 496022"/>
              <a:gd name="connsiteX5" fmla="*/ 91440 w 757485"/>
              <a:gd name="connsiteY5" fmla="*/ 324702 h 496022"/>
              <a:gd name="connsiteX6" fmla="*/ 0 w 757485"/>
              <a:gd name="connsiteY6" fmla="*/ 71120 h 496022"/>
              <a:gd name="connsiteX0" fmla="*/ 0 w 742245"/>
              <a:gd name="connsiteY0" fmla="*/ 2703 h 427605"/>
              <a:gd name="connsiteX1" fmla="*/ 287579 w 742245"/>
              <a:gd name="connsiteY1" fmla="*/ 17998 h 427605"/>
              <a:gd name="connsiteX2" fmla="*/ 635565 w 742245"/>
              <a:gd name="connsiteY2" fmla="*/ 53503 h 427605"/>
              <a:gd name="connsiteX3" fmla="*/ 742245 w 742245"/>
              <a:gd name="connsiteY3" fmla="*/ 423925 h 427605"/>
              <a:gd name="connsiteX4" fmla="*/ 368859 w 742245"/>
              <a:gd name="connsiteY4" fmla="*/ 409158 h 427605"/>
              <a:gd name="connsiteX5" fmla="*/ 91440 w 742245"/>
              <a:gd name="connsiteY5" fmla="*/ 256285 h 427605"/>
              <a:gd name="connsiteX6" fmla="*/ 0 w 742245"/>
              <a:gd name="connsiteY6" fmla="*/ 2703 h 427605"/>
              <a:gd name="connsiteX0" fmla="*/ 0 w 742245"/>
              <a:gd name="connsiteY0" fmla="*/ 30425 h 455327"/>
              <a:gd name="connsiteX1" fmla="*/ 480619 w 742245"/>
              <a:gd name="connsiteY1" fmla="*/ 0 h 455327"/>
              <a:gd name="connsiteX2" fmla="*/ 635565 w 742245"/>
              <a:gd name="connsiteY2" fmla="*/ 81225 h 455327"/>
              <a:gd name="connsiteX3" fmla="*/ 742245 w 742245"/>
              <a:gd name="connsiteY3" fmla="*/ 451647 h 455327"/>
              <a:gd name="connsiteX4" fmla="*/ 368859 w 742245"/>
              <a:gd name="connsiteY4" fmla="*/ 436880 h 455327"/>
              <a:gd name="connsiteX5" fmla="*/ 91440 w 742245"/>
              <a:gd name="connsiteY5" fmla="*/ 284007 h 455327"/>
              <a:gd name="connsiteX6" fmla="*/ 0 w 742245"/>
              <a:gd name="connsiteY6" fmla="*/ 30425 h 455327"/>
              <a:gd name="connsiteX0" fmla="*/ 0 w 742245"/>
              <a:gd name="connsiteY0" fmla="*/ 26615 h 451517"/>
              <a:gd name="connsiteX1" fmla="*/ 482524 w 742245"/>
              <a:gd name="connsiteY1" fmla="*/ 0 h 451517"/>
              <a:gd name="connsiteX2" fmla="*/ 635565 w 742245"/>
              <a:gd name="connsiteY2" fmla="*/ 77415 h 451517"/>
              <a:gd name="connsiteX3" fmla="*/ 742245 w 742245"/>
              <a:gd name="connsiteY3" fmla="*/ 447837 h 451517"/>
              <a:gd name="connsiteX4" fmla="*/ 368859 w 742245"/>
              <a:gd name="connsiteY4" fmla="*/ 433070 h 451517"/>
              <a:gd name="connsiteX5" fmla="*/ 91440 w 742245"/>
              <a:gd name="connsiteY5" fmla="*/ 280197 h 451517"/>
              <a:gd name="connsiteX6" fmla="*/ 0 w 742245"/>
              <a:gd name="connsiteY6" fmla="*/ 26615 h 4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245" h="451517">
                <a:moveTo>
                  <a:pt x="0" y="26615"/>
                </a:moveTo>
                <a:cubicBezTo>
                  <a:pt x="104326" y="13087"/>
                  <a:pt x="378198" y="13528"/>
                  <a:pt x="482524" y="0"/>
                </a:cubicBezTo>
                <a:lnTo>
                  <a:pt x="635565" y="77415"/>
                </a:lnTo>
                <a:lnTo>
                  <a:pt x="742245" y="447837"/>
                </a:lnTo>
                <a:cubicBezTo>
                  <a:pt x="616090" y="464928"/>
                  <a:pt x="495014" y="415979"/>
                  <a:pt x="368859" y="433070"/>
                </a:cubicBezTo>
                <a:lnTo>
                  <a:pt x="91440" y="280197"/>
                </a:lnTo>
                <a:lnTo>
                  <a:pt x="0" y="26615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1" name="Left Bracket 80">
            <a:extLst>
              <a:ext uri="{FF2B5EF4-FFF2-40B4-BE49-F238E27FC236}">
                <a16:creationId xmlns:a16="http://schemas.microsoft.com/office/drawing/2014/main" id="{0B125720-46CA-FE08-0F84-BBAD7FD6514C}"/>
              </a:ext>
            </a:extLst>
          </p:cNvPr>
          <p:cNvSpPr/>
          <p:nvPr/>
        </p:nvSpPr>
        <p:spPr>
          <a:xfrm>
            <a:off x="3078728" y="2180519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EA4265DE-F7F2-B817-F2A3-C68250B35082}"/>
              </a:ext>
            </a:extLst>
          </p:cNvPr>
          <p:cNvSpPr/>
          <p:nvPr/>
        </p:nvSpPr>
        <p:spPr>
          <a:xfrm rot="10800000">
            <a:off x="4836663" y="2180518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090FAF1-4E2E-B994-B6D3-3EEB6DE436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5464" y="2320854"/>
            <a:ext cx="554055" cy="389037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7A75E6EB-FC57-6F37-6D84-FB8CC48EBF3D}"/>
              </a:ext>
            </a:extLst>
          </p:cNvPr>
          <p:cNvGrpSpPr>
            <a:grpSpLocks noChangeAspect="1"/>
          </p:cNvGrpSpPr>
          <p:nvPr/>
        </p:nvGrpSpPr>
        <p:grpSpPr>
          <a:xfrm>
            <a:off x="3447328" y="2345710"/>
            <a:ext cx="733071" cy="760089"/>
            <a:chOff x="559323" y="5482701"/>
            <a:chExt cx="852404" cy="88381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93BAFE7-7FFD-94DC-CA89-E68F2DFA6C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323" y="5482701"/>
              <a:ext cx="656095" cy="680606"/>
              <a:chOff x="3558959" y="3771969"/>
              <a:chExt cx="827985" cy="858918"/>
            </a:xfrm>
          </p:grpSpPr>
          <p:pic>
            <p:nvPicPr>
              <p:cNvPr id="96" name="Graphic 95" descr="Lock with solid fill">
                <a:extLst>
                  <a:ext uri="{FF2B5EF4-FFF2-40B4-BE49-F238E27FC236}">
                    <a16:creationId xmlns:a16="http://schemas.microsoft.com/office/drawing/2014/main" id="{4C6D2F9E-C334-4C66-BFA4-F8E5A0A1E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DDC6FFF-483C-68C8-DDBA-E17B733EE7A2}"/>
                  </a:ext>
                </a:extLst>
              </p:cNvPr>
              <p:cNvSpPr txBox="1"/>
              <p:nvPr/>
            </p:nvSpPr>
            <p:spPr>
              <a:xfrm>
                <a:off x="4099686" y="3771969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BE0A7CD-967E-199F-9789-73233101DA44}"/>
                </a:ext>
              </a:extLst>
            </p:cNvPr>
            <p:cNvSpPr txBox="1"/>
            <p:nvPr/>
          </p:nvSpPr>
          <p:spPr>
            <a:xfrm>
              <a:off x="805471" y="6027966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3C98CFC1-9F4C-CB99-CF99-CCB3102F80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25243" y="2320269"/>
            <a:ext cx="554055" cy="389037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9268CBA-CD8B-CD0B-F612-0E4ECF99D5C0}"/>
              </a:ext>
            </a:extLst>
          </p:cNvPr>
          <p:cNvGrpSpPr>
            <a:grpSpLocks noChangeAspect="1"/>
          </p:cNvGrpSpPr>
          <p:nvPr/>
        </p:nvGrpSpPr>
        <p:grpSpPr>
          <a:xfrm>
            <a:off x="4267105" y="2345125"/>
            <a:ext cx="775509" cy="807485"/>
            <a:chOff x="559321" y="5482701"/>
            <a:chExt cx="901750" cy="93893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BEF06761-946D-B2D7-974E-CD6F86EB5B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321" y="5482701"/>
              <a:ext cx="709293" cy="680606"/>
              <a:chOff x="3558959" y="3771969"/>
              <a:chExt cx="895121" cy="858918"/>
            </a:xfrm>
          </p:grpSpPr>
          <p:pic>
            <p:nvPicPr>
              <p:cNvPr id="109" name="Graphic 108" descr="Lock with solid fill">
                <a:extLst>
                  <a:ext uri="{FF2B5EF4-FFF2-40B4-BE49-F238E27FC236}">
                    <a16:creationId xmlns:a16="http://schemas.microsoft.com/office/drawing/2014/main" id="{8E541E4B-31BC-6831-811A-3A33AA502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3DCD97D-61CC-03A9-DD3B-21A0C8B31DD8}"/>
                  </a:ext>
                </a:extLst>
              </p:cNvPr>
              <p:cNvSpPr txBox="1"/>
              <p:nvPr/>
            </p:nvSpPr>
            <p:spPr>
              <a:xfrm>
                <a:off x="4032549" y="3771969"/>
                <a:ext cx="421531" cy="496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FC6B4E0-A4E9-866E-7142-95FE09CA313A}"/>
                </a:ext>
              </a:extLst>
            </p:cNvPr>
            <p:cNvSpPr txBox="1"/>
            <p:nvPr/>
          </p:nvSpPr>
          <p:spPr>
            <a:xfrm>
              <a:off x="756127" y="6027966"/>
              <a:ext cx="704944" cy="393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A5DEC594-2A57-0666-6489-DCC00C3F58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4523" y="3093275"/>
            <a:ext cx="554055" cy="389037"/>
          </a:xfrm>
          <a:prstGeom prst="rect">
            <a:avLst/>
          </a:prstGeom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658C43A-1012-438E-A2A2-792E0D39F024}"/>
              </a:ext>
            </a:extLst>
          </p:cNvPr>
          <p:cNvGrpSpPr>
            <a:grpSpLocks noChangeAspect="1"/>
          </p:cNvGrpSpPr>
          <p:nvPr/>
        </p:nvGrpSpPr>
        <p:grpSpPr>
          <a:xfrm>
            <a:off x="3456385" y="3118131"/>
            <a:ext cx="775510" cy="807485"/>
            <a:chOff x="559321" y="5482701"/>
            <a:chExt cx="901751" cy="93893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0716778-133F-BE0A-A579-CDFECF3C75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321" y="5482701"/>
              <a:ext cx="709293" cy="680606"/>
              <a:chOff x="3558959" y="3771969"/>
              <a:chExt cx="895121" cy="858918"/>
            </a:xfrm>
          </p:grpSpPr>
          <p:pic>
            <p:nvPicPr>
              <p:cNvPr id="121" name="Graphic 120" descr="Lock with solid fill">
                <a:extLst>
                  <a:ext uri="{FF2B5EF4-FFF2-40B4-BE49-F238E27FC236}">
                    <a16:creationId xmlns:a16="http://schemas.microsoft.com/office/drawing/2014/main" id="{D614FE04-CFC8-B126-A034-41C1CE6F5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9DBAC99-3A72-EB47-CF00-7EF0B1686268}"/>
                  </a:ext>
                </a:extLst>
              </p:cNvPr>
              <p:cNvSpPr txBox="1"/>
              <p:nvPr/>
            </p:nvSpPr>
            <p:spPr>
              <a:xfrm>
                <a:off x="4032549" y="3771969"/>
                <a:ext cx="421531" cy="496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435545B-25AD-4A30-71D5-5D02C1018F5E}"/>
                </a:ext>
              </a:extLst>
            </p:cNvPr>
            <p:cNvSpPr txBox="1"/>
            <p:nvPr/>
          </p:nvSpPr>
          <p:spPr>
            <a:xfrm>
              <a:off x="756127" y="6027966"/>
              <a:ext cx="704945" cy="393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||0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Graphic 2" descr="Envelope with solid fill">
            <a:extLst>
              <a:ext uri="{FF2B5EF4-FFF2-40B4-BE49-F238E27FC236}">
                <a16:creationId xmlns:a16="http://schemas.microsoft.com/office/drawing/2014/main" id="{C1150A40-0C55-75FF-608F-32049C44D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9850" y="3592390"/>
            <a:ext cx="1730785" cy="17307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B6165A6-D684-6663-9538-B6CD2F9AF0F3}"/>
              </a:ext>
            </a:extLst>
          </p:cNvPr>
          <p:cNvGrpSpPr/>
          <p:nvPr/>
        </p:nvGrpSpPr>
        <p:grpSpPr>
          <a:xfrm>
            <a:off x="8413200" y="2572495"/>
            <a:ext cx="610665" cy="486977"/>
            <a:chOff x="5222662" y="4972210"/>
            <a:chExt cx="1109893" cy="88508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A7BCF6-9544-3A2C-6FE4-DF8BA65608C0}"/>
                </a:ext>
              </a:extLst>
            </p:cNvPr>
            <p:cNvGrpSpPr/>
            <p:nvPr/>
          </p:nvGrpSpPr>
          <p:grpSpPr>
            <a:xfrm>
              <a:off x="5222662" y="4972210"/>
              <a:ext cx="833900" cy="698734"/>
              <a:chOff x="4329188" y="3834315"/>
              <a:chExt cx="833900" cy="698734"/>
            </a:xfrm>
          </p:grpSpPr>
          <p:pic>
            <p:nvPicPr>
              <p:cNvPr id="15" name="Content Placeholder 12 1 3 2 1" descr="Old Key with solid fill">
                <a:extLst>
                  <a:ext uri="{FF2B5EF4-FFF2-40B4-BE49-F238E27FC236}">
                    <a16:creationId xmlns:a16="http://schemas.microsoft.com/office/drawing/2014/main" id="{36054F40-7178-ABE3-0063-45F6D3044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088C43-EC25-DE27-4716-6606C5D708EA}"/>
                  </a:ext>
                </a:extLst>
              </p:cNvPr>
              <p:cNvSpPr txBox="1"/>
              <p:nvPr/>
            </p:nvSpPr>
            <p:spPr>
              <a:xfrm>
                <a:off x="4699260" y="3834315"/>
                <a:ext cx="463828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7937A7-8B45-E30F-0C73-4C579FC8027F}"/>
                </a:ext>
              </a:extLst>
            </p:cNvPr>
            <p:cNvSpPr txBox="1"/>
            <p:nvPr/>
          </p:nvSpPr>
          <p:spPr>
            <a:xfrm>
              <a:off x="5475409" y="5381818"/>
              <a:ext cx="857146" cy="475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1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1CB6E-B7E2-9F64-6A24-AD9F99C204C8}"/>
              </a:ext>
            </a:extLst>
          </p:cNvPr>
          <p:cNvGrpSpPr/>
          <p:nvPr/>
        </p:nvGrpSpPr>
        <p:grpSpPr>
          <a:xfrm>
            <a:off x="9117057" y="2571128"/>
            <a:ext cx="610666" cy="486977"/>
            <a:chOff x="5222662" y="4972210"/>
            <a:chExt cx="1109894" cy="8850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2733C49-DFD6-D26C-CBED-DB775060F523}"/>
                </a:ext>
              </a:extLst>
            </p:cNvPr>
            <p:cNvGrpSpPr/>
            <p:nvPr/>
          </p:nvGrpSpPr>
          <p:grpSpPr>
            <a:xfrm>
              <a:off x="5222662" y="4972210"/>
              <a:ext cx="865950" cy="698734"/>
              <a:chOff x="4329188" y="3834315"/>
              <a:chExt cx="865950" cy="698734"/>
            </a:xfrm>
          </p:grpSpPr>
          <p:pic>
            <p:nvPicPr>
              <p:cNvPr id="20" name="Content Placeholder 12 1 3 2 2 1" descr="Old Key with solid fill">
                <a:extLst>
                  <a:ext uri="{FF2B5EF4-FFF2-40B4-BE49-F238E27FC236}">
                    <a16:creationId xmlns:a16="http://schemas.microsoft.com/office/drawing/2014/main" id="{093C677E-C113-539C-754D-35D61F7A3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4EF3B7-46D9-E3A7-33CD-77AAB282543E}"/>
                  </a:ext>
                </a:extLst>
              </p:cNvPr>
              <p:cNvSpPr txBox="1"/>
              <p:nvPr/>
            </p:nvSpPr>
            <p:spPr>
              <a:xfrm>
                <a:off x="4667213" y="3834315"/>
                <a:ext cx="527925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25FFB4-1C8F-5DCD-5C5E-A6A45FBE0BF9}"/>
                </a:ext>
              </a:extLst>
            </p:cNvPr>
            <p:cNvSpPr txBox="1"/>
            <p:nvPr/>
          </p:nvSpPr>
          <p:spPr>
            <a:xfrm>
              <a:off x="5475409" y="5381818"/>
              <a:ext cx="857147" cy="475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1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2A23C2-A984-46D5-0281-CEF48E9D10C0}"/>
              </a:ext>
            </a:extLst>
          </p:cNvPr>
          <p:cNvGrpSpPr/>
          <p:nvPr/>
        </p:nvGrpSpPr>
        <p:grpSpPr>
          <a:xfrm>
            <a:off x="8421044" y="2962635"/>
            <a:ext cx="610665" cy="486977"/>
            <a:chOff x="5222662" y="4972210"/>
            <a:chExt cx="1109893" cy="8850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CEF6070-3586-41B5-7607-59627A04E0A3}"/>
                </a:ext>
              </a:extLst>
            </p:cNvPr>
            <p:cNvGrpSpPr/>
            <p:nvPr/>
          </p:nvGrpSpPr>
          <p:grpSpPr>
            <a:xfrm>
              <a:off x="5222662" y="4972210"/>
              <a:ext cx="865948" cy="698734"/>
              <a:chOff x="4329188" y="3834315"/>
              <a:chExt cx="865948" cy="698734"/>
            </a:xfrm>
          </p:grpSpPr>
          <p:pic>
            <p:nvPicPr>
              <p:cNvPr id="31" name="Content Placeholder 12 1 2 2 1" descr="Old Key with solid fill">
                <a:extLst>
                  <a:ext uri="{FF2B5EF4-FFF2-40B4-BE49-F238E27FC236}">
                    <a16:creationId xmlns:a16="http://schemas.microsoft.com/office/drawing/2014/main" id="{C17F8D32-970C-2BEC-4885-B156B0DEA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153F5C-F8E2-5EF2-B4EB-EA32211FD7C9}"/>
                  </a:ext>
                </a:extLst>
              </p:cNvPr>
              <p:cNvSpPr txBox="1"/>
              <p:nvPr/>
            </p:nvSpPr>
            <p:spPr>
              <a:xfrm>
                <a:off x="4667211" y="3834315"/>
                <a:ext cx="527925" cy="47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857645-2576-1366-9738-0B8302AFED9C}"/>
                </a:ext>
              </a:extLst>
            </p:cNvPr>
            <p:cNvSpPr txBox="1"/>
            <p:nvPr/>
          </p:nvSpPr>
          <p:spPr>
            <a:xfrm>
              <a:off x="5475409" y="5381818"/>
              <a:ext cx="857146" cy="475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1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||0</a:t>
              </a:r>
              <a:endParaRPr lang="en-DE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186A0DA-D0E4-7416-115F-9EB3A8777CC7}"/>
              </a:ext>
            </a:extLst>
          </p:cNvPr>
          <p:cNvSpPr txBox="1"/>
          <p:nvPr/>
        </p:nvSpPr>
        <p:spPr>
          <a:xfrm>
            <a:off x="6737208" y="317238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39362 -0.0071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37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3.33333E-6 L -0.38907 -0.0076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3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9167E-6 -1.11111E-6 L -0.39844 0.0490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2" y="245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2369 0.2881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1439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04297 0.2865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432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4088 0.177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 animBg="1"/>
      <p:bldP spid="7" grpId="0"/>
      <p:bldP spid="8" grpId="0" animBg="1"/>
      <p:bldP spid="49" grpId="0" animBg="1"/>
      <p:bldP spid="50" grpId="0" animBg="1"/>
      <p:bldP spid="81" grpId="0" animBg="1"/>
      <p:bldP spid="82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B755AE-10F5-8E74-AABA-F3F5BD0D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5" y="1451728"/>
            <a:ext cx="11816490" cy="47252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1 IBE instance per depth?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Compilation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C474098-6575-BC29-8806-CEC0B3BCB9EE}"/>
              </a:ext>
            </a:extLst>
          </p:cNvPr>
          <p:cNvGrpSpPr>
            <a:grpSpLocks noChangeAspect="1"/>
          </p:cNvGrpSpPr>
          <p:nvPr/>
        </p:nvGrpSpPr>
        <p:grpSpPr>
          <a:xfrm>
            <a:off x="6399671" y="1231389"/>
            <a:ext cx="4021878" cy="2071703"/>
            <a:chOff x="7772525" y="1580649"/>
            <a:chExt cx="4035524" cy="2078734"/>
          </a:xfrm>
        </p:grpSpPr>
        <p:pic>
          <p:nvPicPr>
            <p:cNvPr id="5" name="Graphic 4" descr="Key with solid fill">
              <a:extLst>
                <a:ext uri="{FF2B5EF4-FFF2-40B4-BE49-F238E27FC236}">
                  <a16:creationId xmlns:a16="http://schemas.microsoft.com/office/drawing/2014/main" id="{80A766EE-4FFD-B824-C3FB-CCED6D733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72525" y="1580649"/>
              <a:ext cx="2078734" cy="2078734"/>
            </a:xfrm>
            <a:prstGeom prst="rect">
              <a:avLst/>
            </a:prstGeom>
          </p:spPr>
        </p:pic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04DEFFAA-DCE4-5243-3E54-BF2FAFFBE9B3}"/>
                </a:ext>
              </a:extLst>
            </p:cNvPr>
            <p:cNvSpPr/>
            <p:nvPr/>
          </p:nvSpPr>
          <p:spPr>
            <a:xfrm>
              <a:off x="10171956" y="1947551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72000" tIns="72000" rIns="0" bIns="72000" rtlCol="0" anchor="ctr"/>
            <a:lstStyle/>
            <a:p>
              <a:pPr algn="ctr"/>
              <a:endParaRPr lang="en-DE" sz="2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CAED46-A490-FB97-F4C9-894C4506A8BB}"/>
                </a:ext>
              </a:extLst>
            </p:cNvPr>
            <p:cNvSpPr txBox="1"/>
            <p:nvPr/>
          </p:nvSpPr>
          <p:spPr>
            <a:xfrm>
              <a:off x="9749429" y="2312174"/>
              <a:ext cx="302784" cy="703358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r>
                <a:rPr lang="en-US" sz="4000" dirty="0"/>
                <a:t>=</a:t>
              </a:r>
              <a:endParaRPr lang="en-DE" sz="4000" dirty="0"/>
            </a:p>
          </p:txBody>
        </p:sp>
        <p:sp>
          <p:nvSpPr>
            <p:cNvPr id="8" name="Left Bracket 7">
              <a:extLst>
                <a:ext uri="{FF2B5EF4-FFF2-40B4-BE49-F238E27FC236}">
                  <a16:creationId xmlns:a16="http://schemas.microsoft.com/office/drawing/2014/main" id="{B37F8064-9326-5C9E-F5AD-B09A13C95645}"/>
                </a:ext>
              </a:extLst>
            </p:cNvPr>
            <p:cNvSpPr/>
            <p:nvPr/>
          </p:nvSpPr>
          <p:spPr>
            <a:xfrm rot="10800000">
              <a:off x="11638943" y="1947550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72000" tIns="72000" rIns="0" bIns="72000" rtlCol="0" anchor="ctr"/>
            <a:lstStyle/>
            <a:p>
              <a:pPr algn="ctr"/>
              <a:endParaRPr lang="en-DE" sz="20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676588-C48C-9133-713B-C73367DECAFC}"/>
                </a:ext>
              </a:extLst>
            </p:cNvPr>
            <p:cNvGrpSpPr/>
            <p:nvPr/>
          </p:nvGrpSpPr>
          <p:grpSpPr>
            <a:xfrm>
              <a:off x="11061769" y="2631998"/>
              <a:ext cx="688925" cy="761080"/>
              <a:chOff x="4329188" y="3771969"/>
              <a:chExt cx="688925" cy="761080"/>
            </a:xfrm>
          </p:grpSpPr>
          <p:pic>
            <p:nvPicPr>
              <p:cNvPr id="10" name="Content Placeholder 12 8 2 1" descr="Old Key with solid fill">
                <a:extLst>
                  <a:ext uri="{FF2B5EF4-FFF2-40B4-BE49-F238E27FC236}">
                    <a16:creationId xmlns:a16="http://schemas.microsoft.com/office/drawing/2014/main" id="{6A2511F8-E8B8-A784-A0EA-96A6437D9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80A234-8DF2-4A51-0212-CAFF12A7E5F9}"/>
                  </a:ext>
                </a:extLst>
              </p:cNvPr>
              <p:cNvSpPr txBox="1"/>
              <p:nvPr/>
            </p:nvSpPr>
            <p:spPr>
              <a:xfrm>
                <a:off x="4844233" y="3771969"/>
                <a:ext cx="173880" cy="390431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6165A6-D684-6663-9538-B6CD2F9AF0F3}"/>
                </a:ext>
              </a:extLst>
            </p:cNvPr>
            <p:cNvGrpSpPr/>
            <p:nvPr/>
          </p:nvGrpSpPr>
          <p:grpSpPr>
            <a:xfrm>
              <a:off x="10394217" y="2304169"/>
              <a:ext cx="554406" cy="530452"/>
              <a:chOff x="5222662" y="4972210"/>
              <a:chExt cx="1007643" cy="96410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6A7BCF6-9544-3A2C-6FE4-DF8BA65608C0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27692" cy="698734"/>
                <a:chOff x="4329188" y="3834315"/>
                <a:chExt cx="727692" cy="698734"/>
              </a:xfrm>
            </p:grpSpPr>
            <p:pic>
              <p:nvPicPr>
                <p:cNvPr id="15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36054F40-7178-ABE3-0063-45F6D30445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B088C43-EC25-DE27-4716-6606C5D708EA}"/>
                    </a:ext>
                  </a:extLst>
                </p:cNvPr>
                <p:cNvSpPr txBox="1"/>
                <p:nvPr/>
              </p:nvSpPr>
              <p:spPr>
                <a:xfrm>
                  <a:off x="4805483" y="3834315"/>
                  <a:ext cx="25139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7937A7-8B45-E30F-0C73-4C579FC8027F}"/>
                  </a:ext>
                </a:extLst>
              </p:cNvPr>
              <p:cNvSpPr txBox="1"/>
              <p:nvPr/>
            </p:nvSpPr>
            <p:spPr>
              <a:xfrm>
                <a:off x="5577658" y="5381817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61CB6E-B7E2-9F64-6A24-AD9F99C204C8}"/>
                </a:ext>
              </a:extLst>
            </p:cNvPr>
            <p:cNvGrpSpPr/>
            <p:nvPr/>
          </p:nvGrpSpPr>
          <p:grpSpPr>
            <a:xfrm>
              <a:off x="11098070" y="2302802"/>
              <a:ext cx="554406" cy="530452"/>
              <a:chOff x="5222662" y="4972210"/>
              <a:chExt cx="1007644" cy="96410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2733C49-DFD6-D26C-CBED-DB775060F523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60007" cy="698734"/>
                <a:chOff x="4329188" y="3834315"/>
                <a:chExt cx="760007" cy="698734"/>
              </a:xfrm>
            </p:grpSpPr>
            <p:pic>
              <p:nvPicPr>
                <p:cNvPr id="20" name="Content Placeholder 12 1 3 2 2 1" descr="Old Key with solid fill">
                  <a:extLst>
                    <a:ext uri="{FF2B5EF4-FFF2-40B4-BE49-F238E27FC236}">
                      <a16:creationId xmlns:a16="http://schemas.microsoft.com/office/drawing/2014/main" id="{093C677E-C113-539C-754D-35D61F7A3B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D4EF3B7-46D9-E3A7-33CD-77AAB282543E}"/>
                    </a:ext>
                  </a:extLst>
                </p:cNvPr>
                <p:cNvSpPr txBox="1"/>
                <p:nvPr/>
              </p:nvSpPr>
              <p:spPr>
                <a:xfrm>
                  <a:off x="4773166" y="3834315"/>
                  <a:ext cx="316029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25FFB4-1C8F-5DCD-5C5E-A6A45FBE0BF9}"/>
                  </a:ext>
                </a:extLst>
              </p:cNvPr>
              <p:cNvSpPr txBox="1"/>
              <p:nvPr/>
            </p:nvSpPr>
            <p:spPr>
              <a:xfrm>
                <a:off x="5577657" y="5381817"/>
                <a:ext cx="652649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607323-44AA-A431-0E72-80512E142F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97914" y="2694310"/>
              <a:ext cx="558559" cy="896114"/>
              <a:chOff x="1053921" y="3903214"/>
              <a:chExt cx="1015191" cy="16287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F2A23C2-A984-46D5-0281-CEF48E9D10C0}"/>
                  </a:ext>
                </a:extLst>
              </p:cNvPr>
              <p:cNvGrpSpPr/>
              <p:nvPr/>
            </p:nvGrpSpPr>
            <p:grpSpPr>
              <a:xfrm>
                <a:off x="1061469" y="3903214"/>
                <a:ext cx="1007643" cy="964107"/>
                <a:chOff x="5222662" y="4972210"/>
                <a:chExt cx="1007643" cy="964107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BCEF6070-3586-41B5-7607-59627A04E0A3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759996" cy="698734"/>
                  <a:chOff x="4329188" y="3834315"/>
                  <a:chExt cx="759996" cy="698734"/>
                </a:xfrm>
              </p:grpSpPr>
              <p:pic>
                <p:nvPicPr>
                  <p:cNvPr id="31" name="Content Placeholder 12 1 2 2 1" descr="Old Key with solid fill">
                    <a:extLst>
                      <a:ext uri="{FF2B5EF4-FFF2-40B4-BE49-F238E27FC236}">
                        <a16:creationId xmlns:a16="http://schemas.microsoft.com/office/drawing/2014/main" id="{C17F8D32-970C-2BEC-4885-B156B0DEAA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03153F5C-F8E2-5EF2-B4EB-EA32211FD7C9}"/>
                      </a:ext>
                    </a:extLst>
                  </p:cNvPr>
                  <p:cNvSpPr txBox="1"/>
                  <p:nvPr/>
                </p:nvSpPr>
                <p:spPr>
                  <a:xfrm>
                    <a:off x="4773156" y="3834315"/>
                    <a:ext cx="316028" cy="554501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6857645-2576-1366-9738-0B8302AFED9C}"/>
                    </a:ext>
                  </a:extLst>
                </p:cNvPr>
                <p:cNvSpPr txBox="1"/>
                <p:nvPr/>
              </p:nvSpPr>
              <p:spPr>
                <a:xfrm>
                  <a:off x="5577658" y="5381815"/>
                  <a:ext cx="65264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2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||0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AC4CCB5-280F-C549-6155-BDB83C632193}"/>
                  </a:ext>
                </a:extLst>
              </p:cNvPr>
              <p:cNvGrpSpPr/>
              <p:nvPr/>
            </p:nvGrpSpPr>
            <p:grpSpPr>
              <a:xfrm>
                <a:off x="1053921" y="4567808"/>
                <a:ext cx="1007644" cy="964112"/>
                <a:chOff x="5222662" y="4972210"/>
                <a:chExt cx="1007644" cy="96411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054EA3D0-E709-3DDF-1405-027CA07C20E5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759999" cy="698734"/>
                  <a:chOff x="4329188" y="3834315"/>
                  <a:chExt cx="759999" cy="698734"/>
                </a:xfrm>
              </p:grpSpPr>
              <p:pic>
                <p:nvPicPr>
                  <p:cNvPr id="27" name="Content Placeholder 12 1 3 2 2 2" descr="Old Key with solid fill">
                    <a:extLst>
                      <a:ext uri="{FF2B5EF4-FFF2-40B4-BE49-F238E27FC236}">
                        <a16:creationId xmlns:a16="http://schemas.microsoft.com/office/drawing/2014/main" id="{3D55DBD5-7592-19DA-87F6-5D927F16E7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BF9846A-AC2E-6DA7-14D6-36F8247EA232}"/>
                      </a:ext>
                    </a:extLst>
                  </p:cNvPr>
                  <p:cNvSpPr txBox="1"/>
                  <p:nvPr/>
                </p:nvSpPr>
                <p:spPr>
                  <a:xfrm>
                    <a:off x="4773159" y="3834315"/>
                    <a:ext cx="316028" cy="554501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978D234-A99E-954C-5CF7-3787F1877650}"/>
                    </a:ext>
                  </a:extLst>
                </p:cNvPr>
                <p:cNvSpPr txBox="1"/>
                <p:nvPr/>
              </p:nvSpPr>
              <p:spPr>
                <a:xfrm>
                  <a:off x="5577659" y="5381820"/>
                  <a:ext cx="65264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2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83D20BA-88B6-6A7B-48C0-5FDEEE042366}"/>
              </a:ext>
            </a:extLst>
          </p:cNvPr>
          <p:cNvGrpSpPr/>
          <p:nvPr/>
        </p:nvGrpSpPr>
        <p:grpSpPr>
          <a:xfrm>
            <a:off x="3900665" y="3842466"/>
            <a:ext cx="5613755" cy="1055349"/>
            <a:chOff x="3287791" y="2771372"/>
            <a:chExt cx="3763477" cy="1055349"/>
          </a:xfrm>
          <a:solidFill>
            <a:schemeClr val="bg1">
              <a:lumMod val="50000"/>
            </a:schemeClr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6AE5BD2-8B73-8D16-7EA2-9272CE5C26E9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5369599-2385-6BD8-EE80-920EAA062B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A223F32-5156-8638-600D-1D4F8B187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B7A0906-F348-1E0C-FF65-0FCBE4E027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F420E84-D61D-8C63-B0DD-88F072A9A4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rgbClr val="7F7F7F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EAA5A8B4-7D55-2AB3-99A2-87BDE13D968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25D0389E-1F8D-CCF2-81D7-63767EF98D11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E2BC681-EAF8-1E09-3BC2-D17EB61A9D77}"/>
              </a:ext>
            </a:extLst>
          </p:cNvPr>
          <p:cNvGrpSpPr/>
          <p:nvPr/>
        </p:nvGrpSpPr>
        <p:grpSpPr>
          <a:xfrm>
            <a:off x="4505158" y="4338149"/>
            <a:ext cx="2739590" cy="1050692"/>
            <a:chOff x="3287791" y="2771372"/>
            <a:chExt cx="3763477" cy="1050692"/>
          </a:xfrm>
          <a:solidFill>
            <a:schemeClr val="bg1">
              <a:lumMod val="50000"/>
            </a:schemeClr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E45F59C-DFFC-B274-DB5C-F74B555C9E9A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512F5D5-A331-A964-53B7-2A6B170ACB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9D3CA63-A894-4162-B7F5-B30766416A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50593B5-B5F2-8480-0DF9-32B985B614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rgbClr val="7F7F7F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C218032-3891-1864-1647-344AEF3BFB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81A02418-574B-A26A-BC7A-28D19FFF8D65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5AC89335-9FB1-03F1-4241-E8C6E282AF06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0794061-29AE-309F-4155-427FE7613E94}"/>
              </a:ext>
            </a:extLst>
          </p:cNvPr>
          <p:cNvGrpSpPr/>
          <p:nvPr/>
        </p:nvGrpSpPr>
        <p:grpSpPr>
          <a:xfrm>
            <a:off x="5987663" y="4808910"/>
            <a:ext cx="749991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C21BCBE-6E86-7894-8D73-3CDB60531B59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4342044-AFAB-1534-F260-1A24F2B9F3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64548C1-F15A-664E-5FEC-AE588E23D6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715807C-4E13-0D6E-1E24-D8ED0F2DC4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2057678-F5D4-7A13-CAAC-07B103931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16139B6E-7DF4-184D-41DC-1DED903719FF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2D334A53-FE99-9D6E-E2CF-11DF829E493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5F47250D-600F-06FA-35B7-F52E8B3C7512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564E8D44-CBB7-ADAD-D925-FB8F97158352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0CC7803F-0E0B-B02E-BEBC-662B2C68B2DD}"/>
              </a:ext>
            </a:extLst>
          </p:cNvPr>
          <p:cNvSpPr/>
          <p:nvPr/>
        </p:nvSpPr>
        <p:spPr>
          <a:xfrm>
            <a:off x="9261893" y="4348308"/>
            <a:ext cx="497722" cy="54484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7AF1DE6B-AF9A-330E-9CC4-0AC445D4E4FB}"/>
              </a:ext>
            </a:extLst>
          </p:cNvPr>
          <p:cNvSpPr/>
          <p:nvPr/>
        </p:nvSpPr>
        <p:spPr>
          <a:xfrm>
            <a:off x="7123300" y="4843991"/>
            <a:ext cx="242895" cy="54484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9A45F7B-DDDE-3B07-9390-ABFE754C6B51}"/>
              </a:ext>
            </a:extLst>
          </p:cNvPr>
          <p:cNvGrpSpPr/>
          <p:nvPr/>
        </p:nvGrpSpPr>
        <p:grpSpPr>
          <a:xfrm>
            <a:off x="4505158" y="4338149"/>
            <a:ext cx="2739590" cy="1050692"/>
            <a:chOff x="3287791" y="2771372"/>
            <a:chExt cx="3763477" cy="1050692"/>
          </a:xfrm>
          <a:solidFill>
            <a:schemeClr val="bg1">
              <a:lumMod val="50000"/>
            </a:schemeClr>
          </a:solidFill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B1187B9E-44A1-7AEA-2885-C7DC7AA1347E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60D590A0-9ABC-9C2A-6611-775FD1B969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8984F695-87B0-656D-5226-3C37E5041F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CEF9AD78-D726-071F-CA3A-2B3C7DE8C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1BF1A1AE-4982-21EF-0787-37D84FF2D8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8" name="Isosceles Triangle 257">
              <a:extLst>
                <a:ext uri="{FF2B5EF4-FFF2-40B4-BE49-F238E27FC236}">
                  <a16:creationId xmlns:a16="http://schemas.microsoft.com/office/drawing/2014/main" id="{92365FDF-9365-1EC4-C973-3639E804853B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9" name="Isosceles Triangle 258">
              <a:extLst>
                <a:ext uri="{FF2B5EF4-FFF2-40B4-BE49-F238E27FC236}">
                  <a16:creationId xmlns:a16="http://schemas.microsoft.com/office/drawing/2014/main" id="{4B9F078B-8236-905D-2329-EDD85B03EA83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F5CB01B-E3BB-C0E8-369C-E7789690A37C}"/>
              </a:ext>
            </a:extLst>
          </p:cNvPr>
          <p:cNvGrpSpPr/>
          <p:nvPr/>
        </p:nvGrpSpPr>
        <p:grpSpPr>
          <a:xfrm>
            <a:off x="6859592" y="4808910"/>
            <a:ext cx="749991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98BF7D05-5C92-9D14-C6FA-A6EF12E0A1DD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ED86129D-A974-E7FA-C5EB-A8E59F99FA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F177104E-985B-8B10-A654-1C76CECCB4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A9F3AF25-A553-0516-4403-A96F87551D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CC0E30A6-0D0A-150C-27C8-BF219F305C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6" name="Isosceles Triangle 265">
              <a:extLst>
                <a:ext uri="{FF2B5EF4-FFF2-40B4-BE49-F238E27FC236}">
                  <a16:creationId xmlns:a16="http://schemas.microsoft.com/office/drawing/2014/main" id="{21627AFB-21C7-00F0-E192-3DB4985E3887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7" name="Isosceles Triangle 266">
              <a:extLst>
                <a:ext uri="{FF2B5EF4-FFF2-40B4-BE49-F238E27FC236}">
                  <a16:creationId xmlns:a16="http://schemas.microsoft.com/office/drawing/2014/main" id="{24EAB6E7-CD4B-EC47-A0CF-2933BCF43222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8" name="Isosceles Triangle 267">
              <a:extLst>
                <a:ext uri="{FF2B5EF4-FFF2-40B4-BE49-F238E27FC236}">
                  <a16:creationId xmlns:a16="http://schemas.microsoft.com/office/drawing/2014/main" id="{64597943-C644-DB68-07A8-92C3E72CC50C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269" name="Isosceles Triangle 268">
              <a:extLst>
                <a:ext uri="{FF2B5EF4-FFF2-40B4-BE49-F238E27FC236}">
                  <a16:creationId xmlns:a16="http://schemas.microsoft.com/office/drawing/2014/main" id="{9832850A-63E5-4716-2500-F6DD56B90BCC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69FFA460-9CB0-08D5-8FB1-3512676AAB02}"/>
              </a:ext>
            </a:extLst>
          </p:cNvPr>
          <p:cNvCxnSpPr>
            <a:cxnSpLocks/>
          </p:cNvCxnSpPr>
          <p:nvPr/>
        </p:nvCxnSpPr>
        <p:spPr>
          <a:xfrm flipV="1">
            <a:off x="6019537" y="3853740"/>
            <a:ext cx="894149" cy="48385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60C678F1-A770-9D5C-C2C5-E307A8CDD1B7}"/>
              </a:ext>
            </a:extLst>
          </p:cNvPr>
          <p:cNvCxnSpPr>
            <a:cxnSpLocks/>
          </p:cNvCxnSpPr>
          <p:nvPr/>
        </p:nvCxnSpPr>
        <p:spPr>
          <a:xfrm flipV="1">
            <a:off x="5991157" y="3878494"/>
            <a:ext cx="894149" cy="483850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E1CAA9F3-1F23-89EF-4F4A-063BA5992CBA}"/>
              </a:ext>
            </a:extLst>
          </p:cNvPr>
          <p:cNvCxnSpPr>
            <a:cxnSpLocks/>
          </p:cNvCxnSpPr>
          <p:nvPr/>
        </p:nvCxnSpPr>
        <p:spPr>
          <a:xfrm flipV="1">
            <a:off x="6887591" y="4808351"/>
            <a:ext cx="342848" cy="477575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947B06-A5F6-BF61-8A98-00D20A931C57}"/>
              </a:ext>
            </a:extLst>
          </p:cNvPr>
          <p:cNvSpPr txBox="1"/>
          <p:nvPr/>
        </p:nvSpPr>
        <p:spPr>
          <a:xfrm>
            <a:off x="7346003" y="2526340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B2168-EB5F-82BA-3C0A-6A08CB026443}"/>
              </a:ext>
            </a:extLst>
          </p:cNvPr>
          <p:cNvSpPr txBox="1"/>
          <p:nvPr/>
        </p:nvSpPr>
        <p:spPr>
          <a:xfrm>
            <a:off x="6522061" y="3987168"/>
            <a:ext cx="46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DDE0B9-649D-F42D-43A6-2141AB1F66B7}"/>
              </a:ext>
            </a:extLst>
          </p:cNvPr>
          <p:cNvSpPr txBox="1"/>
          <p:nvPr/>
        </p:nvSpPr>
        <p:spPr>
          <a:xfrm>
            <a:off x="5698659" y="4775357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4F5866-CB2A-98B3-90E2-F7DE7B38A047}"/>
              </a:ext>
            </a:extLst>
          </p:cNvPr>
          <p:cNvSpPr txBox="1"/>
          <p:nvPr/>
        </p:nvSpPr>
        <p:spPr>
          <a:xfrm>
            <a:off x="6567651" y="4771226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D12554-537B-B325-A556-A79D6410BBD2}"/>
              </a:ext>
            </a:extLst>
          </p:cNvPr>
          <p:cNvSpPr txBox="1"/>
          <p:nvPr/>
        </p:nvSpPr>
        <p:spPr>
          <a:xfrm>
            <a:off x="6813120" y="4342289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id’</a:t>
            </a:r>
            <a:endParaRPr lang="en-DE" sz="20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3EB6592-C785-091E-6E12-8C7E589DEF78}"/>
              </a:ext>
            </a:extLst>
          </p:cNvPr>
          <p:cNvGrpSpPr>
            <a:grpSpLocks noChangeAspect="1"/>
          </p:cNvGrpSpPr>
          <p:nvPr/>
        </p:nvGrpSpPr>
        <p:grpSpPr>
          <a:xfrm>
            <a:off x="8145696" y="4882399"/>
            <a:ext cx="3945541" cy="1637317"/>
            <a:chOff x="7808090" y="4742299"/>
            <a:chExt cx="4283148" cy="177741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56CBC20-38B5-6D05-F7B2-012FE42BCF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64025" y="4742299"/>
              <a:ext cx="2227213" cy="1777417"/>
              <a:chOff x="9749429" y="1947550"/>
              <a:chExt cx="2058620" cy="1642874"/>
            </a:xfrm>
          </p:grpSpPr>
          <p:sp>
            <p:nvSpPr>
              <p:cNvPr id="45" name="Left Bracket 44">
                <a:extLst>
                  <a:ext uri="{FF2B5EF4-FFF2-40B4-BE49-F238E27FC236}">
                    <a16:creationId xmlns:a16="http://schemas.microsoft.com/office/drawing/2014/main" id="{E3DCFF23-DF77-5B68-530B-2DCAF8314DFD}"/>
                  </a:ext>
                </a:extLst>
              </p:cNvPr>
              <p:cNvSpPr/>
              <p:nvPr/>
            </p:nvSpPr>
            <p:spPr>
              <a:xfrm>
                <a:off x="10171956" y="1947551"/>
                <a:ext cx="169106" cy="1521193"/>
              </a:xfrm>
              <a:prstGeom prst="leftBracket">
                <a:avLst>
                  <a:gd name="adj" fmla="val 363306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lIns="72000" tIns="72000" rIns="0" bIns="72000" rtlCol="0" anchor="ctr"/>
              <a:lstStyle/>
              <a:p>
                <a:pPr algn="ctr"/>
                <a:endParaRPr lang="en-DE" sz="20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CFA2492-8D1E-EAA8-4C67-5BCE260181F6}"/>
                  </a:ext>
                </a:extLst>
              </p:cNvPr>
              <p:cNvSpPr txBox="1"/>
              <p:nvPr/>
            </p:nvSpPr>
            <p:spPr>
              <a:xfrm>
                <a:off x="9749429" y="2312174"/>
                <a:ext cx="302784" cy="703358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r>
                  <a:rPr lang="en-US" sz="4000" dirty="0"/>
                  <a:t>=</a:t>
                </a:r>
                <a:endParaRPr lang="en-DE" sz="4000" dirty="0"/>
              </a:p>
            </p:txBody>
          </p:sp>
          <p:sp>
            <p:nvSpPr>
              <p:cNvPr id="47" name="Left Bracket 46">
                <a:extLst>
                  <a:ext uri="{FF2B5EF4-FFF2-40B4-BE49-F238E27FC236}">
                    <a16:creationId xmlns:a16="http://schemas.microsoft.com/office/drawing/2014/main" id="{58B50901-A56C-2394-EDF7-FC7811AC748B}"/>
                  </a:ext>
                </a:extLst>
              </p:cNvPr>
              <p:cNvSpPr/>
              <p:nvPr/>
            </p:nvSpPr>
            <p:spPr>
              <a:xfrm rot="10800000">
                <a:off x="11638943" y="1947550"/>
                <a:ext cx="169106" cy="1521193"/>
              </a:xfrm>
              <a:prstGeom prst="leftBracket">
                <a:avLst>
                  <a:gd name="adj" fmla="val 363306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lIns="72000" tIns="72000" rIns="0" bIns="72000" rtlCol="0" anchor="ctr"/>
              <a:lstStyle/>
              <a:p>
                <a:pPr algn="ctr"/>
                <a:endParaRPr lang="en-DE" sz="2000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B3156D-D958-B9CF-1D6A-AD8C2E6B8347}"/>
                  </a:ext>
                </a:extLst>
              </p:cNvPr>
              <p:cNvGrpSpPr/>
              <p:nvPr/>
            </p:nvGrpSpPr>
            <p:grpSpPr>
              <a:xfrm>
                <a:off x="11061769" y="2631998"/>
                <a:ext cx="688925" cy="761080"/>
                <a:chOff x="4329188" y="3771969"/>
                <a:chExt cx="688925" cy="761080"/>
              </a:xfrm>
            </p:grpSpPr>
            <p:pic>
              <p:nvPicPr>
                <p:cNvPr id="80" name="Content Placeholder 12 8 2 1" descr="Old Key with solid fill">
                  <a:extLst>
                    <a:ext uri="{FF2B5EF4-FFF2-40B4-BE49-F238E27FC236}">
                      <a16:creationId xmlns:a16="http://schemas.microsoft.com/office/drawing/2014/main" id="{F144BFCF-7225-8127-A56A-AA247C96D3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59D86FD-AA2B-BF4F-EE51-4BF64F1E4B5D}"/>
                    </a:ext>
                  </a:extLst>
                </p:cNvPr>
                <p:cNvSpPr txBox="1"/>
                <p:nvPr/>
              </p:nvSpPr>
              <p:spPr>
                <a:xfrm>
                  <a:off x="4844233" y="3771969"/>
                  <a:ext cx="173880" cy="39043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DE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6136B71-090B-877A-3D70-78710CD9538D}"/>
                  </a:ext>
                </a:extLst>
              </p:cNvPr>
              <p:cNvGrpSpPr/>
              <p:nvPr/>
            </p:nvGrpSpPr>
            <p:grpSpPr>
              <a:xfrm>
                <a:off x="10394217" y="2304169"/>
                <a:ext cx="554406" cy="530452"/>
                <a:chOff x="5222662" y="4972210"/>
                <a:chExt cx="1007643" cy="964109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28EA226-48EE-D36D-2D9E-B12886961FCA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727692" cy="698734"/>
                  <a:chOff x="4329188" y="3834315"/>
                  <a:chExt cx="727692" cy="698734"/>
                </a:xfrm>
              </p:grpSpPr>
              <p:pic>
                <p:nvPicPr>
                  <p:cNvPr id="72" name="Content Placeholder 12 1 3 2 1" descr="Old Key with solid fill">
                    <a:extLst>
                      <a:ext uri="{FF2B5EF4-FFF2-40B4-BE49-F238E27FC236}">
                        <a16:creationId xmlns:a16="http://schemas.microsoft.com/office/drawing/2014/main" id="{1270047A-7352-E6B3-9DB0-ACDA936C8A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A20224BE-A391-C0BC-F3C2-BD866A597BDA}"/>
                      </a:ext>
                    </a:extLst>
                  </p:cNvPr>
                  <p:cNvSpPr txBox="1"/>
                  <p:nvPr/>
                </p:nvSpPr>
                <p:spPr>
                  <a:xfrm>
                    <a:off x="4805483" y="3834315"/>
                    <a:ext cx="251397" cy="554502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AB82863-908F-4E7E-2E3D-DFAC5277F04D}"/>
                    </a:ext>
                  </a:extLst>
                </p:cNvPr>
                <p:cNvSpPr txBox="1"/>
                <p:nvPr/>
              </p:nvSpPr>
              <p:spPr>
                <a:xfrm>
                  <a:off x="5577658" y="5381817"/>
                  <a:ext cx="65264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2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FF4F732-B788-9225-AC1A-45342162D25C}"/>
                  </a:ext>
                </a:extLst>
              </p:cNvPr>
              <p:cNvGrpSpPr/>
              <p:nvPr/>
            </p:nvGrpSpPr>
            <p:grpSpPr>
              <a:xfrm>
                <a:off x="11278017" y="2302800"/>
                <a:ext cx="389813" cy="556558"/>
                <a:chOff x="5549743" y="4972210"/>
                <a:chExt cx="708496" cy="1011558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9AD166E-037A-C260-9411-74CA8CB56709}"/>
                    </a:ext>
                  </a:extLst>
                </p:cNvPr>
                <p:cNvSpPr txBox="1"/>
                <p:nvPr/>
              </p:nvSpPr>
              <p:spPr>
                <a:xfrm>
                  <a:off x="5666640" y="4972210"/>
                  <a:ext cx="316029" cy="55450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5A6562C-6CE2-F381-85D2-966DE4B787CC}"/>
                    </a:ext>
                  </a:extLst>
                </p:cNvPr>
                <p:cNvSpPr txBox="1"/>
                <p:nvPr/>
              </p:nvSpPr>
              <p:spPr>
                <a:xfrm>
                  <a:off x="5549743" y="5381817"/>
                  <a:ext cx="708496" cy="60195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i="1" dirty="0">
                      <a:solidFill>
                        <a:srgbClr val="ED7D3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id’</a:t>
                  </a:r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9E70884-C3A5-FA12-0B8D-255D66231B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397914" y="2694310"/>
                <a:ext cx="558559" cy="896114"/>
                <a:chOff x="1053921" y="3903214"/>
                <a:chExt cx="1015191" cy="162870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B34A3B89-591E-9191-3E51-190B8270853C}"/>
                    </a:ext>
                  </a:extLst>
                </p:cNvPr>
                <p:cNvGrpSpPr/>
                <p:nvPr/>
              </p:nvGrpSpPr>
              <p:grpSpPr>
                <a:xfrm>
                  <a:off x="1061469" y="3903214"/>
                  <a:ext cx="1007643" cy="964107"/>
                  <a:chOff x="5222662" y="4972210"/>
                  <a:chExt cx="1007643" cy="964107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0679F319-51CE-DD3B-B967-EDD5F278861D}"/>
                      </a:ext>
                    </a:extLst>
                  </p:cNvPr>
                  <p:cNvGrpSpPr/>
                  <p:nvPr/>
                </p:nvGrpSpPr>
                <p:grpSpPr>
                  <a:xfrm>
                    <a:off x="5222662" y="4972210"/>
                    <a:ext cx="759996" cy="698734"/>
                    <a:chOff x="4329188" y="3834315"/>
                    <a:chExt cx="759996" cy="698734"/>
                  </a:xfrm>
                </p:grpSpPr>
                <p:pic>
                  <p:nvPicPr>
                    <p:cNvPr id="63" name="Content Placeholder 12 1 2 2 1" descr="Old Key with solid fill">
                      <a:extLst>
                        <a:ext uri="{FF2B5EF4-FFF2-40B4-BE49-F238E27FC236}">
                          <a16:creationId xmlns:a16="http://schemas.microsoft.com/office/drawing/2014/main" id="{14EF4BB9-BA3E-CB5A-D07C-37289C47C5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696679">
                      <a:off x="4329188" y="3933399"/>
                      <a:ext cx="599650" cy="5996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1B07E904-9BE2-FE63-0B8B-F01ADD278A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73156" y="3834315"/>
                      <a:ext cx="316028" cy="55450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72000" tIns="72000" rIns="0" bIns="72000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DE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67CD5BA-DE82-F078-9BD8-97BD344B4906}"/>
                      </a:ext>
                    </a:extLst>
                  </p:cNvPr>
                  <p:cNvSpPr txBox="1"/>
                  <p:nvPr/>
                </p:nvSpPr>
                <p:spPr>
                  <a:xfrm>
                    <a:off x="5577658" y="5381815"/>
                    <a:ext cx="652647" cy="554502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id</a:t>
                    </a:r>
                    <a:r>
                      <a:rPr lang="en-US" sz="12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||0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61BD688-6059-DF87-908D-95229666342B}"/>
                    </a:ext>
                  </a:extLst>
                </p:cNvPr>
                <p:cNvGrpSpPr/>
                <p:nvPr/>
              </p:nvGrpSpPr>
              <p:grpSpPr>
                <a:xfrm>
                  <a:off x="1053921" y="4567808"/>
                  <a:ext cx="1007644" cy="964112"/>
                  <a:chOff x="5222662" y="4972210"/>
                  <a:chExt cx="1007644" cy="964112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DB6F9E72-79A9-1D04-8612-51233CBF8225}"/>
                      </a:ext>
                    </a:extLst>
                  </p:cNvPr>
                  <p:cNvGrpSpPr/>
                  <p:nvPr/>
                </p:nvGrpSpPr>
                <p:grpSpPr>
                  <a:xfrm>
                    <a:off x="5222662" y="4972210"/>
                    <a:ext cx="759999" cy="698734"/>
                    <a:chOff x="4329188" y="3834315"/>
                    <a:chExt cx="759999" cy="698734"/>
                  </a:xfrm>
                </p:grpSpPr>
                <p:pic>
                  <p:nvPicPr>
                    <p:cNvPr id="59" name="Content Placeholder 12 1 3 2 2 2" descr="Old Key with solid fill">
                      <a:extLst>
                        <a:ext uri="{FF2B5EF4-FFF2-40B4-BE49-F238E27FC236}">
                          <a16:creationId xmlns:a16="http://schemas.microsoft.com/office/drawing/2014/main" id="{B86426DC-6724-6234-4364-C41A372D014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696679">
                      <a:off x="4329188" y="3933399"/>
                      <a:ext cx="599650" cy="5996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EF6F0A67-C27F-A5D7-5942-173066E642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73159" y="3834315"/>
                      <a:ext cx="316028" cy="55450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72000" tIns="72000" rIns="0" bIns="72000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DE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7ABD71EE-1640-50F1-1B01-1EA029A8C0A1}"/>
                      </a:ext>
                    </a:extLst>
                  </p:cNvPr>
                  <p:cNvSpPr txBox="1"/>
                  <p:nvPr/>
                </p:nvSpPr>
                <p:spPr>
                  <a:xfrm>
                    <a:off x="5577659" y="5381820"/>
                    <a:ext cx="652647" cy="554502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id</a:t>
                    </a:r>
                    <a:r>
                      <a:rPr lang="en-US" sz="12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||1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4821CDA-189B-DFEE-31A4-67BC9D9F19E2}"/>
                </a:ext>
              </a:extLst>
            </p:cNvPr>
            <p:cNvSpPr txBox="1"/>
            <p:nvPr/>
          </p:nvSpPr>
          <p:spPr>
            <a:xfrm>
              <a:off x="8748411" y="5776930"/>
              <a:ext cx="1368119" cy="434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solidFill>
                    <a:srgbClr val="ED7D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id’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624E2C1-2AD0-5F2E-65E4-87DA3EA4EC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8090" y="4960557"/>
              <a:ext cx="2050668" cy="978891"/>
              <a:chOff x="3926742" y="3565015"/>
              <a:chExt cx="5964381" cy="2847109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ECD2877-66DA-80F8-CA8E-956DA5A146E6}"/>
                  </a:ext>
                </a:extLst>
              </p:cNvPr>
              <p:cNvSpPr/>
              <p:nvPr/>
            </p:nvSpPr>
            <p:spPr>
              <a:xfrm>
                <a:off x="3926742" y="3565015"/>
                <a:ext cx="5964381" cy="2847109"/>
              </a:xfrm>
              <a:custGeom>
                <a:avLst/>
                <a:gdLst>
                  <a:gd name="connsiteX0" fmla="*/ 2639290 w 5964381"/>
                  <a:gd name="connsiteY0" fmla="*/ 758536 h 2847109"/>
                  <a:gd name="connsiteX1" fmla="*/ 3388371 w 5964381"/>
                  <a:gd name="connsiteY1" fmla="*/ 761342 h 2847109"/>
                  <a:gd name="connsiteX2" fmla="*/ 4081964 w 5964381"/>
                  <a:gd name="connsiteY2" fmla="*/ 763939 h 2847109"/>
                  <a:gd name="connsiteX3" fmla="*/ 4775557 w 5964381"/>
                  <a:gd name="connsiteY3" fmla="*/ 766537 h 2847109"/>
                  <a:gd name="connsiteX4" fmla="*/ 5413663 w 5964381"/>
                  <a:gd name="connsiteY4" fmla="*/ 768927 h 2847109"/>
                  <a:gd name="connsiteX5" fmla="*/ 5694529 w 5964381"/>
                  <a:gd name="connsiteY5" fmla="*/ 1118685 h 2847109"/>
                  <a:gd name="connsiteX6" fmla="*/ 5964381 w 5964381"/>
                  <a:gd name="connsiteY6" fmla="*/ 1454727 h 2847109"/>
                  <a:gd name="connsiteX7" fmla="*/ 5773604 w 5964381"/>
                  <a:gd name="connsiteY7" fmla="*/ 1788587 h 2847109"/>
                  <a:gd name="connsiteX8" fmla="*/ 5590308 w 5964381"/>
                  <a:gd name="connsiteY8" fmla="*/ 2109354 h 2847109"/>
                  <a:gd name="connsiteX9" fmla="*/ 5133109 w 5964381"/>
                  <a:gd name="connsiteY9" fmla="*/ 1600200 h 2847109"/>
                  <a:gd name="connsiteX10" fmla="*/ 4843826 w 5964381"/>
                  <a:gd name="connsiteY10" fmla="*/ 1859557 h 2847109"/>
                  <a:gd name="connsiteX11" fmla="*/ 4530436 w 5964381"/>
                  <a:gd name="connsiteY11" fmla="*/ 2140527 h 2847109"/>
                  <a:gd name="connsiteX12" fmla="*/ 4239491 w 5964381"/>
                  <a:gd name="connsiteY12" fmla="*/ 1839191 h 2847109"/>
                  <a:gd name="connsiteX13" fmla="*/ 3948545 w 5964381"/>
                  <a:gd name="connsiteY13" fmla="*/ 1537854 h 2847109"/>
                  <a:gd name="connsiteX14" fmla="*/ 3890252 w 5964381"/>
                  <a:gd name="connsiteY14" fmla="*/ 1924707 h 2847109"/>
                  <a:gd name="connsiteX15" fmla="*/ 3834245 w 5964381"/>
                  <a:gd name="connsiteY15" fmla="*/ 2296390 h 2847109"/>
                  <a:gd name="connsiteX16" fmla="*/ 3549118 w 5964381"/>
                  <a:gd name="connsiteY16" fmla="*/ 1965440 h 2847109"/>
                  <a:gd name="connsiteX17" fmla="*/ 3252353 w 5964381"/>
                  <a:gd name="connsiteY17" fmla="*/ 1620981 h 2847109"/>
                  <a:gd name="connsiteX18" fmla="*/ 3096490 w 5964381"/>
                  <a:gd name="connsiteY18" fmla="*/ 2150918 h 2847109"/>
                  <a:gd name="connsiteX19" fmla="*/ 2639290 w 5964381"/>
                  <a:gd name="connsiteY19" fmla="*/ 2130136 h 2847109"/>
                  <a:gd name="connsiteX20" fmla="*/ 2250255 w 5964381"/>
                  <a:gd name="connsiteY20" fmla="*/ 2474283 h 2847109"/>
                  <a:gd name="connsiteX21" fmla="*/ 1828800 w 5964381"/>
                  <a:gd name="connsiteY21" fmla="*/ 2847109 h 2847109"/>
                  <a:gd name="connsiteX22" fmla="*/ 1257404 w 5964381"/>
                  <a:gd name="connsiteY22" fmla="*/ 2783620 h 2847109"/>
                  <a:gd name="connsiteX23" fmla="*/ 613063 w 5964381"/>
                  <a:gd name="connsiteY23" fmla="*/ 2712027 h 2847109"/>
                  <a:gd name="connsiteX24" fmla="*/ 328768 w 5964381"/>
                  <a:gd name="connsiteY24" fmla="*/ 2367880 h 2847109"/>
                  <a:gd name="connsiteX25" fmla="*/ 20781 w 5964381"/>
                  <a:gd name="connsiteY25" fmla="*/ 1995054 h 2847109"/>
                  <a:gd name="connsiteX26" fmla="*/ 9975 w 5964381"/>
                  <a:gd name="connsiteY26" fmla="*/ 1476340 h 2847109"/>
                  <a:gd name="connsiteX27" fmla="*/ 0 w 5964381"/>
                  <a:gd name="connsiteY27" fmla="*/ 997527 h 2847109"/>
                  <a:gd name="connsiteX28" fmla="*/ 234211 w 5964381"/>
                  <a:gd name="connsiteY28" fmla="*/ 651302 h 2847109"/>
                  <a:gd name="connsiteX29" fmla="*/ 477981 w 5964381"/>
                  <a:gd name="connsiteY29" fmla="*/ 290945 h 2847109"/>
                  <a:gd name="connsiteX30" fmla="*/ 875122 w 5964381"/>
                  <a:gd name="connsiteY30" fmla="*/ 148382 h 2847109"/>
                  <a:gd name="connsiteX31" fmla="*/ 1288472 w 5964381"/>
                  <a:gd name="connsiteY31" fmla="*/ 0 h 2847109"/>
                  <a:gd name="connsiteX32" fmla="*/ 1701822 w 5964381"/>
                  <a:gd name="connsiteY32" fmla="*/ 100688 h 2847109"/>
                  <a:gd name="connsiteX33" fmla="*/ 2098963 w 5964381"/>
                  <a:gd name="connsiteY33" fmla="*/ 197427 h 2847109"/>
                  <a:gd name="connsiteX34" fmla="*/ 2369127 w 5964381"/>
                  <a:gd name="connsiteY34" fmla="*/ 477982 h 2847109"/>
                  <a:gd name="connsiteX35" fmla="*/ 2639290 w 5964381"/>
                  <a:gd name="connsiteY35" fmla="*/ 758536 h 284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64381" h="2847109" fill="none" extrusionOk="0">
                    <a:moveTo>
                      <a:pt x="2639290" y="758536"/>
                    </a:moveTo>
                    <a:cubicBezTo>
                      <a:pt x="2911307" y="730017"/>
                      <a:pt x="3019934" y="793661"/>
                      <a:pt x="3388371" y="761342"/>
                    </a:cubicBezTo>
                    <a:cubicBezTo>
                      <a:pt x="3756808" y="729022"/>
                      <a:pt x="3745599" y="787962"/>
                      <a:pt x="4081964" y="763939"/>
                    </a:cubicBezTo>
                    <a:cubicBezTo>
                      <a:pt x="4418329" y="739917"/>
                      <a:pt x="4513334" y="788652"/>
                      <a:pt x="4775557" y="766537"/>
                    </a:cubicBezTo>
                    <a:cubicBezTo>
                      <a:pt x="5037780" y="744422"/>
                      <a:pt x="5099209" y="758129"/>
                      <a:pt x="5413663" y="768927"/>
                    </a:cubicBezTo>
                    <a:cubicBezTo>
                      <a:pt x="5529120" y="912172"/>
                      <a:pt x="5576668" y="955390"/>
                      <a:pt x="5694529" y="1118685"/>
                    </a:cubicBezTo>
                    <a:cubicBezTo>
                      <a:pt x="5812390" y="1281980"/>
                      <a:pt x="5888267" y="1386052"/>
                      <a:pt x="5964381" y="1454727"/>
                    </a:cubicBezTo>
                    <a:cubicBezTo>
                      <a:pt x="5899747" y="1543967"/>
                      <a:pt x="5854411" y="1674001"/>
                      <a:pt x="5773604" y="1788587"/>
                    </a:cubicBezTo>
                    <a:cubicBezTo>
                      <a:pt x="5692797" y="1903173"/>
                      <a:pt x="5670151" y="2003157"/>
                      <a:pt x="5590308" y="2109354"/>
                    </a:cubicBezTo>
                    <a:cubicBezTo>
                      <a:pt x="5404102" y="1944228"/>
                      <a:pt x="5262877" y="1698989"/>
                      <a:pt x="5133109" y="1600200"/>
                    </a:cubicBezTo>
                    <a:cubicBezTo>
                      <a:pt x="5028496" y="1704514"/>
                      <a:pt x="4965319" y="1731572"/>
                      <a:pt x="4843826" y="1859557"/>
                    </a:cubicBezTo>
                    <a:cubicBezTo>
                      <a:pt x="4722333" y="1987542"/>
                      <a:pt x="4695865" y="2011785"/>
                      <a:pt x="4530436" y="2140527"/>
                    </a:cubicBezTo>
                    <a:cubicBezTo>
                      <a:pt x="4394178" y="1992927"/>
                      <a:pt x="4375908" y="1996530"/>
                      <a:pt x="4239491" y="1839191"/>
                    </a:cubicBezTo>
                    <a:cubicBezTo>
                      <a:pt x="4103074" y="1681852"/>
                      <a:pt x="4029546" y="1614826"/>
                      <a:pt x="3948545" y="1537854"/>
                    </a:cubicBezTo>
                    <a:cubicBezTo>
                      <a:pt x="3935606" y="1710630"/>
                      <a:pt x="3913265" y="1827910"/>
                      <a:pt x="3890252" y="1924707"/>
                    </a:cubicBezTo>
                    <a:cubicBezTo>
                      <a:pt x="3867239" y="2021504"/>
                      <a:pt x="3853791" y="2115465"/>
                      <a:pt x="3834245" y="2296390"/>
                    </a:cubicBezTo>
                    <a:cubicBezTo>
                      <a:pt x="3711051" y="2141012"/>
                      <a:pt x="3641945" y="2059855"/>
                      <a:pt x="3549118" y="1965440"/>
                    </a:cubicBezTo>
                    <a:cubicBezTo>
                      <a:pt x="3456291" y="1871025"/>
                      <a:pt x="3364007" y="1730164"/>
                      <a:pt x="3252353" y="1620981"/>
                    </a:cubicBezTo>
                    <a:cubicBezTo>
                      <a:pt x="3221848" y="1822524"/>
                      <a:pt x="3120827" y="2032776"/>
                      <a:pt x="3096490" y="2150918"/>
                    </a:cubicBezTo>
                    <a:cubicBezTo>
                      <a:pt x="2893982" y="2122975"/>
                      <a:pt x="2742161" y="2122468"/>
                      <a:pt x="2639290" y="2130136"/>
                    </a:cubicBezTo>
                    <a:cubicBezTo>
                      <a:pt x="2486636" y="2246262"/>
                      <a:pt x="2429047" y="2339630"/>
                      <a:pt x="2250255" y="2474283"/>
                    </a:cubicBezTo>
                    <a:cubicBezTo>
                      <a:pt x="2071463" y="2608936"/>
                      <a:pt x="1948480" y="2713503"/>
                      <a:pt x="1828800" y="2847109"/>
                    </a:cubicBezTo>
                    <a:cubicBezTo>
                      <a:pt x="1650548" y="2843355"/>
                      <a:pt x="1469610" y="2784735"/>
                      <a:pt x="1257404" y="2783620"/>
                    </a:cubicBezTo>
                    <a:cubicBezTo>
                      <a:pt x="1045198" y="2782506"/>
                      <a:pt x="845068" y="2762746"/>
                      <a:pt x="613063" y="2712027"/>
                    </a:cubicBezTo>
                    <a:cubicBezTo>
                      <a:pt x="509558" y="2599580"/>
                      <a:pt x="398661" y="2449370"/>
                      <a:pt x="328768" y="2367880"/>
                    </a:cubicBezTo>
                    <a:cubicBezTo>
                      <a:pt x="258875" y="2286390"/>
                      <a:pt x="118093" y="2098912"/>
                      <a:pt x="20781" y="1995054"/>
                    </a:cubicBezTo>
                    <a:cubicBezTo>
                      <a:pt x="-6723" y="1756299"/>
                      <a:pt x="27877" y="1615864"/>
                      <a:pt x="9975" y="1476340"/>
                    </a:cubicBezTo>
                    <a:cubicBezTo>
                      <a:pt x="-7927" y="1336816"/>
                      <a:pt x="-3974" y="1208580"/>
                      <a:pt x="0" y="997527"/>
                    </a:cubicBezTo>
                    <a:cubicBezTo>
                      <a:pt x="104699" y="877318"/>
                      <a:pt x="135099" y="791439"/>
                      <a:pt x="234211" y="651302"/>
                    </a:cubicBezTo>
                    <a:cubicBezTo>
                      <a:pt x="333323" y="511165"/>
                      <a:pt x="394590" y="396723"/>
                      <a:pt x="477981" y="290945"/>
                    </a:cubicBezTo>
                    <a:cubicBezTo>
                      <a:pt x="552615" y="245034"/>
                      <a:pt x="756168" y="186561"/>
                      <a:pt x="875122" y="148382"/>
                    </a:cubicBezTo>
                    <a:cubicBezTo>
                      <a:pt x="994076" y="110203"/>
                      <a:pt x="1136410" y="47400"/>
                      <a:pt x="1288472" y="0"/>
                    </a:cubicBezTo>
                    <a:cubicBezTo>
                      <a:pt x="1484184" y="37291"/>
                      <a:pt x="1585850" y="81656"/>
                      <a:pt x="1701822" y="100688"/>
                    </a:cubicBezTo>
                    <a:cubicBezTo>
                      <a:pt x="1817794" y="119720"/>
                      <a:pt x="1987029" y="162253"/>
                      <a:pt x="2098963" y="197427"/>
                    </a:cubicBezTo>
                    <a:cubicBezTo>
                      <a:pt x="2198970" y="301027"/>
                      <a:pt x="2255135" y="333203"/>
                      <a:pt x="2369127" y="477982"/>
                    </a:cubicBezTo>
                    <a:cubicBezTo>
                      <a:pt x="2483119" y="622761"/>
                      <a:pt x="2563426" y="652880"/>
                      <a:pt x="2639290" y="758536"/>
                    </a:cubicBezTo>
                    <a:close/>
                  </a:path>
                  <a:path w="5964381" h="2847109" stroke="0" extrusionOk="0">
                    <a:moveTo>
                      <a:pt x="2639290" y="758536"/>
                    </a:moveTo>
                    <a:cubicBezTo>
                      <a:pt x="2836479" y="731945"/>
                      <a:pt x="3083423" y="785872"/>
                      <a:pt x="3305140" y="761030"/>
                    </a:cubicBezTo>
                    <a:cubicBezTo>
                      <a:pt x="3526857" y="736188"/>
                      <a:pt x="3695533" y="782123"/>
                      <a:pt x="3915502" y="763316"/>
                    </a:cubicBezTo>
                    <a:cubicBezTo>
                      <a:pt x="4135471" y="744509"/>
                      <a:pt x="4392759" y="758800"/>
                      <a:pt x="4664582" y="766121"/>
                    </a:cubicBezTo>
                    <a:cubicBezTo>
                      <a:pt x="4936405" y="773442"/>
                      <a:pt x="5166777" y="783336"/>
                      <a:pt x="5413663" y="768927"/>
                    </a:cubicBezTo>
                    <a:cubicBezTo>
                      <a:pt x="5507282" y="900172"/>
                      <a:pt x="5605117" y="978634"/>
                      <a:pt x="5683515" y="1104969"/>
                    </a:cubicBezTo>
                    <a:cubicBezTo>
                      <a:pt x="5761913" y="1231304"/>
                      <a:pt x="5810604" y="1296626"/>
                      <a:pt x="5964381" y="1454727"/>
                    </a:cubicBezTo>
                    <a:cubicBezTo>
                      <a:pt x="5880296" y="1596476"/>
                      <a:pt x="5834317" y="1677643"/>
                      <a:pt x="5777345" y="1782041"/>
                    </a:cubicBezTo>
                    <a:cubicBezTo>
                      <a:pt x="5720373" y="1886439"/>
                      <a:pt x="5625573" y="2018179"/>
                      <a:pt x="5590308" y="2109354"/>
                    </a:cubicBezTo>
                    <a:cubicBezTo>
                      <a:pt x="5464949" y="1921296"/>
                      <a:pt x="5227480" y="1745116"/>
                      <a:pt x="5133109" y="1600200"/>
                    </a:cubicBezTo>
                    <a:cubicBezTo>
                      <a:pt x="5000261" y="1735968"/>
                      <a:pt x="4895122" y="1807720"/>
                      <a:pt x="4837799" y="1864960"/>
                    </a:cubicBezTo>
                    <a:cubicBezTo>
                      <a:pt x="4780476" y="1922200"/>
                      <a:pt x="4625089" y="2062118"/>
                      <a:pt x="4530436" y="2140527"/>
                    </a:cubicBezTo>
                    <a:cubicBezTo>
                      <a:pt x="4449135" y="2063700"/>
                      <a:pt x="4346814" y="1943561"/>
                      <a:pt x="4239491" y="1839191"/>
                    </a:cubicBezTo>
                    <a:cubicBezTo>
                      <a:pt x="4132168" y="1734821"/>
                      <a:pt x="4085514" y="1694803"/>
                      <a:pt x="3948545" y="1537854"/>
                    </a:cubicBezTo>
                    <a:cubicBezTo>
                      <a:pt x="3908933" y="1719104"/>
                      <a:pt x="3926544" y="1805504"/>
                      <a:pt x="3891395" y="1917122"/>
                    </a:cubicBezTo>
                    <a:cubicBezTo>
                      <a:pt x="3856246" y="2028740"/>
                      <a:pt x="3864154" y="2169827"/>
                      <a:pt x="3834245" y="2296390"/>
                    </a:cubicBezTo>
                    <a:cubicBezTo>
                      <a:pt x="3762967" y="2228444"/>
                      <a:pt x="3651042" y="2062045"/>
                      <a:pt x="3560756" y="1978948"/>
                    </a:cubicBezTo>
                    <a:cubicBezTo>
                      <a:pt x="3470470" y="1895851"/>
                      <a:pt x="3335242" y="1715729"/>
                      <a:pt x="3252353" y="1620981"/>
                    </a:cubicBezTo>
                    <a:cubicBezTo>
                      <a:pt x="3211065" y="1761790"/>
                      <a:pt x="3159079" y="1982299"/>
                      <a:pt x="3096490" y="2150918"/>
                    </a:cubicBezTo>
                    <a:cubicBezTo>
                      <a:pt x="2959313" y="2138710"/>
                      <a:pt x="2837261" y="2120232"/>
                      <a:pt x="2639290" y="2130136"/>
                    </a:cubicBezTo>
                    <a:cubicBezTo>
                      <a:pt x="2469186" y="2283496"/>
                      <a:pt x="2349275" y="2395210"/>
                      <a:pt x="2242150" y="2481453"/>
                    </a:cubicBezTo>
                    <a:cubicBezTo>
                      <a:pt x="2135025" y="2567696"/>
                      <a:pt x="2028307" y="2662248"/>
                      <a:pt x="1828800" y="2847109"/>
                    </a:cubicBezTo>
                    <a:cubicBezTo>
                      <a:pt x="1590590" y="2813179"/>
                      <a:pt x="1466970" y="2790723"/>
                      <a:pt x="1196617" y="2776866"/>
                    </a:cubicBezTo>
                    <a:cubicBezTo>
                      <a:pt x="926264" y="2763009"/>
                      <a:pt x="791575" y="2735827"/>
                      <a:pt x="613063" y="2712027"/>
                    </a:cubicBezTo>
                    <a:cubicBezTo>
                      <a:pt x="542112" y="2612075"/>
                      <a:pt x="444324" y="2513594"/>
                      <a:pt x="328768" y="2367880"/>
                    </a:cubicBezTo>
                    <a:cubicBezTo>
                      <a:pt x="213212" y="2222166"/>
                      <a:pt x="153270" y="2141470"/>
                      <a:pt x="20781" y="1995054"/>
                    </a:cubicBezTo>
                    <a:cubicBezTo>
                      <a:pt x="-2968" y="1863859"/>
                      <a:pt x="1596" y="1628884"/>
                      <a:pt x="10183" y="1486315"/>
                    </a:cubicBezTo>
                    <a:cubicBezTo>
                      <a:pt x="18770" y="1343746"/>
                      <a:pt x="7454" y="1098611"/>
                      <a:pt x="0" y="997527"/>
                    </a:cubicBezTo>
                    <a:cubicBezTo>
                      <a:pt x="101610" y="863339"/>
                      <a:pt x="124146" y="822937"/>
                      <a:pt x="238991" y="644236"/>
                    </a:cubicBezTo>
                    <a:cubicBezTo>
                      <a:pt x="353836" y="465534"/>
                      <a:pt x="414723" y="358548"/>
                      <a:pt x="477981" y="290945"/>
                    </a:cubicBezTo>
                    <a:cubicBezTo>
                      <a:pt x="620716" y="242709"/>
                      <a:pt x="675081" y="221364"/>
                      <a:pt x="867017" y="151291"/>
                    </a:cubicBezTo>
                    <a:cubicBezTo>
                      <a:pt x="1058954" y="81218"/>
                      <a:pt x="1084806" y="65455"/>
                      <a:pt x="1288472" y="0"/>
                    </a:cubicBezTo>
                    <a:cubicBezTo>
                      <a:pt x="1461966" y="57679"/>
                      <a:pt x="1513931" y="64467"/>
                      <a:pt x="1669403" y="92791"/>
                    </a:cubicBezTo>
                    <a:cubicBezTo>
                      <a:pt x="1824875" y="121114"/>
                      <a:pt x="1932377" y="138138"/>
                      <a:pt x="2098963" y="197427"/>
                    </a:cubicBezTo>
                    <a:cubicBezTo>
                      <a:pt x="2186939" y="288502"/>
                      <a:pt x="2251937" y="351479"/>
                      <a:pt x="2352917" y="461148"/>
                    </a:cubicBezTo>
                    <a:cubicBezTo>
                      <a:pt x="2453897" y="570817"/>
                      <a:pt x="2577137" y="695072"/>
                      <a:pt x="2639290" y="758536"/>
                    </a:cubicBezTo>
                    <a:close/>
                  </a:path>
                </a:pathLst>
              </a:custGeom>
              <a:solidFill>
                <a:srgbClr val="ED7D31"/>
              </a:solidFill>
              <a:ln w="22225" cap="rnd" cmpd="sng">
                <a:solidFill>
                  <a:schemeClr val="tx1"/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4966854 w 5964381"/>
                          <a:gd name="connsiteY4" fmla="*/ 1714500 h 2847109"/>
                          <a:gd name="connsiteX5" fmla="*/ 4530436 w 5964381"/>
                          <a:gd name="connsiteY5" fmla="*/ 2140527 h 2847109"/>
                          <a:gd name="connsiteX6" fmla="*/ 4094018 w 5964381"/>
                          <a:gd name="connsiteY6" fmla="*/ 1724891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4094018 w 5964381"/>
                          <a:gd name="connsiteY6" fmla="*/ 1724891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636818 w 5964381"/>
                          <a:gd name="connsiteY7" fmla="*/ 2140527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834245 w 5964381"/>
                          <a:gd name="connsiteY7" fmla="*/ 2296390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590308 w 5964381"/>
                          <a:gd name="connsiteY3" fmla="*/ 2109354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834245 w 5964381"/>
                          <a:gd name="connsiteY7" fmla="*/ 2296390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5964381" h="2847109">
                            <a:moveTo>
                              <a:pt x="2639290" y="758536"/>
                            </a:moveTo>
                            <a:lnTo>
                              <a:pt x="5413663" y="768927"/>
                            </a:lnTo>
                            <a:lnTo>
                              <a:pt x="5964381" y="1454727"/>
                            </a:lnTo>
                            <a:lnTo>
                              <a:pt x="5590308" y="2109354"/>
                            </a:lnTo>
                            <a:lnTo>
                              <a:pt x="5133109" y="1600200"/>
                            </a:lnTo>
                            <a:lnTo>
                              <a:pt x="4530436" y="2140527"/>
                            </a:lnTo>
                            <a:lnTo>
                              <a:pt x="3948545" y="1537854"/>
                            </a:lnTo>
                            <a:lnTo>
                              <a:pt x="3834245" y="2296390"/>
                            </a:lnTo>
                            <a:lnTo>
                              <a:pt x="3252353" y="1620981"/>
                            </a:lnTo>
                            <a:lnTo>
                              <a:pt x="3096490" y="2150918"/>
                            </a:lnTo>
                            <a:lnTo>
                              <a:pt x="2639290" y="2130136"/>
                            </a:lnTo>
                            <a:lnTo>
                              <a:pt x="1828800" y="2847109"/>
                            </a:lnTo>
                            <a:lnTo>
                              <a:pt x="613063" y="2712027"/>
                            </a:lnTo>
                            <a:lnTo>
                              <a:pt x="20781" y="1995054"/>
                            </a:lnTo>
                            <a:lnTo>
                              <a:pt x="0" y="997527"/>
                            </a:lnTo>
                            <a:lnTo>
                              <a:pt x="477981" y="290945"/>
                            </a:lnTo>
                            <a:lnTo>
                              <a:pt x="1288472" y="0"/>
                            </a:lnTo>
                            <a:lnTo>
                              <a:pt x="2098963" y="197427"/>
                            </a:lnTo>
                            <a:lnTo>
                              <a:pt x="2639290" y="758536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97C7C67-E704-7BA3-A12F-E8650A9C74E8}"/>
                  </a:ext>
                </a:extLst>
              </p:cNvPr>
              <p:cNvSpPr/>
              <p:nvPr/>
            </p:nvSpPr>
            <p:spPr>
              <a:xfrm>
                <a:off x="4395355" y="4842164"/>
                <a:ext cx="768927" cy="696191"/>
              </a:xfrm>
              <a:custGeom>
                <a:avLst/>
                <a:gdLst>
                  <a:gd name="connsiteX0" fmla="*/ 0 w 768927"/>
                  <a:gd name="connsiteY0" fmla="*/ 0 h 696191"/>
                  <a:gd name="connsiteX1" fmla="*/ 174567 w 768927"/>
                  <a:gd name="connsiteY1" fmla="*/ 334172 h 696191"/>
                  <a:gd name="connsiteX2" fmla="*/ 363681 w 768927"/>
                  <a:gd name="connsiteY2" fmla="*/ 696191 h 696191"/>
                  <a:gd name="connsiteX3" fmla="*/ 574409 w 768927"/>
                  <a:gd name="connsiteY3" fmla="*/ 447640 h 696191"/>
                  <a:gd name="connsiteX4" fmla="*/ 768927 w 768927"/>
                  <a:gd name="connsiteY4" fmla="*/ 218209 h 696191"/>
                  <a:gd name="connsiteX5" fmla="*/ 407531 w 768927"/>
                  <a:gd name="connsiteY5" fmla="*/ 115651 h 696191"/>
                  <a:gd name="connsiteX6" fmla="*/ 0 w 768927"/>
                  <a:gd name="connsiteY6" fmla="*/ 0 h 69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927" h="696191" fill="none" extrusionOk="0">
                    <a:moveTo>
                      <a:pt x="0" y="0"/>
                    </a:moveTo>
                    <a:cubicBezTo>
                      <a:pt x="73714" y="120989"/>
                      <a:pt x="101488" y="282531"/>
                      <a:pt x="174567" y="334172"/>
                    </a:cubicBezTo>
                    <a:cubicBezTo>
                      <a:pt x="247646" y="385813"/>
                      <a:pt x="257170" y="545151"/>
                      <a:pt x="363681" y="696191"/>
                    </a:cubicBezTo>
                    <a:cubicBezTo>
                      <a:pt x="422352" y="590175"/>
                      <a:pt x="539010" y="549280"/>
                      <a:pt x="574409" y="447640"/>
                    </a:cubicBezTo>
                    <a:cubicBezTo>
                      <a:pt x="609808" y="346000"/>
                      <a:pt x="728618" y="298759"/>
                      <a:pt x="768927" y="218209"/>
                    </a:cubicBezTo>
                    <a:cubicBezTo>
                      <a:pt x="605846" y="178973"/>
                      <a:pt x="491046" y="111777"/>
                      <a:pt x="407531" y="115651"/>
                    </a:cubicBezTo>
                    <a:cubicBezTo>
                      <a:pt x="324016" y="119525"/>
                      <a:pt x="130204" y="23102"/>
                      <a:pt x="0" y="0"/>
                    </a:cubicBezTo>
                    <a:close/>
                  </a:path>
                  <a:path w="768927" h="696191" stroke="0" extrusionOk="0">
                    <a:moveTo>
                      <a:pt x="0" y="0"/>
                    </a:moveTo>
                    <a:cubicBezTo>
                      <a:pt x="77924" y="101168"/>
                      <a:pt x="83644" y="182359"/>
                      <a:pt x="178204" y="341134"/>
                    </a:cubicBezTo>
                    <a:cubicBezTo>
                      <a:pt x="272764" y="499909"/>
                      <a:pt x="279421" y="620428"/>
                      <a:pt x="363681" y="696191"/>
                    </a:cubicBezTo>
                    <a:cubicBezTo>
                      <a:pt x="409257" y="634830"/>
                      <a:pt x="487042" y="573512"/>
                      <a:pt x="574409" y="447640"/>
                    </a:cubicBezTo>
                    <a:cubicBezTo>
                      <a:pt x="661776" y="321768"/>
                      <a:pt x="734335" y="308830"/>
                      <a:pt x="768927" y="218209"/>
                    </a:cubicBezTo>
                    <a:cubicBezTo>
                      <a:pt x="618894" y="190234"/>
                      <a:pt x="576049" y="121990"/>
                      <a:pt x="399842" y="113469"/>
                    </a:cubicBezTo>
                    <a:cubicBezTo>
                      <a:pt x="223635" y="104948"/>
                      <a:pt x="110445" y="-544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68927"/>
                          <a:gd name="connsiteY0" fmla="*/ 0 h 696191"/>
                          <a:gd name="connsiteX1" fmla="*/ 363681 w 768927"/>
                          <a:gd name="connsiteY1" fmla="*/ 696191 h 696191"/>
                          <a:gd name="connsiteX2" fmla="*/ 768927 w 768927"/>
                          <a:gd name="connsiteY2" fmla="*/ 218209 h 696191"/>
                          <a:gd name="connsiteX3" fmla="*/ 0 w 768927"/>
                          <a:gd name="connsiteY3" fmla="*/ 0 h 6961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68927" h="696191">
                            <a:moveTo>
                              <a:pt x="0" y="0"/>
                            </a:moveTo>
                            <a:lnTo>
                              <a:pt x="363681" y="696191"/>
                            </a:lnTo>
                            <a:lnTo>
                              <a:pt x="768927" y="21820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4FC651E2-6FD8-3A7F-83D9-47F616A549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300458" y="5274458"/>
              <a:ext cx="390768" cy="179275"/>
              <a:chOff x="8835390" y="5501565"/>
              <a:chExt cx="2865120" cy="1314450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822DB16-574B-FB26-DA36-C1492C5B0E31}"/>
                  </a:ext>
                </a:extLst>
              </p:cNvPr>
              <p:cNvSpPr/>
              <p:nvPr/>
            </p:nvSpPr>
            <p:spPr>
              <a:xfrm>
                <a:off x="8835390" y="5501565"/>
                <a:ext cx="2865120" cy="1314450"/>
              </a:xfrm>
              <a:custGeom>
                <a:avLst/>
                <a:gdLst>
                  <a:gd name="connsiteX0" fmla="*/ 0 w 2865120"/>
                  <a:gd name="connsiteY0" fmla="*/ 472440 h 1314450"/>
                  <a:gd name="connsiteX1" fmla="*/ 0 w 2865120"/>
                  <a:gd name="connsiteY1" fmla="*/ 731520 h 1314450"/>
                  <a:gd name="connsiteX2" fmla="*/ 137160 w 2865120"/>
                  <a:gd name="connsiteY2" fmla="*/ 739140 h 1314450"/>
                  <a:gd name="connsiteX3" fmla="*/ 152400 w 2865120"/>
                  <a:gd name="connsiteY3" fmla="*/ 1303020 h 1314450"/>
                  <a:gd name="connsiteX4" fmla="*/ 381000 w 2865120"/>
                  <a:gd name="connsiteY4" fmla="*/ 1306830 h 1314450"/>
                  <a:gd name="connsiteX5" fmla="*/ 365760 w 2865120"/>
                  <a:gd name="connsiteY5" fmla="*/ 735330 h 1314450"/>
                  <a:gd name="connsiteX6" fmla="*/ 514350 w 2865120"/>
                  <a:gd name="connsiteY6" fmla="*/ 746760 h 1314450"/>
                  <a:gd name="connsiteX7" fmla="*/ 499110 w 2865120"/>
                  <a:gd name="connsiteY7" fmla="*/ 1051560 h 1314450"/>
                  <a:gd name="connsiteX8" fmla="*/ 742950 w 2865120"/>
                  <a:gd name="connsiteY8" fmla="*/ 1024890 h 1314450"/>
                  <a:gd name="connsiteX9" fmla="*/ 750570 w 2865120"/>
                  <a:gd name="connsiteY9" fmla="*/ 735330 h 1314450"/>
                  <a:gd name="connsiteX10" fmla="*/ 864870 w 2865120"/>
                  <a:gd name="connsiteY10" fmla="*/ 735330 h 1314450"/>
                  <a:gd name="connsiteX11" fmla="*/ 864870 w 2865120"/>
                  <a:gd name="connsiteY11" fmla="*/ 1310640 h 1314450"/>
                  <a:gd name="connsiteX12" fmla="*/ 1093470 w 2865120"/>
                  <a:gd name="connsiteY12" fmla="*/ 1314450 h 1314450"/>
                  <a:gd name="connsiteX13" fmla="*/ 1104900 w 2865120"/>
                  <a:gd name="connsiteY13" fmla="*/ 762000 h 1314450"/>
                  <a:gd name="connsiteX14" fmla="*/ 1104900 w 2865120"/>
                  <a:gd name="connsiteY14" fmla="*/ 762000 h 1314450"/>
                  <a:gd name="connsiteX15" fmla="*/ 1687830 w 2865120"/>
                  <a:gd name="connsiteY15" fmla="*/ 750570 h 1314450"/>
                  <a:gd name="connsiteX16" fmla="*/ 1905000 w 2865120"/>
                  <a:gd name="connsiteY16" fmla="*/ 845820 h 1314450"/>
                  <a:gd name="connsiteX17" fmla="*/ 1889760 w 2865120"/>
                  <a:gd name="connsiteY17" fmla="*/ 899160 h 1314450"/>
                  <a:gd name="connsiteX18" fmla="*/ 1885950 w 2865120"/>
                  <a:gd name="connsiteY18" fmla="*/ 1009650 h 1314450"/>
                  <a:gd name="connsiteX19" fmla="*/ 1885950 w 2865120"/>
                  <a:gd name="connsiteY19" fmla="*/ 1009650 h 1314450"/>
                  <a:gd name="connsiteX20" fmla="*/ 2030730 w 2865120"/>
                  <a:gd name="connsiteY20" fmla="*/ 994410 h 1314450"/>
                  <a:gd name="connsiteX21" fmla="*/ 2148840 w 2865120"/>
                  <a:gd name="connsiteY21" fmla="*/ 1238250 h 1314450"/>
                  <a:gd name="connsiteX22" fmla="*/ 2434590 w 2865120"/>
                  <a:gd name="connsiteY22" fmla="*/ 1238250 h 1314450"/>
                  <a:gd name="connsiteX23" fmla="*/ 2564130 w 2865120"/>
                  <a:gd name="connsiteY23" fmla="*/ 1032510 h 1314450"/>
                  <a:gd name="connsiteX24" fmla="*/ 2727960 w 2865120"/>
                  <a:gd name="connsiteY24" fmla="*/ 1032510 h 1314450"/>
                  <a:gd name="connsiteX25" fmla="*/ 2720340 w 2865120"/>
                  <a:gd name="connsiteY25" fmla="*/ 864870 h 1314450"/>
                  <a:gd name="connsiteX26" fmla="*/ 2865120 w 2865120"/>
                  <a:gd name="connsiteY26" fmla="*/ 685800 h 1314450"/>
                  <a:gd name="connsiteX27" fmla="*/ 2857500 w 2865120"/>
                  <a:gd name="connsiteY27" fmla="*/ 518160 h 1314450"/>
                  <a:gd name="connsiteX28" fmla="*/ 2686050 w 2865120"/>
                  <a:gd name="connsiteY28" fmla="*/ 358140 h 1314450"/>
                  <a:gd name="connsiteX29" fmla="*/ 2686050 w 2865120"/>
                  <a:gd name="connsiteY29" fmla="*/ 224790 h 1314450"/>
                  <a:gd name="connsiteX30" fmla="*/ 2548890 w 2865120"/>
                  <a:gd name="connsiteY30" fmla="*/ 213360 h 1314450"/>
                  <a:gd name="connsiteX31" fmla="*/ 2548890 w 2865120"/>
                  <a:gd name="connsiteY31" fmla="*/ 213360 h 1314450"/>
                  <a:gd name="connsiteX32" fmla="*/ 2407920 w 2865120"/>
                  <a:gd name="connsiteY32" fmla="*/ 0 h 1314450"/>
                  <a:gd name="connsiteX33" fmla="*/ 2152650 w 2865120"/>
                  <a:gd name="connsiteY33" fmla="*/ 0 h 1314450"/>
                  <a:gd name="connsiteX34" fmla="*/ 2053590 w 2865120"/>
                  <a:gd name="connsiteY34" fmla="*/ 186690 h 1314450"/>
                  <a:gd name="connsiteX35" fmla="*/ 1901190 w 2865120"/>
                  <a:gd name="connsiteY35" fmla="*/ 190500 h 1314450"/>
                  <a:gd name="connsiteX36" fmla="*/ 1866900 w 2865120"/>
                  <a:gd name="connsiteY36" fmla="*/ 346710 h 1314450"/>
                  <a:gd name="connsiteX37" fmla="*/ 1718310 w 2865120"/>
                  <a:gd name="connsiteY37" fmla="*/ 461010 h 1314450"/>
                  <a:gd name="connsiteX38" fmla="*/ 1197089 w 2865120"/>
                  <a:gd name="connsiteY38" fmla="*/ 464477 h 1314450"/>
                  <a:gd name="connsiteX39" fmla="*/ 624319 w 2865120"/>
                  <a:gd name="connsiteY39" fmla="*/ 468287 h 1314450"/>
                  <a:gd name="connsiteX40" fmla="*/ 0 w 2865120"/>
                  <a:gd name="connsiteY40" fmla="*/ 47244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865120" h="1314450" fill="none" extrusionOk="0">
                    <a:moveTo>
                      <a:pt x="0" y="472440"/>
                    </a:moveTo>
                    <a:cubicBezTo>
                      <a:pt x="-5387" y="556073"/>
                      <a:pt x="3129" y="658914"/>
                      <a:pt x="0" y="731520"/>
                    </a:cubicBezTo>
                    <a:cubicBezTo>
                      <a:pt x="30465" y="728772"/>
                      <a:pt x="107552" y="739506"/>
                      <a:pt x="137160" y="739140"/>
                    </a:cubicBezTo>
                    <a:cubicBezTo>
                      <a:pt x="151996" y="881416"/>
                      <a:pt x="170026" y="1046284"/>
                      <a:pt x="152400" y="1303020"/>
                    </a:cubicBezTo>
                    <a:cubicBezTo>
                      <a:pt x="227004" y="1308544"/>
                      <a:pt x="287599" y="1308769"/>
                      <a:pt x="381000" y="1306830"/>
                    </a:cubicBezTo>
                    <a:cubicBezTo>
                      <a:pt x="396280" y="1085916"/>
                      <a:pt x="360235" y="974070"/>
                      <a:pt x="365760" y="735330"/>
                    </a:cubicBezTo>
                    <a:cubicBezTo>
                      <a:pt x="439037" y="735231"/>
                      <a:pt x="461793" y="749575"/>
                      <a:pt x="514350" y="746760"/>
                    </a:cubicBezTo>
                    <a:cubicBezTo>
                      <a:pt x="515956" y="830120"/>
                      <a:pt x="492700" y="898858"/>
                      <a:pt x="499110" y="1051560"/>
                    </a:cubicBezTo>
                    <a:cubicBezTo>
                      <a:pt x="568036" y="1043230"/>
                      <a:pt x="655160" y="1040897"/>
                      <a:pt x="742950" y="1024890"/>
                    </a:cubicBezTo>
                    <a:cubicBezTo>
                      <a:pt x="736919" y="934947"/>
                      <a:pt x="755280" y="864057"/>
                      <a:pt x="750570" y="735330"/>
                    </a:cubicBezTo>
                    <a:cubicBezTo>
                      <a:pt x="783336" y="735122"/>
                      <a:pt x="809791" y="730875"/>
                      <a:pt x="864870" y="735330"/>
                    </a:cubicBezTo>
                    <a:cubicBezTo>
                      <a:pt x="881886" y="967199"/>
                      <a:pt x="861216" y="1151466"/>
                      <a:pt x="864870" y="1310640"/>
                    </a:cubicBezTo>
                    <a:cubicBezTo>
                      <a:pt x="948975" y="1301905"/>
                      <a:pt x="1019189" y="1320850"/>
                      <a:pt x="1093470" y="1314450"/>
                    </a:cubicBezTo>
                    <a:cubicBezTo>
                      <a:pt x="1115355" y="1023374"/>
                      <a:pt x="1118497" y="1178177"/>
                      <a:pt x="1104900" y="762000"/>
                    </a:cubicBezTo>
                    <a:lnTo>
                      <a:pt x="1104900" y="762000"/>
                    </a:lnTo>
                    <a:cubicBezTo>
                      <a:pt x="1283292" y="747365"/>
                      <a:pt x="1434008" y="779875"/>
                      <a:pt x="1687830" y="750570"/>
                    </a:cubicBezTo>
                    <a:cubicBezTo>
                      <a:pt x="1742944" y="780858"/>
                      <a:pt x="1861808" y="822547"/>
                      <a:pt x="1905000" y="845820"/>
                    </a:cubicBezTo>
                    <a:cubicBezTo>
                      <a:pt x="1899034" y="864013"/>
                      <a:pt x="1890497" y="881150"/>
                      <a:pt x="1889760" y="899160"/>
                    </a:cubicBezTo>
                    <a:cubicBezTo>
                      <a:pt x="1877755" y="930587"/>
                      <a:pt x="1882860" y="971936"/>
                      <a:pt x="1885950" y="1009650"/>
                    </a:cubicBezTo>
                    <a:lnTo>
                      <a:pt x="1885950" y="1009650"/>
                    </a:lnTo>
                    <a:cubicBezTo>
                      <a:pt x="1955826" y="1003497"/>
                      <a:pt x="1974030" y="995598"/>
                      <a:pt x="2030730" y="994410"/>
                    </a:cubicBezTo>
                    <a:cubicBezTo>
                      <a:pt x="2070483" y="1048433"/>
                      <a:pt x="2115597" y="1148735"/>
                      <a:pt x="2148840" y="1238250"/>
                    </a:cubicBezTo>
                    <a:cubicBezTo>
                      <a:pt x="2223817" y="1244597"/>
                      <a:pt x="2317639" y="1247998"/>
                      <a:pt x="2434590" y="1238250"/>
                    </a:cubicBezTo>
                    <a:cubicBezTo>
                      <a:pt x="2472562" y="1188552"/>
                      <a:pt x="2509279" y="1113137"/>
                      <a:pt x="2564130" y="1032510"/>
                    </a:cubicBezTo>
                    <a:cubicBezTo>
                      <a:pt x="2644450" y="1030162"/>
                      <a:pt x="2688518" y="1037873"/>
                      <a:pt x="2727960" y="1032510"/>
                    </a:cubicBezTo>
                    <a:cubicBezTo>
                      <a:pt x="2733197" y="989508"/>
                      <a:pt x="2727810" y="938459"/>
                      <a:pt x="2720340" y="864870"/>
                    </a:cubicBezTo>
                    <a:cubicBezTo>
                      <a:pt x="2769366" y="793233"/>
                      <a:pt x="2827174" y="746229"/>
                      <a:pt x="2865120" y="685800"/>
                    </a:cubicBezTo>
                    <a:cubicBezTo>
                      <a:pt x="2864485" y="615249"/>
                      <a:pt x="2856918" y="553706"/>
                      <a:pt x="2857500" y="518160"/>
                    </a:cubicBezTo>
                    <a:cubicBezTo>
                      <a:pt x="2775277" y="448447"/>
                      <a:pt x="2753751" y="427168"/>
                      <a:pt x="2686050" y="358140"/>
                    </a:cubicBezTo>
                    <a:cubicBezTo>
                      <a:pt x="2687471" y="311847"/>
                      <a:pt x="2685196" y="290006"/>
                      <a:pt x="2686050" y="224790"/>
                    </a:cubicBezTo>
                    <a:cubicBezTo>
                      <a:pt x="2619907" y="200005"/>
                      <a:pt x="2660255" y="209520"/>
                      <a:pt x="2548890" y="213360"/>
                    </a:cubicBezTo>
                    <a:lnTo>
                      <a:pt x="2548890" y="213360"/>
                    </a:lnTo>
                    <a:cubicBezTo>
                      <a:pt x="2509429" y="173320"/>
                      <a:pt x="2457873" y="95223"/>
                      <a:pt x="2407920" y="0"/>
                    </a:cubicBezTo>
                    <a:cubicBezTo>
                      <a:pt x="2307698" y="-7463"/>
                      <a:pt x="2266381" y="5650"/>
                      <a:pt x="2152650" y="0"/>
                    </a:cubicBezTo>
                    <a:cubicBezTo>
                      <a:pt x="2103258" y="78528"/>
                      <a:pt x="2101094" y="112359"/>
                      <a:pt x="2053590" y="186690"/>
                    </a:cubicBezTo>
                    <a:cubicBezTo>
                      <a:pt x="2019250" y="180898"/>
                      <a:pt x="1974226" y="193853"/>
                      <a:pt x="1901190" y="190500"/>
                    </a:cubicBezTo>
                    <a:cubicBezTo>
                      <a:pt x="1885480" y="254099"/>
                      <a:pt x="1878751" y="298556"/>
                      <a:pt x="1866900" y="346710"/>
                    </a:cubicBezTo>
                    <a:cubicBezTo>
                      <a:pt x="1809615" y="389261"/>
                      <a:pt x="1756796" y="431592"/>
                      <a:pt x="1718310" y="461010"/>
                    </a:cubicBezTo>
                    <a:cubicBezTo>
                      <a:pt x="1480537" y="465886"/>
                      <a:pt x="1351500" y="475385"/>
                      <a:pt x="1197089" y="464477"/>
                    </a:cubicBezTo>
                    <a:cubicBezTo>
                      <a:pt x="1042678" y="453569"/>
                      <a:pt x="869643" y="495006"/>
                      <a:pt x="624319" y="468287"/>
                    </a:cubicBezTo>
                    <a:cubicBezTo>
                      <a:pt x="378995" y="441568"/>
                      <a:pt x="267224" y="484188"/>
                      <a:pt x="0" y="472440"/>
                    </a:cubicBezTo>
                    <a:close/>
                  </a:path>
                  <a:path w="2865120" h="1314450" stroke="0" extrusionOk="0">
                    <a:moveTo>
                      <a:pt x="0" y="472440"/>
                    </a:moveTo>
                    <a:cubicBezTo>
                      <a:pt x="-1685" y="553476"/>
                      <a:pt x="5335" y="635767"/>
                      <a:pt x="0" y="731520"/>
                    </a:cubicBezTo>
                    <a:cubicBezTo>
                      <a:pt x="43222" y="739163"/>
                      <a:pt x="70754" y="740800"/>
                      <a:pt x="137160" y="739140"/>
                    </a:cubicBezTo>
                    <a:cubicBezTo>
                      <a:pt x="143029" y="947091"/>
                      <a:pt x="130778" y="1049995"/>
                      <a:pt x="152400" y="1303020"/>
                    </a:cubicBezTo>
                    <a:cubicBezTo>
                      <a:pt x="214436" y="1303774"/>
                      <a:pt x="310668" y="1311340"/>
                      <a:pt x="381000" y="1306830"/>
                    </a:cubicBezTo>
                    <a:cubicBezTo>
                      <a:pt x="386251" y="1179664"/>
                      <a:pt x="386413" y="976826"/>
                      <a:pt x="365760" y="735330"/>
                    </a:cubicBezTo>
                    <a:cubicBezTo>
                      <a:pt x="404354" y="738089"/>
                      <a:pt x="474475" y="736621"/>
                      <a:pt x="514350" y="746760"/>
                    </a:cubicBezTo>
                    <a:cubicBezTo>
                      <a:pt x="495372" y="836871"/>
                      <a:pt x="515722" y="960214"/>
                      <a:pt x="499110" y="1051560"/>
                    </a:cubicBezTo>
                    <a:cubicBezTo>
                      <a:pt x="558997" y="1052247"/>
                      <a:pt x="629429" y="1042956"/>
                      <a:pt x="742950" y="1024890"/>
                    </a:cubicBezTo>
                    <a:cubicBezTo>
                      <a:pt x="752743" y="891783"/>
                      <a:pt x="754566" y="827640"/>
                      <a:pt x="750570" y="735330"/>
                    </a:cubicBezTo>
                    <a:cubicBezTo>
                      <a:pt x="787289" y="738416"/>
                      <a:pt x="826437" y="732690"/>
                      <a:pt x="864870" y="735330"/>
                    </a:cubicBezTo>
                    <a:cubicBezTo>
                      <a:pt x="889876" y="952161"/>
                      <a:pt x="853020" y="1148990"/>
                      <a:pt x="864870" y="1310640"/>
                    </a:cubicBezTo>
                    <a:cubicBezTo>
                      <a:pt x="944669" y="1302976"/>
                      <a:pt x="984313" y="1323038"/>
                      <a:pt x="1093470" y="1314450"/>
                    </a:cubicBezTo>
                    <a:cubicBezTo>
                      <a:pt x="1112110" y="1034013"/>
                      <a:pt x="1139834" y="1238951"/>
                      <a:pt x="1104900" y="762000"/>
                    </a:cubicBezTo>
                    <a:lnTo>
                      <a:pt x="1104900" y="762000"/>
                    </a:lnTo>
                    <a:cubicBezTo>
                      <a:pt x="1320138" y="774068"/>
                      <a:pt x="1485947" y="767334"/>
                      <a:pt x="1687830" y="750570"/>
                    </a:cubicBezTo>
                    <a:cubicBezTo>
                      <a:pt x="1754310" y="777863"/>
                      <a:pt x="1850805" y="832085"/>
                      <a:pt x="1905000" y="845820"/>
                    </a:cubicBezTo>
                    <a:cubicBezTo>
                      <a:pt x="1899422" y="863862"/>
                      <a:pt x="1892294" y="879441"/>
                      <a:pt x="1889760" y="899160"/>
                    </a:cubicBezTo>
                    <a:cubicBezTo>
                      <a:pt x="1883450" y="930678"/>
                      <a:pt x="1887076" y="974356"/>
                      <a:pt x="1885950" y="1009650"/>
                    </a:cubicBezTo>
                    <a:lnTo>
                      <a:pt x="1885950" y="1009650"/>
                    </a:lnTo>
                    <a:cubicBezTo>
                      <a:pt x="1931360" y="998033"/>
                      <a:pt x="1974425" y="999234"/>
                      <a:pt x="2030730" y="994410"/>
                    </a:cubicBezTo>
                    <a:cubicBezTo>
                      <a:pt x="2069134" y="1088469"/>
                      <a:pt x="2114240" y="1149351"/>
                      <a:pt x="2148840" y="1238250"/>
                    </a:cubicBezTo>
                    <a:cubicBezTo>
                      <a:pt x="2276819" y="1224844"/>
                      <a:pt x="2296563" y="1224270"/>
                      <a:pt x="2434590" y="1238250"/>
                    </a:cubicBezTo>
                    <a:cubicBezTo>
                      <a:pt x="2497362" y="1155529"/>
                      <a:pt x="2498461" y="1132954"/>
                      <a:pt x="2564130" y="1032510"/>
                    </a:cubicBezTo>
                    <a:cubicBezTo>
                      <a:pt x="2617372" y="1034388"/>
                      <a:pt x="2671726" y="1031359"/>
                      <a:pt x="2727960" y="1032510"/>
                    </a:cubicBezTo>
                    <a:cubicBezTo>
                      <a:pt x="2719413" y="957196"/>
                      <a:pt x="2725672" y="917987"/>
                      <a:pt x="2720340" y="864870"/>
                    </a:cubicBezTo>
                    <a:cubicBezTo>
                      <a:pt x="2782322" y="802810"/>
                      <a:pt x="2811463" y="735136"/>
                      <a:pt x="2865120" y="685800"/>
                    </a:cubicBezTo>
                    <a:cubicBezTo>
                      <a:pt x="2862594" y="624842"/>
                      <a:pt x="2858181" y="557817"/>
                      <a:pt x="2857500" y="518160"/>
                    </a:cubicBezTo>
                    <a:cubicBezTo>
                      <a:pt x="2808001" y="462890"/>
                      <a:pt x="2727926" y="387405"/>
                      <a:pt x="2686050" y="358140"/>
                    </a:cubicBezTo>
                    <a:cubicBezTo>
                      <a:pt x="2686601" y="322224"/>
                      <a:pt x="2689709" y="269471"/>
                      <a:pt x="2686050" y="224790"/>
                    </a:cubicBezTo>
                    <a:cubicBezTo>
                      <a:pt x="2614377" y="207334"/>
                      <a:pt x="2671268" y="215034"/>
                      <a:pt x="2548890" y="213360"/>
                    </a:cubicBezTo>
                    <a:lnTo>
                      <a:pt x="2548890" y="213360"/>
                    </a:lnTo>
                    <a:cubicBezTo>
                      <a:pt x="2513302" y="141811"/>
                      <a:pt x="2464095" y="70041"/>
                      <a:pt x="2407920" y="0"/>
                    </a:cubicBezTo>
                    <a:cubicBezTo>
                      <a:pt x="2345858" y="647"/>
                      <a:pt x="2265063" y="9785"/>
                      <a:pt x="2152650" y="0"/>
                    </a:cubicBezTo>
                    <a:cubicBezTo>
                      <a:pt x="2112139" y="84870"/>
                      <a:pt x="2098137" y="112956"/>
                      <a:pt x="2053590" y="186690"/>
                    </a:cubicBezTo>
                    <a:cubicBezTo>
                      <a:pt x="1977618" y="191363"/>
                      <a:pt x="1972528" y="192090"/>
                      <a:pt x="1901190" y="190500"/>
                    </a:cubicBezTo>
                    <a:cubicBezTo>
                      <a:pt x="1894076" y="226970"/>
                      <a:pt x="1872372" y="309530"/>
                      <a:pt x="1866900" y="346710"/>
                    </a:cubicBezTo>
                    <a:cubicBezTo>
                      <a:pt x="1801843" y="388575"/>
                      <a:pt x="1788939" y="417158"/>
                      <a:pt x="1718310" y="461010"/>
                    </a:cubicBezTo>
                    <a:cubicBezTo>
                      <a:pt x="1528711" y="441024"/>
                      <a:pt x="1333791" y="462033"/>
                      <a:pt x="1128357" y="464934"/>
                    </a:cubicBezTo>
                    <a:cubicBezTo>
                      <a:pt x="922923" y="467835"/>
                      <a:pt x="793592" y="480829"/>
                      <a:pt x="572770" y="468630"/>
                    </a:cubicBezTo>
                    <a:cubicBezTo>
                      <a:pt x="351948" y="456431"/>
                      <a:pt x="156776" y="468345"/>
                      <a:pt x="0" y="472440"/>
                    </a:cubicBezTo>
                    <a:close/>
                  </a:path>
                </a:pathLst>
              </a:custGeom>
              <a:solidFill>
                <a:srgbClr val="ED7D31"/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865120"/>
                          <a:gd name="connsiteY0" fmla="*/ 472440 h 1314450"/>
                          <a:gd name="connsiteX1" fmla="*/ 0 w 2865120"/>
                          <a:gd name="connsiteY1" fmla="*/ 731520 h 1314450"/>
                          <a:gd name="connsiteX2" fmla="*/ 137160 w 2865120"/>
                          <a:gd name="connsiteY2" fmla="*/ 739140 h 1314450"/>
                          <a:gd name="connsiteX3" fmla="*/ 152400 w 2865120"/>
                          <a:gd name="connsiteY3" fmla="*/ 1303020 h 1314450"/>
                          <a:gd name="connsiteX4" fmla="*/ 381000 w 2865120"/>
                          <a:gd name="connsiteY4" fmla="*/ 1306830 h 1314450"/>
                          <a:gd name="connsiteX5" fmla="*/ 365760 w 2865120"/>
                          <a:gd name="connsiteY5" fmla="*/ 735330 h 1314450"/>
                          <a:gd name="connsiteX6" fmla="*/ 514350 w 2865120"/>
                          <a:gd name="connsiteY6" fmla="*/ 746760 h 1314450"/>
                          <a:gd name="connsiteX7" fmla="*/ 499110 w 2865120"/>
                          <a:gd name="connsiteY7" fmla="*/ 1051560 h 1314450"/>
                          <a:gd name="connsiteX8" fmla="*/ 742950 w 2865120"/>
                          <a:gd name="connsiteY8" fmla="*/ 1024890 h 1314450"/>
                          <a:gd name="connsiteX9" fmla="*/ 750570 w 2865120"/>
                          <a:gd name="connsiteY9" fmla="*/ 735330 h 1314450"/>
                          <a:gd name="connsiteX10" fmla="*/ 864870 w 2865120"/>
                          <a:gd name="connsiteY10" fmla="*/ 735330 h 1314450"/>
                          <a:gd name="connsiteX11" fmla="*/ 864870 w 2865120"/>
                          <a:gd name="connsiteY11" fmla="*/ 1310640 h 1314450"/>
                          <a:gd name="connsiteX12" fmla="*/ 1093470 w 2865120"/>
                          <a:gd name="connsiteY12" fmla="*/ 1314450 h 1314450"/>
                          <a:gd name="connsiteX13" fmla="*/ 1104900 w 2865120"/>
                          <a:gd name="connsiteY13" fmla="*/ 762000 h 1314450"/>
                          <a:gd name="connsiteX14" fmla="*/ 1104900 w 2865120"/>
                          <a:gd name="connsiteY14" fmla="*/ 762000 h 1314450"/>
                          <a:gd name="connsiteX15" fmla="*/ 1687830 w 2865120"/>
                          <a:gd name="connsiteY15" fmla="*/ 750570 h 1314450"/>
                          <a:gd name="connsiteX16" fmla="*/ 1905000 w 2865120"/>
                          <a:gd name="connsiteY16" fmla="*/ 845820 h 1314450"/>
                          <a:gd name="connsiteX17" fmla="*/ 1889760 w 2865120"/>
                          <a:gd name="connsiteY17" fmla="*/ 899160 h 1314450"/>
                          <a:gd name="connsiteX18" fmla="*/ 1885950 w 2865120"/>
                          <a:gd name="connsiteY18" fmla="*/ 1009650 h 1314450"/>
                          <a:gd name="connsiteX19" fmla="*/ 1885950 w 2865120"/>
                          <a:gd name="connsiteY19" fmla="*/ 1009650 h 1314450"/>
                          <a:gd name="connsiteX20" fmla="*/ 2030730 w 2865120"/>
                          <a:gd name="connsiteY20" fmla="*/ 994410 h 1314450"/>
                          <a:gd name="connsiteX21" fmla="*/ 2148840 w 2865120"/>
                          <a:gd name="connsiteY21" fmla="*/ 1238250 h 1314450"/>
                          <a:gd name="connsiteX22" fmla="*/ 2434590 w 2865120"/>
                          <a:gd name="connsiteY22" fmla="*/ 1238250 h 1314450"/>
                          <a:gd name="connsiteX23" fmla="*/ 2564130 w 2865120"/>
                          <a:gd name="connsiteY23" fmla="*/ 1032510 h 1314450"/>
                          <a:gd name="connsiteX24" fmla="*/ 2727960 w 2865120"/>
                          <a:gd name="connsiteY24" fmla="*/ 1032510 h 1314450"/>
                          <a:gd name="connsiteX25" fmla="*/ 2720340 w 2865120"/>
                          <a:gd name="connsiteY25" fmla="*/ 864870 h 1314450"/>
                          <a:gd name="connsiteX26" fmla="*/ 2865120 w 2865120"/>
                          <a:gd name="connsiteY26" fmla="*/ 685800 h 1314450"/>
                          <a:gd name="connsiteX27" fmla="*/ 2857500 w 2865120"/>
                          <a:gd name="connsiteY27" fmla="*/ 518160 h 1314450"/>
                          <a:gd name="connsiteX28" fmla="*/ 2686050 w 2865120"/>
                          <a:gd name="connsiteY28" fmla="*/ 358140 h 1314450"/>
                          <a:gd name="connsiteX29" fmla="*/ 2686050 w 2865120"/>
                          <a:gd name="connsiteY29" fmla="*/ 224790 h 1314450"/>
                          <a:gd name="connsiteX30" fmla="*/ 2548890 w 2865120"/>
                          <a:gd name="connsiteY30" fmla="*/ 213360 h 1314450"/>
                          <a:gd name="connsiteX31" fmla="*/ 2548890 w 2865120"/>
                          <a:gd name="connsiteY31" fmla="*/ 213360 h 1314450"/>
                          <a:gd name="connsiteX32" fmla="*/ 2407920 w 2865120"/>
                          <a:gd name="connsiteY32" fmla="*/ 0 h 1314450"/>
                          <a:gd name="connsiteX33" fmla="*/ 2152650 w 2865120"/>
                          <a:gd name="connsiteY33" fmla="*/ 0 h 1314450"/>
                          <a:gd name="connsiteX34" fmla="*/ 2053590 w 2865120"/>
                          <a:gd name="connsiteY34" fmla="*/ 186690 h 1314450"/>
                          <a:gd name="connsiteX35" fmla="*/ 1901190 w 2865120"/>
                          <a:gd name="connsiteY35" fmla="*/ 190500 h 1314450"/>
                          <a:gd name="connsiteX36" fmla="*/ 1866900 w 2865120"/>
                          <a:gd name="connsiteY36" fmla="*/ 346710 h 1314450"/>
                          <a:gd name="connsiteX37" fmla="*/ 1718310 w 2865120"/>
                          <a:gd name="connsiteY37" fmla="*/ 461010 h 1314450"/>
                          <a:gd name="connsiteX38" fmla="*/ 0 w 2865120"/>
                          <a:gd name="connsiteY38" fmla="*/ 472440 h 13144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</a:cxnLst>
                        <a:rect l="l" t="t" r="r" b="b"/>
                        <a:pathLst>
                          <a:path w="2865120" h="1314450">
                            <a:moveTo>
                              <a:pt x="0" y="472440"/>
                            </a:moveTo>
                            <a:lnTo>
                              <a:pt x="0" y="731520"/>
                            </a:lnTo>
                            <a:lnTo>
                              <a:pt x="137160" y="739140"/>
                            </a:lnTo>
                            <a:lnTo>
                              <a:pt x="152400" y="1303020"/>
                            </a:lnTo>
                            <a:lnTo>
                              <a:pt x="381000" y="1306830"/>
                            </a:lnTo>
                            <a:lnTo>
                              <a:pt x="365760" y="735330"/>
                            </a:lnTo>
                            <a:lnTo>
                              <a:pt x="514350" y="746760"/>
                            </a:lnTo>
                            <a:lnTo>
                              <a:pt x="499110" y="1051560"/>
                            </a:lnTo>
                            <a:lnTo>
                              <a:pt x="742950" y="1024890"/>
                            </a:lnTo>
                            <a:lnTo>
                              <a:pt x="750570" y="735330"/>
                            </a:lnTo>
                            <a:lnTo>
                              <a:pt x="864870" y="735330"/>
                            </a:lnTo>
                            <a:lnTo>
                              <a:pt x="864870" y="1310640"/>
                            </a:lnTo>
                            <a:lnTo>
                              <a:pt x="1093470" y="1314450"/>
                            </a:lnTo>
                            <a:cubicBezTo>
                              <a:pt x="1114873" y="1029073"/>
                              <a:pt x="1104900" y="1212993"/>
                              <a:pt x="1104900" y="762000"/>
                            </a:cubicBezTo>
                            <a:lnTo>
                              <a:pt x="1104900" y="762000"/>
                            </a:lnTo>
                            <a:lnTo>
                              <a:pt x="1687830" y="750570"/>
                            </a:lnTo>
                            <a:lnTo>
                              <a:pt x="1905000" y="845820"/>
                            </a:lnTo>
                            <a:cubicBezTo>
                              <a:pt x="1899920" y="863600"/>
                              <a:pt x="1892054" y="880811"/>
                              <a:pt x="1889760" y="899160"/>
                            </a:cubicBezTo>
                            <a:cubicBezTo>
                              <a:pt x="1885804" y="930811"/>
                              <a:pt x="1885950" y="973387"/>
                              <a:pt x="1885950" y="1009650"/>
                            </a:cubicBezTo>
                            <a:lnTo>
                              <a:pt x="1885950" y="1009650"/>
                            </a:lnTo>
                            <a:lnTo>
                              <a:pt x="2030730" y="994410"/>
                            </a:lnTo>
                            <a:lnTo>
                              <a:pt x="2148840" y="1238250"/>
                            </a:lnTo>
                            <a:lnTo>
                              <a:pt x="2434590" y="1238250"/>
                            </a:lnTo>
                            <a:lnTo>
                              <a:pt x="2564130" y="1032510"/>
                            </a:lnTo>
                            <a:lnTo>
                              <a:pt x="2727960" y="1032510"/>
                            </a:lnTo>
                            <a:lnTo>
                              <a:pt x="2720340" y="864870"/>
                            </a:lnTo>
                            <a:lnTo>
                              <a:pt x="2865120" y="685800"/>
                            </a:lnTo>
                            <a:lnTo>
                              <a:pt x="2857500" y="518160"/>
                            </a:lnTo>
                            <a:lnTo>
                              <a:pt x="2686050" y="358140"/>
                            </a:lnTo>
                            <a:lnTo>
                              <a:pt x="2686050" y="224790"/>
                            </a:lnTo>
                            <a:cubicBezTo>
                              <a:pt x="2619230" y="202517"/>
                              <a:pt x="2663808" y="213360"/>
                              <a:pt x="2548890" y="213360"/>
                            </a:cubicBezTo>
                            <a:lnTo>
                              <a:pt x="2548890" y="213360"/>
                            </a:lnTo>
                            <a:lnTo>
                              <a:pt x="2407920" y="0"/>
                            </a:lnTo>
                            <a:lnTo>
                              <a:pt x="2152650" y="0"/>
                            </a:lnTo>
                            <a:lnTo>
                              <a:pt x="2053590" y="186690"/>
                            </a:lnTo>
                            <a:lnTo>
                              <a:pt x="1901190" y="190500"/>
                            </a:lnTo>
                            <a:lnTo>
                              <a:pt x="1866900" y="346710"/>
                            </a:lnTo>
                            <a:lnTo>
                              <a:pt x="1718310" y="461010"/>
                            </a:lnTo>
                            <a:lnTo>
                              <a:pt x="0" y="472440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ED3A05A-A9B8-CE97-2B5B-19CC7A799A12}"/>
                  </a:ext>
                </a:extLst>
              </p:cNvPr>
              <p:cNvSpPr/>
              <p:nvPr/>
            </p:nvSpPr>
            <p:spPr>
              <a:xfrm>
                <a:off x="10818320" y="5822334"/>
                <a:ext cx="253826" cy="3086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EDAEACE5-9704-04C9-8645-25CDA5C7A0CC}"/>
                  </a:ext>
                </a:extLst>
              </p:cNvPr>
              <p:cNvSpPr/>
              <p:nvPr/>
            </p:nvSpPr>
            <p:spPr>
              <a:xfrm>
                <a:off x="11204436" y="5815364"/>
                <a:ext cx="253826" cy="3086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CF77A4E-2F09-ECCD-C3D3-0041F49B2577}"/>
                  </a:ext>
                </a:extLst>
              </p:cNvPr>
              <p:cNvSpPr/>
              <p:nvPr/>
            </p:nvSpPr>
            <p:spPr>
              <a:xfrm>
                <a:off x="11026564" y="6227962"/>
                <a:ext cx="253826" cy="3086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</p:grp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FECF27E3-7A18-FD55-B278-AB17B769A344}"/>
              </a:ext>
            </a:extLst>
          </p:cNvPr>
          <p:cNvSpPr txBox="1"/>
          <p:nvPr/>
        </p:nvSpPr>
        <p:spPr>
          <a:xfrm>
            <a:off x="5727989" y="4412940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7" name="Graphic 186" descr="Close with solid fill">
            <a:extLst>
              <a:ext uri="{FF2B5EF4-FFF2-40B4-BE49-F238E27FC236}">
                <a16:creationId xmlns:a16="http://schemas.microsoft.com/office/drawing/2014/main" id="{4CEC664D-5761-AF7A-2040-2A572D5D5B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42387" y="4470039"/>
            <a:ext cx="381338" cy="3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06446 3.7037E-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9" grpId="0" animBg="1"/>
      <p:bldP spid="119" grpId="1" animBg="1"/>
      <p:bldP spid="3" grpId="0"/>
      <p:bldP spid="35" grpId="0"/>
      <p:bldP spid="37" grpId="0"/>
      <p:bldP spid="38" grpId="0"/>
      <p:bldP spid="39" grpId="0"/>
      <p:bldP spid="184" grpId="0"/>
      <p:bldP spid="18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B755AE-10F5-8E74-AABA-F3F5BD0D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5" y="1451728"/>
            <a:ext cx="11816490" cy="47252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1 IBE instance per depth?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Compilation</a:t>
            </a:r>
          </a:p>
          <a:p>
            <a:pPr marL="0" indent="0">
              <a:buNone/>
            </a:pPr>
            <a:r>
              <a:rPr lang="en-US" dirty="0"/>
              <a:t>Why 2 delegations per instance?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Prefix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83D20BA-88B6-6A7B-48C0-5FDEEE042366}"/>
              </a:ext>
            </a:extLst>
          </p:cNvPr>
          <p:cNvGrpSpPr/>
          <p:nvPr/>
        </p:nvGrpSpPr>
        <p:grpSpPr>
          <a:xfrm>
            <a:off x="3900665" y="3842466"/>
            <a:ext cx="5613755" cy="1055349"/>
            <a:chOff x="3287791" y="2771372"/>
            <a:chExt cx="3763477" cy="1055349"/>
          </a:xfrm>
          <a:solidFill>
            <a:schemeClr val="bg1">
              <a:lumMod val="50000"/>
            </a:schemeClr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6AE5BD2-8B73-8D16-7EA2-9272CE5C26E9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5369599-2385-6BD8-EE80-920EAA062B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A223F32-5156-8638-600D-1D4F8B187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B7A0906-F348-1E0C-FF65-0FCBE4E027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F420E84-D61D-8C63-B0DD-88F072A9A4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rgbClr val="7F7F7F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EAA5A8B4-7D55-2AB3-99A2-87BDE13D968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25D0389E-1F8D-CCF2-81D7-63767EF98D11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E2BC681-EAF8-1E09-3BC2-D17EB61A9D77}"/>
              </a:ext>
            </a:extLst>
          </p:cNvPr>
          <p:cNvGrpSpPr/>
          <p:nvPr/>
        </p:nvGrpSpPr>
        <p:grpSpPr>
          <a:xfrm>
            <a:off x="4505158" y="4338149"/>
            <a:ext cx="2739590" cy="1050692"/>
            <a:chOff x="3287791" y="2771372"/>
            <a:chExt cx="3763477" cy="1050692"/>
          </a:xfrm>
          <a:solidFill>
            <a:schemeClr val="bg1">
              <a:lumMod val="50000"/>
            </a:schemeClr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E45F59C-DFFC-B274-DB5C-F74B555C9E9A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512F5D5-A331-A964-53B7-2A6B170ACB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9D3CA63-A894-4162-B7F5-B30766416A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50593B5-B5F2-8480-0DF9-32B985B614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rgbClr val="7F7F7F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C218032-3891-1864-1647-344AEF3BFB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81A02418-574B-A26A-BC7A-28D19FFF8D65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5AC89335-9FB1-03F1-4241-E8C6E282AF06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0794061-29AE-309F-4155-427FE7613E94}"/>
              </a:ext>
            </a:extLst>
          </p:cNvPr>
          <p:cNvGrpSpPr/>
          <p:nvPr/>
        </p:nvGrpSpPr>
        <p:grpSpPr>
          <a:xfrm>
            <a:off x="5987663" y="4808910"/>
            <a:ext cx="749991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C21BCBE-6E86-7894-8D73-3CDB60531B59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4342044-AFAB-1534-F260-1A24F2B9F3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64548C1-F15A-664E-5FEC-AE588E23D6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715807C-4E13-0D6E-1E24-D8ED0F2DC4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2057678-F5D4-7A13-CAAC-07B103931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16139B6E-7DF4-184D-41DC-1DED903719FF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2D334A53-FE99-9D6E-E2CF-11DF829E493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5F47250D-600F-06FA-35B7-F52E8B3C7512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564E8D44-CBB7-ADAD-D925-FB8F97158352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0CC7803F-0E0B-B02E-BEBC-662B2C68B2DD}"/>
              </a:ext>
            </a:extLst>
          </p:cNvPr>
          <p:cNvSpPr/>
          <p:nvPr/>
        </p:nvSpPr>
        <p:spPr>
          <a:xfrm>
            <a:off x="9261893" y="4348308"/>
            <a:ext cx="497722" cy="54484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7AF1DE6B-AF9A-330E-9CC4-0AC445D4E4FB}"/>
              </a:ext>
            </a:extLst>
          </p:cNvPr>
          <p:cNvSpPr/>
          <p:nvPr/>
        </p:nvSpPr>
        <p:spPr>
          <a:xfrm>
            <a:off x="7123300" y="4843991"/>
            <a:ext cx="242895" cy="54484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69FFA460-9CB0-08D5-8FB1-3512676AAB02}"/>
              </a:ext>
            </a:extLst>
          </p:cNvPr>
          <p:cNvCxnSpPr>
            <a:cxnSpLocks/>
          </p:cNvCxnSpPr>
          <p:nvPr/>
        </p:nvCxnSpPr>
        <p:spPr>
          <a:xfrm flipV="1">
            <a:off x="6019537" y="3853740"/>
            <a:ext cx="894149" cy="48385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60C678F1-A770-9D5C-C2C5-E307A8CDD1B7}"/>
              </a:ext>
            </a:extLst>
          </p:cNvPr>
          <p:cNvCxnSpPr>
            <a:cxnSpLocks/>
          </p:cNvCxnSpPr>
          <p:nvPr/>
        </p:nvCxnSpPr>
        <p:spPr>
          <a:xfrm flipV="1">
            <a:off x="5991157" y="3878494"/>
            <a:ext cx="894149" cy="483850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6BC5F4-04EB-AF22-A4F2-4C65238379AB}"/>
              </a:ext>
            </a:extLst>
          </p:cNvPr>
          <p:cNvCxnSpPr>
            <a:cxnSpLocks/>
          </p:cNvCxnSpPr>
          <p:nvPr/>
        </p:nvCxnSpPr>
        <p:spPr>
          <a:xfrm flipH="1" flipV="1">
            <a:off x="6012764" y="4331494"/>
            <a:ext cx="417659" cy="470761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9EAAB6-0CD6-89DB-ECC3-0B623CD96B6D}"/>
              </a:ext>
            </a:extLst>
          </p:cNvPr>
          <p:cNvCxnSpPr>
            <a:cxnSpLocks/>
          </p:cNvCxnSpPr>
          <p:nvPr/>
        </p:nvCxnSpPr>
        <p:spPr>
          <a:xfrm flipH="1">
            <a:off x="6044382" y="4795980"/>
            <a:ext cx="387483" cy="53802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547486-3C13-D8EA-84F4-261F1A7F34EA}"/>
              </a:ext>
            </a:extLst>
          </p:cNvPr>
          <p:cNvCxnSpPr>
            <a:cxnSpLocks/>
          </p:cNvCxnSpPr>
          <p:nvPr/>
        </p:nvCxnSpPr>
        <p:spPr>
          <a:xfrm flipV="1">
            <a:off x="6019499" y="5325415"/>
            <a:ext cx="37075" cy="538141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B3EA57-4572-F6B7-5169-7C18545A4076}"/>
              </a:ext>
            </a:extLst>
          </p:cNvPr>
          <p:cNvCxnSpPr>
            <a:cxnSpLocks/>
          </p:cNvCxnSpPr>
          <p:nvPr/>
        </p:nvCxnSpPr>
        <p:spPr>
          <a:xfrm flipV="1">
            <a:off x="6081819" y="4832305"/>
            <a:ext cx="342848" cy="477575"/>
          </a:xfrm>
          <a:prstGeom prst="line">
            <a:avLst/>
          </a:prstGeom>
          <a:ln w="92075">
            <a:solidFill>
              <a:schemeClr val="accent6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910B8D-D977-8E98-00BA-07B3CD02FE43}"/>
              </a:ext>
            </a:extLst>
          </p:cNvPr>
          <p:cNvCxnSpPr>
            <a:cxnSpLocks/>
          </p:cNvCxnSpPr>
          <p:nvPr/>
        </p:nvCxnSpPr>
        <p:spPr>
          <a:xfrm flipH="1" flipV="1">
            <a:off x="6012347" y="4332971"/>
            <a:ext cx="454264" cy="509690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Graphic 72" descr="Key with solid fill">
            <a:extLst>
              <a:ext uri="{FF2B5EF4-FFF2-40B4-BE49-F238E27FC236}">
                <a16:creationId xmlns:a16="http://schemas.microsoft.com/office/drawing/2014/main" id="{65A0F99B-575E-92D9-0D5D-883C1A7AA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9671" y="1231389"/>
            <a:ext cx="2071705" cy="2071703"/>
          </a:xfrm>
          <a:prstGeom prst="rect">
            <a:avLst/>
          </a:prstGeom>
        </p:spPr>
      </p:pic>
      <p:sp>
        <p:nvSpPr>
          <p:cNvPr id="80" name="Left Bracket 79">
            <a:extLst>
              <a:ext uri="{FF2B5EF4-FFF2-40B4-BE49-F238E27FC236}">
                <a16:creationId xmlns:a16="http://schemas.microsoft.com/office/drawing/2014/main" id="{360A0700-1DDA-9346-70D2-629D7750FEE7}"/>
              </a:ext>
            </a:extLst>
          </p:cNvPr>
          <p:cNvSpPr/>
          <p:nvPr/>
        </p:nvSpPr>
        <p:spPr>
          <a:xfrm>
            <a:off x="8790988" y="1597050"/>
            <a:ext cx="168534" cy="1516048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72000" tIns="72000" rIns="0" bIns="72000" rtlCol="0" anchor="ctr"/>
          <a:lstStyle/>
          <a:p>
            <a:pPr algn="ctr"/>
            <a:endParaRPr lang="en-DE" sz="200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F48109A-B92C-D772-8D9D-DC943B5DC56F}"/>
              </a:ext>
            </a:extLst>
          </p:cNvPr>
          <p:cNvSpPr txBox="1"/>
          <p:nvPr/>
        </p:nvSpPr>
        <p:spPr>
          <a:xfrm>
            <a:off x="8369890" y="1960440"/>
            <a:ext cx="301760" cy="700979"/>
          </a:xfrm>
          <a:prstGeom prst="rect">
            <a:avLst/>
          </a:prstGeom>
          <a:noFill/>
        </p:spPr>
        <p:txBody>
          <a:bodyPr wrap="none" lIns="72000" tIns="72000" rIns="0" bIns="72000" rtlCol="0">
            <a:spAutoFit/>
          </a:bodyPr>
          <a:lstStyle/>
          <a:p>
            <a:r>
              <a:rPr lang="en-US" sz="4000" dirty="0"/>
              <a:t>=</a:t>
            </a:r>
            <a:endParaRPr lang="en-DE" sz="4000" dirty="0"/>
          </a:p>
        </p:txBody>
      </p:sp>
      <p:sp>
        <p:nvSpPr>
          <p:cNvPr id="120" name="Left Bracket 119">
            <a:extLst>
              <a:ext uri="{FF2B5EF4-FFF2-40B4-BE49-F238E27FC236}">
                <a16:creationId xmlns:a16="http://schemas.microsoft.com/office/drawing/2014/main" id="{ED54CBCF-DCDE-A6CA-219F-A91B11EEEA10}"/>
              </a:ext>
            </a:extLst>
          </p:cNvPr>
          <p:cNvSpPr/>
          <p:nvPr/>
        </p:nvSpPr>
        <p:spPr>
          <a:xfrm rot="10800000">
            <a:off x="10253015" y="1597049"/>
            <a:ext cx="168534" cy="1516048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72000" tIns="72000" rIns="0" bIns="72000" rtlCol="0" anchor="ctr"/>
          <a:lstStyle/>
          <a:p>
            <a:pPr algn="ctr"/>
            <a:endParaRPr lang="en-DE" sz="200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6F2A13E-E92A-FAF4-5F05-5B1C0CA6113A}"/>
              </a:ext>
            </a:extLst>
          </p:cNvPr>
          <p:cNvGrpSpPr/>
          <p:nvPr/>
        </p:nvGrpSpPr>
        <p:grpSpPr>
          <a:xfrm>
            <a:off x="9677793" y="2279182"/>
            <a:ext cx="686595" cy="758506"/>
            <a:chOff x="4329188" y="3771969"/>
            <a:chExt cx="688925" cy="761080"/>
          </a:xfrm>
        </p:grpSpPr>
        <p:pic>
          <p:nvPicPr>
            <p:cNvPr id="174" name="Content Placeholder 12 8 2 1" descr="Old Key with solid fill">
              <a:extLst>
                <a:ext uri="{FF2B5EF4-FFF2-40B4-BE49-F238E27FC236}">
                  <a16:creationId xmlns:a16="http://schemas.microsoft.com/office/drawing/2014/main" id="{19330A67-F260-4D28-564B-0BA207D2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243AC21-DB42-1843-A657-5A147C39028D}"/>
                </a:ext>
              </a:extLst>
            </p:cNvPr>
            <p:cNvSpPr txBox="1"/>
            <p:nvPr/>
          </p:nvSpPr>
          <p:spPr>
            <a:xfrm>
              <a:off x="4844233" y="3771969"/>
              <a:ext cx="173880" cy="390431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DE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2BCB8EB-B101-853A-CE9B-D322BD1A8A08}"/>
              </a:ext>
            </a:extLst>
          </p:cNvPr>
          <p:cNvGrpSpPr/>
          <p:nvPr/>
        </p:nvGrpSpPr>
        <p:grpSpPr>
          <a:xfrm>
            <a:off x="9012498" y="1952462"/>
            <a:ext cx="552531" cy="528658"/>
            <a:chOff x="5222662" y="4972210"/>
            <a:chExt cx="1007643" cy="96410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2F073AE-1395-8E80-48F7-62158EB568C8}"/>
                </a:ext>
              </a:extLst>
            </p:cNvPr>
            <p:cNvGrpSpPr/>
            <p:nvPr/>
          </p:nvGrpSpPr>
          <p:grpSpPr>
            <a:xfrm>
              <a:off x="5222662" y="4972210"/>
              <a:ext cx="727692" cy="698734"/>
              <a:chOff x="4329188" y="3834315"/>
              <a:chExt cx="727692" cy="698734"/>
            </a:xfrm>
          </p:grpSpPr>
          <p:pic>
            <p:nvPicPr>
              <p:cNvPr id="172" name="Content Placeholder 12 1 3 2 1" descr="Old Key with solid fill">
                <a:extLst>
                  <a:ext uri="{FF2B5EF4-FFF2-40B4-BE49-F238E27FC236}">
                    <a16:creationId xmlns:a16="http://schemas.microsoft.com/office/drawing/2014/main" id="{F8B7768B-DDF7-ADC7-D279-4145F0DED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CA2AAB4-126B-E88A-029D-29EC69818F49}"/>
                  </a:ext>
                </a:extLst>
              </p:cNvPr>
              <p:cNvSpPr txBox="1"/>
              <p:nvPr/>
            </p:nvSpPr>
            <p:spPr>
              <a:xfrm>
                <a:off x="4805483" y="3834315"/>
                <a:ext cx="25139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004C2C1-DACD-01E5-AA45-8D03D59A0A69}"/>
                </a:ext>
              </a:extLst>
            </p:cNvPr>
            <p:cNvSpPr txBox="1"/>
            <p:nvPr/>
          </p:nvSpPr>
          <p:spPr>
            <a:xfrm>
              <a:off x="5577658" y="5381817"/>
              <a:ext cx="652647" cy="554502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pPr algn="ctr"/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2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EB8A21-794D-E115-DE1C-C34EFFB29784}"/>
              </a:ext>
            </a:extLst>
          </p:cNvPr>
          <p:cNvGrpSpPr/>
          <p:nvPr/>
        </p:nvGrpSpPr>
        <p:grpSpPr>
          <a:xfrm>
            <a:off x="9713971" y="1951099"/>
            <a:ext cx="552531" cy="528658"/>
            <a:chOff x="5222662" y="4972210"/>
            <a:chExt cx="1007644" cy="964109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FD159E1-86CD-5DBC-7BD8-06B2E0BD407C}"/>
                </a:ext>
              </a:extLst>
            </p:cNvPr>
            <p:cNvGrpSpPr/>
            <p:nvPr/>
          </p:nvGrpSpPr>
          <p:grpSpPr>
            <a:xfrm>
              <a:off x="5222662" y="4972210"/>
              <a:ext cx="760007" cy="698734"/>
              <a:chOff x="4329188" y="3834315"/>
              <a:chExt cx="760007" cy="698734"/>
            </a:xfrm>
          </p:grpSpPr>
          <p:pic>
            <p:nvPicPr>
              <p:cNvPr id="167" name="Content Placeholder 12 1 3 2 2 1" descr="Old Key with solid fill">
                <a:extLst>
                  <a:ext uri="{FF2B5EF4-FFF2-40B4-BE49-F238E27FC236}">
                    <a16:creationId xmlns:a16="http://schemas.microsoft.com/office/drawing/2014/main" id="{327C4B2F-C129-BE28-0C44-6BCB9F911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91F3EE0-4FDF-E40E-1DDA-3E0A2C11F611}"/>
                  </a:ext>
                </a:extLst>
              </p:cNvPr>
              <p:cNvSpPr txBox="1"/>
              <p:nvPr/>
            </p:nvSpPr>
            <p:spPr>
              <a:xfrm>
                <a:off x="4773166" y="3834315"/>
                <a:ext cx="316029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46E194E-BE1D-94A1-DD30-21883AF362BD}"/>
                </a:ext>
              </a:extLst>
            </p:cNvPr>
            <p:cNvSpPr txBox="1"/>
            <p:nvPr/>
          </p:nvSpPr>
          <p:spPr>
            <a:xfrm>
              <a:off x="5577657" y="5381817"/>
              <a:ext cx="652649" cy="554502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pPr algn="ctr"/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2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A1DEB0A-40B2-11E0-CC9B-245B00FDAD6F}"/>
              </a:ext>
            </a:extLst>
          </p:cNvPr>
          <p:cNvGrpSpPr>
            <a:grpSpLocks noChangeAspect="1"/>
          </p:cNvGrpSpPr>
          <p:nvPr/>
        </p:nvGrpSpPr>
        <p:grpSpPr>
          <a:xfrm>
            <a:off x="9016182" y="2341283"/>
            <a:ext cx="556670" cy="893083"/>
            <a:chOff x="1053921" y="3903214"/>
            <a:chExt cx="1015191" cy="1628706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813C6D7-0ABC-8F37-6D34-C167D547400E}"/>
                </a:ext>
              </a:extLst>
            </p:cNvPr>
            <p:cNvGrpSpPr/>
            <p:nvPr/>
          </p:nvGrpSpPr>
          <p:grpSpPr>
            <a:xfrm>
              <a:off x="1061469" y="3903214"/>
              <a:ext cx="1007643" cy="964107"/>
              <a:chOff x="5222662" y="4972210"/>
              <a:chExt cx="1007643" cy="964107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1E513C3D-A704-9351-83C2-1B68D0A48978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59996" cy="698734"/>
                <a:chOff x="4329188" y="3834315"/>
                <a:chExt cx="759996" cy="698734"/>
              </a:xfrm>
            </p:grpSpPr>
            <p:pic>
              <p:nvPicPr>
                <p:cNvPr id="144" name="Content Placeholder 12 1 2 2 1" descr="Old Key with solid fill">
                  <a:extLst>
                    <a:ext uri="{FF2B5EF4-FFF2-40B4-BE49-F238E27FC236}">
                      <a16:creationId xmlns:a16="http://schemas.microsoft.com/office/drawing/2014/main" id="{CC6803CF-EB90-5B33-3EAD-17B17649EE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1803F42-4A4C-D85F-53E1-77103AFA6E11}"/>
                    </a:ext>
                  </a:extLst>
                </p:cNvPr>
                <p:cNvSpPr txBox="1"/>
                <p:nvPr/>
              </p:nvSpPr>
              <p:spPr>
                <a:xfrm>
                  <a:off x="4773156" y="3834315"/>
                  <a:ext cx="316028" cy="55450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F7288F6-0F19-F7A7-B5F7-C92117251C14}"/>
                  </a:ext>
                </a:extLst>
              </p:cNvPr>
              <p:cNvSpPr txBox="1"/>
              <p:nvPr/>
            </p:nvSpPr>
            <p:spPr>
              <a:xfrm>
                <a:off x="5577658" y="5381815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203426B-DBFF-A305-24F9-6AA783B5F6A4}"/>
                </a:ext>
              </a:extLst>
            </p:cNvPr>
            <p:cNvGrpSpPr/>
            <p:nvPr/>
          </p:nvGrpSpPr>
          <p:grpSpPr>
            <a:xfrm>
              <a:off x="1053921" y="4567808"/>
              <a:ext cx="1007644" cy="964112"/>
              <a:chOff x="5222662" y="4972210"/>
              <a:chExt cx="1007644" cy="964112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2A839E1-C705-2F8F-4772-AF5D9FFF106E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59999" cy="698734"/>
                <a:chOff x="4329188" y="3834315"/>
                <a:chExt cx="759999" cy="698734"/>
              </a:xfrm>
            </p:grpSpPr>
            <p:pic>
              <p:nvPicPr>
                <p:cNvPr id="130" name="Content Placeholder 12 1 3 2 2 2" descr="Old Key with solid fill">
                  <a:extLst>
                    <a:ext uri="{FF2B5EF4-FFF2-40B4-BE49-F238E27FC236}">
                      <a16:creationId xmlns:a16="http://schemas.microsoft.com/office/drawing/2014/main" id="{DEE6419F-410A-FD6D-A374-2FF6A6C09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FE412077-73F4-8AE6-9DEB-923B4D26B58F}"/>
                    </a:ext>
                  </a:extLst>
                </p:cNvPr>
                <p:cNvSpPr txBox="1"/>
                <p:nvPr/>
              </p:nvSpPr>
              <p:spPr>
                <a:xfrm>
                  <a:off x="4773159" y="3834315"/>
                  <a:ext cx="316028" cy="55450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3E9EF0F-B16E-DF7A-8E42-0F4C7629EE1E}"/>
                  </a:ext>
                </a:extLst>
              </p:cNvPr>
              <p:cNvSpPr txBox="1"/>
              <p:nvPr/>
            </p:nvSpPr>
            <p:spPr>
              <a:xfrm>
                <a:off x="5577659" y="5381820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6FCD2180-A179-7A2F-826A-34B58CAED8B3}"/>
              </a:ext>
            </a:extLst>
          </p:cNvPr>
          <p:cNvSpPr txBox="1"/>
          <p:nvPr/>
        </p:nvSpPr>
        <p:spPr>
          <a:xfrm>
            <a:off x="7346003" y="2526340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14B005AD-152F-2DD4-1F3D-5A43ED692A69}"/>
              </a:ext>
            </a:extLst>
          </p:cNvPr>
          <p:cNvGrpSpPr/>
          <p:nvPr/>
        </p:nvGrpSpPr>
        <p:grpSpPr>
          <a:xfrm>
            <a:off x="8145696" y="4882399"/>
            <a:ext cx="3945541" cy="1652213"/>
            <a:chOff x="8145696" y="4882399"/>
            <a:chExt cx="3945541" cy="1652213"/>
          </a:xfrm>
        </p:grpSpPr>
        <p:sp>
          <p:nvSpPr>
            <p:cNvPr id="188" name="Left Bracket 187">
              <a:extLst>
                <a:ext uri="{FF2B5EF4-FFF2-40B4-BE49-F238E27FC236}">
                  <a16:creationId xmlns:a16="http://schemas.microsoft.com/office/drawing/2014/main" id="{CB9FC063-A0D1-B512-30E0-A7A856EED528}"/>
                </a:ext>
              </a:extLst>
            </p:cNvPr>
            <p:cNvSpPr/>
            <p:nvPr/>
          </p:nvSpPr>
          <p:spPr>
            <a:xfrm>
              <a:off x="10460676" y="4882400"/>
              <a:ext cx="168534" cy="1516048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72000" tIns="72000" rIns="0" bIns="72000" rtlCol="0" anchor="ctr"/>
            <a:lstStyle/>
            <a:p>
              <a:pPr algn="ctr"/>
              <a:endParaRPr lang="en-DE" sz="200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DC64011F-AAC0-422B-262C-74447FF6A132}"/>
                </a:ext>
              </a:extLst>
            </p:cNvPr>
            <p:cNvSpPr txBox="1"/>
            <p:nvPr/>
          </p:nvSpPr>
          <p:spPr>
            <a:xfrm>
              <a:off x="10039578" y="5245790"/>
              <a:ext cx="301760" cy="700979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r>
                <a:rPr lang="en-US" sz="4000" dirty="0"/>
                <a:t>=</a:t>
              </a:r>
              <a:endParaRPr lang="en-DE" sz="4000" dirty="0"/>
            </a:p>
          </p:txBody>
        </p:sp>
        <p:sp>
          <p:nvSpPr>
            <p:cNvPr id="190" name="Left Bracket 189">
              <a:extLst>
                <a:ext uri="{FF2B5EF4-FFF2-40B4-BE49-F238E27FC236}">
                  <a16:creationId xmlns:a16="http://schemas.microsoft.com/office/drawing/2014/main" id="{DA863765-B6AA-94E2-AE85-36AD0083A08F}"/>
                </a:ext>
              </a:extLst>
            </p:cNvPr>
            <p:cNvSpPr/>
            <p:nvPr/>
          </p:nvSpPr>
          <p:spPr>
            <a:xfrm rot="10800000">
              <a:off x="11922703" y="4882399"/>
              <a:ext cx="168534" cy="1516048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72000" tIns="72000" rIns="0" bIns="72000" rtlCol="0" anchor="ctr"/>
            <a:lstStyle/>
            <a:p>
              <a:pPr algn="ctr"/>
              <a:endParaRPr lang="en-DE" sz="20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029FB4B-E887-7524-D191-0B9A060742A6}"/>
                </a:ext>
              </a:extLst>
            </p:cNvPr>
            <p:cNvGrpSpPr/>
            <p:nvPr/>
          </p:nvGrpSpPr>
          <p:grpSpPr>
            <a:xfrm>
              <a:off x="10682186" y="5237812"/>
              <a:ext cx="552531" cy="528658"/>
              <a:chOff x="5222662" y="4972210"/>
              <a:chExt cx="1007643" cy="964109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2A6D0D29-362A-6791-C3BB-FA155D3C7AF6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27692" cy="698734"/>
                <a:chOff x="4329188" y="3834315"/>
                <a:chExt cx="727692" cy="698734"/>
              </a:xfrm>
            </p:grpSpPr>
            <p:pic>
              <p:nvPicPr>
                <p:cNvPr id="209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4FC69374-4B1D-F3A0-1F6F-2E3BFC2560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9E07C311-8BBB-1352-FA01-F264AA9678AE}"/>
                    </a:ext>
                  </a:extLst>
                </p:cNvPr>
                <p:cNvSpPr txBox="1"/>
                <p:nvPr/>
              </p:nvSpPr>
              <p:spPr>
                <a:xfrm>
                  <a:off x="4805483" y="3834315"/>
                  <a:ext cx="25139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74965E5E-3B61-58A9-FBCF-DC2DCCBD4278}"/>
                  </a:ext>
                </a:extLst>
              </p:cNvPr>
              <p:cNvSpPr txBox="1"/>
              <p:nvPr/>
            </p:nvSpPr>
            <p:spPr>
              <a:xfrm>
                <a:off x="5577658" y="5381817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42E59F5-0180-FF68-1BFE-982568C004D0}"/>
                </a:ext>
              </a:extLst>
            </p:cNvPr>
            <p:cNvGrpSpPr/>
            <p:nvPr/>
          </p:nvGrpSpPr>
          <p:grpSpPr>
            <a:xfrm>
              <a:off x="11562999" y="5236447"/>
              <a:ext cx="388494" cy="554675"/>
              <a:chOff x="5549742" y="4972210"/>
              <a:chExt cx="708494" cy="1011558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449C8123-4B91-7148-1A86-F3B8A59F4E11}"/>
                  </a:ext>
                </a:extLst>
              </p:cNvPr>
              <p:cNvSpPr txBox="1"/>
              <p:nvPr/>
            </p:nvSpPr>
            <p:spPr>
              <a:xfrm>
                <a:off x="5666640" y="4972210"/>
                <a:ext cx="316029" cy="554501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9BD56D72-82D6-9A57-622B-5D39DFA145E9}"/>
                  </a:ext>
                </a:extLst>
              </p:cNvPr>
              <p:cNvSpPr txBox="1"/>
              <p:nvPr/>
            </p:nvSpPr>
            <p:spPr>
              <a:xfrm>
                <a:off x="5549742" y="5381817"/>
                <a:ext cx="708494" cy="601951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57343CE2-65B9-4854-DB15-4AA0D96BCD89}"/>
                </a:ext>
              </a:extLst>
            </p:cNvPr>
            <p:cNvGrpSpPr/>
            <p:nvPr/>
          </p:nvGrpSpPr>
          <p:grpSpPr>
            <a:xfrm>
              <a:off x="10685870" y="5991056"/>
              <a:ext cx="552532" cy="528660"/>
              <a:chOff x="5222662" y="4972210"/>
              <a:chExt cx="1007644" cy="964112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3BCDB0EC-DE5B-1258-D16A-5DF673CF5C1C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59999" cy="698734"/>
                <a:chOff x="4329188" y="3834315"/>
                <a:chExt cx="759999" cy="698734"/>
              </a:xfrm>
            </p:grpSpPr>
            <p:pic>
              <p:nvPicPr>
                <p:cNvPr id="199" name="Content Placeholder 12 1 3 2 2 2" descr="Old Key with solid fill">
                  <a:extLst>
                    <a:ext uri="{FF2B5EF4-FFF2-40B4-BE49-F238E27FC236}">
                      <a16:creationId xmlns:a16="http://schemas.microsoft.com/office/drawing/2014/main" id="{AF1376D4-35D3-EFF8-52AC-5E106906A7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5B74A25B-CB59-459F-8CFD-18F86D70EBE5}"/>
                    </a:ext>
                  </a:extLst>
                </p:cNvPr>
                <p:cNvSpPr txBox="1"/>
                <p:nvPr/>
              </p:nvSpPr>
              <p:spPr>
                <a:xfrm>
                  <a:off x="4773159" y="3834315"/>
                  <a:ext cx="316028" cy="55450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4A376A9D-11B3-85C6-E7C2-E7D2FC543D92}"/>
                  </a:ext>
                </a:extLst>
              </p:cNvPr>
              <p:cNvSpPr txBox="1"/>
              <p:nvPr/>
            </p:nvSpPr>
            <p:spPr>
              <a:xfrm>
                <a:off x="5577659" y="5381820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1C531A0-ED5D-1453-B160-628DA1F98943}"/>
                </a:ext>
              </a:extLst>
            </p:cNvPr>
            <p:cNvSpPr txBox="1"/>
            <p:nvPr/>
          </p:nvSpPr>
          <p:spPr>
            <a:xfrm>
              <a:off x="8781868" y="5835478"/>
              <a:ext cx="172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solidFill>
                    <a:srgbClr val="ED7D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id’</a:t>
              </a:r>
              <a:endParaRPr lang="en-DE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2F340453-F5FA-BBD2-A14F-681F876104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5696" y="5083453"/>
              <a:ext cx="1889030" cy="901733"/>
              <a:chOff x="3926742" y="3565015"/>
              <a:chExt cx="5964381" cy="2847109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C9F594E-660C-25A0-9770-BE08F7056E19}"/>
                  </a:ext>
                </a:extLst>
              </p:cNvPr>
              <p:cNvSpPr/>
              <p:nvPr/>
            </p:nvSpPr>
            <p:spPr>
              <a:xfrm>
                <a:off x="3926742" y="3565015"/>
                <a:ext cx="5964381" cy="2847109"/>
              </a:xfrm>
              <a:custGeom>
                <a:avLst/>
                <a:gdLst>
                  <a:gd name="connsiteX0" fmla="*/ 2639290 w 5964381"/>
                  <a:gd name="connsiteY0" fmla="*/ 758536 h 2847109"/>
                  <a:gd name="connsiteX1" fmla="*/ 3388371 w 5964381"/>
                  <a:gd name="connsiteY1" fmla="*/ 761342 h 2847109"/>
                  <a:gd name="connsiteX2" fmla="*/ 4081964 w 5964381"/>
                  <a:gd name="connsiteY2" fmla="*/ 763939 h 2847109"/>
                  <a:gd name="connsiteX3" fmla="*/ 4775557 w 5964381"/>
                  <a:gd name="connsiteY3" fmla="*/ 766537 h 2847109"/>
                  <a:gd name="connsiteX4" fmla="*/ 5413663 w 5964381"/>
                  <a:gd name="connsiteY4" fmla="*/ 768927 h 2847109"/>
                  <a:gd name="connsiteX5" fmla="*/ 5694529 w 5964381"/>
                  <a:gd name="connsiteY5" fmla="*/ 1118685 h 2847109"/>
                  <a:gd name="connsiteX6" fmla="*/ 5964381 w 5964381"/>
                  <a:gd name="connsiteY6" fmla="*/ 1454727 h 2847109"/>
                  <a:gd name="connsiteX7" fmla="*/ 5773604 w 5964381"/>
                  <a:gd name="connsiteY7" fmla="*/ 1788587 h 2847109"/>
                  <a:gd name="connsiteX8" fmla="*/ 5590308 w 5964381"/>
                  <a:gd name="connsiteY8" fmla="*/ 2109354 h 2847109"/>
                  <a:gd name="connsiteX9" fmla="*/ 5133109 w 5964381"/>
                  <a:gd name="connsiteY9" fmla="*/ 1600200 h 2847109"/>
                  <a:gd name="connsiteX10" fmla="*/ 4843826 w 5964381"/>
                  <a:gd name="connsiteY10" fmla="*/ 1859557 h 2847109"/>
                  <a:gd name="connsiteX11" fmla="*/ 4530436 w 5964381"/>
                  <a:gd name="connsiteY11" fmla="*/ 2140527 h 2847109"/>
                  <a:gd name="connsiteX12" fmla="*/ 4239491 w 5964381"/>
                  <a:gd name="connsiteY12" fmla="*/ 1839191 h 2847109"/>
                  <a:gd name="connsiteX13" fmla="*/ 3948545 w 5964381"/>
                  <a:gd name="connsiteY13" fmla="*/ 1537854 h 2847109"/>
                  <a:gd name="connsiteX14" fmla="*/ 3890252 w 5964381"/>
                  <a:gd name="connsiteY14" fmla="*/ 1924707 h 2847109"/>
                  <a:gd name="connsiteX15" fmla="*/ 3834245 w 5964381"/>
                  <a:gd name="connsiteY15" fmla="*/ 2296390 h 2847109"/>
                  <a:gd name="connsiteX16" fmla="*/ 3549118 w 5964381"/>
                  <a:gd name="connsiteY16" fmla="*/ 1965440 h 2847109"/>
                  <a:gd name="connsiteX17" fmla="*/ 3252353 w 5964381"/>
                  <a:gd name="connsiteY17" fmla="*/ 1620981 h 2847109"/>
                  <a:gd name="connsiteX18" fmla="*/ 3096490 w 5964381"/>
                  <a:gd name="connsiteY18" fmla="*/ 2150918 h 2847109"/>
                  <a:gd name="connsiteX19" fmla="*/ 2639290 w 5964381"/>
                  <a:gd name="connsiteY19" fmla="*/ 2130136 h 2847109"/>
                  <a:gd name="connsiteX20" fmla="*/ 2250255 w 5964381"/>
                  <a:gd name="connsiteY20" fmla="*/ 2474283 h 2847109"/>
                  <a:gd name="connsiteX21" fmla="*/ 1828800 w 5964381"/>
                  <a:gd name="connsiteY21" fmla="*/ 2847109 h 2847109"/>
                  <a:gd name="connsiteX22" fmla="*/ 1257404 w 5964381"/>
                  <a:gd name="connsiteY22" fmla="*/ 2783620 h 2847109"/>
                  <a:gd name="connsiteX23" fmla="*/ 613063 w 5964381"/>
                  <a:gd name="connsiteY23" fmla="*/ 2712027 h 2847109"/>
                  <a:gd name="connsiteX24" fmla="*/ 328768 w 5964381"/>
                  <a:gd name="connsiteY24" fmla="*/ 2367880 h 2847109"/>
                  <a:gd name="connsiteX25" fmla="*/ 20781 w 5964381"/>
                  <a:gd name="connsiteY25" fmla="*/ 1995054 h 2847109"/>
                  <a:gd name="connsiteX26" fmla="*/ 9975 w 5964381"/>
                  <a:gd name="connsiteY26" fmla="*/ 1476340 h 2847109"/>
                  <a:gd name="connsiteX27" fmla="*/ 0 w 5964381"/>
                  <a:gd name="connsiteY27" fmla="*/ 997527 h 2847109"/>
                  <a:gd name="connsiteX28" fmla="*/ 234211 w 5964381"/>
                  <a:gd name="connsiteY28" fmla="*/ 651302 h 2847109"/>
                  <a:gd name="connsiteX29" fmla="*/ 477981 w 5964381"/>
                  <a:gd name="connsiteY29" fmla="*/ 290945 h 2847109"/>
                  <a:gd name="connsiteX30" fmla="*/ 875122 w 5964381"/>
                  <a:gd name="connsiteY30" fmla="*/ 148382 h 2847109"/>
                  <a:gd name="connsiteX31" fmla="*/ 1288472 w 5964381"/>
                  <a:gd name="connsiteY31" fmla="*/ 0 h 2847109"/>
                  <a:gd name="connsiteX32" fmla="*/ 1701822 w 5964381"/>
                  <a:gd name="connsiteY32" fmla="*/ 100688 h 2847109"/>
                  <a:gd name="connsiteX33" fmla="*/ 2098963 w 5964381"/>
                  <a:gd name="connsiteY33" fmla="*/ 197427 h 2847109"/>
                  <a:gd name="connsiteX34" fmla="*/ 2369127 w 5964381"/>
                  <a:gd name="connsiteY34" fmla="*/ 477982 h 2847109"/>
                  <a:gd name="connsiteX35" fmla="*/ 2639290 w 5964381"/>
                  <a:gd name="connsiteY35" fmla="*/ 758536 h 284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64381" h="2847109" fill="none" extrusionOk="0">
                    <a:moveTo>
                      <a:pt x="2639290" y="758536"/>
                    </a:moveTo>
                    <a:cubicBezTo>
                      <a:pt x="2911307" y="730017"/>
                      <a:pt x="3019934" y="793661"/>
                      <a:pt x="3388371" y="761342"/>
                    </a:cubicBezTo>
                    <a:cubicBezTo>
                      <a:pt x="3756808" y="729022"/>
                      <a:pt x="3745599" y="787962"/>
                      <a:pt x="4081964" y="763939"/>
                    </a:cubicBezTo>
                    <a:cubicBezTo>
                      <a:pt x="4418329" y="739917"/>
                      <a:pt x="4513334" y="788652"/>
                      <a:pt x="4775557" y="766537"/>
                    </a:cubicBezTo>
                    <a:cubicBezTo>
                      <a:pt x="5037780" y="744422"/>
                      <a:pt x="5099209" y="758129"/>
                      <a:pt x="5413663" y="768927"/>
                    </a:cubicBezTo>
                    <a:cubicBezTo>
                      <a:pt x="5529120" y="912172"/>
                      <a:pt x="5576668" y="955390"/>
                      <a:pt x="5694529" y="1118685"/>
                    </a:cubicBezTo>
                    <a:cubicBezTo>
                      <a:pt x="5812390" y="1281980"/>
                      <a:pt x="5888267" y="1386052"/>
                      <a:pt x="5964381" y="1454727"/>
                    </a:cubicBezTo>
                    <a:cubicBezTo>
                      <a:pt x="5899747" y="1543967"/>
                      <a:pt x="5854411" y="1674001"/>
                      <a:pt x="5773604" y="1788587"/>
                    </a:cubicBezTo>
                    <a:cubicBezTo>
                      <a:pt x="5692797" y="1903173"/>
                      <a:pt x="5670151" y="2003157"/>
                      <a:pt x="5590308" y="2109354"/>
                    </a:cubicBezTo>
                    <a:cubicBezTo>
                      <a:pt x="5404102" y="1944228"/>
                      <a:pt x="5262877" y="1698989"/>
                      <a:pt x="5133109" y="1600200"/>
                    </a:cubicBezTo>
                    <a:cubicBezTo>
                      <a:pt x="5028496" y="1704514"/>
                      <a:pt x="4965319" y="1731572"/>
                      <a:pt x="4843826" y="1859557"/>
                    </a:cubicBezTo>
                    <a:cubicBezTo>
                      <a:pt x="4722333" y="1987542"/>
                      <a:pt x="4695865" y="2011785"/>
                      <a:pt x="4530436" y="2140527"/>
                    </a:cubicBezTo>
                    <a:cubicBezTo>
                      <a:pt x="4394178" y="1992927"/>
                      <a:pt x="4375908" y="1996530"/>
                      <a:pt x="4239491" y="1839191"/>
                    </a:cubicBezTo>
                    <a:cubicBezTo>
                      <a:pt x="4103074" y="1681852"/>
                      <a:pt x="4029546" y="1614826"/>
                      <a:pt x="3948545" y="1537854"/>
                    </a:cubicBezTo>
                    <a:cubicBezTo>
                      <a:pt x="3935606" y="1710630"/>
                      <a:pt x="3913265" y="1827910"/>
                      <a:pt x="3890252" y="1924707"/>
                    </a:cubicBezTo>
                    <a:cubicBezTo>
                      <a:pt x="3867239" y="2021504"/>
                      <a:pt x="3853791" y="2115465"/>
                      <a:pt x="3834245" y="2296390"/>
                    </a:cubicBezTo>
                    <a:cubicBezTo>
                      <a:pt x="3711051" y="2141012"/>
                      <a:pt x="3641945" y="2059855"/>
                      <a:pt x="3549118" y="1965440"/>
                    </a:cubicBezTo>
                    <a:cubicBezTo>
                      <a:pt x="3456291" y="1871025"/>
                      <a:pt x="3364007" y="1730164"/>
                      <a:pt x="3252353" y="1620981"/>
                    </a:cubicBezTo>
                    <a:cubicBezTo>
                      <a:pt x="3221848" y="1822524"/>
                      <a:pt x="3120827" y="2032776"/>
                      <a:pt x="3096490" y="2150918"/>
                    </a:cubicBezTo>
                    <a:cubicBezTo>
                      <a:pt x="2893982" y="2122975"/>
                      <a:pt x="2742161" y="2122468"/>
                      <a:pt x="2639290" y="2130136"/>
                    </a:cubicBezTo>
                    <a:cubicBezTo>
                      <a:pt x="2486636" y="2246262"/>
                      <a:pt x="2429047" y="2339630"/>
                      <a:pt x="2250255" y="2474283"/>
                    </a:cubicBezTo>
                    <a:cubicBezTo>
                      <a:pt x="2071463" y="2608936"/>
                      <a:pt x="1948480" y="2713503"/>
                      <a:pt x="1828800" y="2847109"/>
                    </a:cubicBezTo>
                    <a:cubicBezTo>
                      <a:pt x="1650548" y="2843355"/>
                      <a:pt x="1469610" y="2784735"/>
                      <a:pt x="1257404" y="2783620"/>
                    </a:cubicBezTo>
                    <a:cubicBezTo>
                      <a:pt x="1045198" y="2782506"/>
                      <a:pt x="845068" y="2762746"/>
                      <a:pt x="613063" y="2712027"/>
                    </a:cubicBezTo>
                    <a:cubicBezTo>
                      <a:pt x="509558" y="2599580"/>
                      <a:pt x="398661" y="2449370"/>
                      <a:pt x="328768" y="2367880"/>
                    </a:cubicBezTo>
                    <a:cubicBezTo>
                      <a:pt x="258875" y="2286390"/>
                      <a:pt x="118093" y="2098912"/>
                      <a:pt x="20781" y="1995054"/>
                    </a:cubicBezTo>
                    <a:cubicBezTo>
                      <a:pt x="-6723" y="1756299"/>
                      <a:pt x="27877" y="1615864"/>
                      <a:pt x="9975" y="1476340"/>
                    </a:cubicBezTo>
                    <a:cubicBezTo>
                      <a:pt x="-7927" y="1336816"/>
                      <a:pt x="-3974" y="1208580"/>
                      <a:pt x="0" y="997527"/>
                    </a:cubicBezTo>
                    <a:cubicBezTo>
                      <a:pt x="104699" y="877318"/>
                      <a:pt x="135099" y="791439"/>
                      <a:pt x="234211" y="651302"/>
                    </a:cubicBezTo>
                    <a:cubicBezTo>
                      <a:pt x="333323" y="511165"/>
                      <a:pt x="394590" y="396723"/>
                      <a:pt x="477981" y="290945"/>
                    </a:cubicBezTo>
                    <a:cubicBezTo>
                      <a:pt x="552615" y="245034"/>
                      <a:pt x="756168" y="186561"/>
                      <a:pt x="875122" y="148382"/>
                    </a:cubicBezTo>
                    <a:cubicBezTo>
                      <a:pt x="994076" y="110203"/>
                      <a:pt x="1136410" y="47400"/>
                      <a:pt x="1288472" y="0"/>
                    </a:cubicBezTo>
                    <a:cubicBezTo>
                      <a:pt x="1484184" y="37291"/>
                      <a:pt x="1585850" y="81656"/>
                      <a:pt x="1701822" y="100688"/>
                    </a:cubicBezTo>
                    <a:cubicBezTo>
                      <a:pt x="1817794" y="119720"/>
                      <a:pt x="1987029" y="162253"/>
                      <a:pt x="2098963" y="197427"/>
                    </a:cubicBezTo>
                    <a:cubicBezTo>
                      <a:pt x="2198970" y="301027"/>
                      <a:pt x="2255135" y="333203"/>
                      <a:pt x="2369127" y="477982"/>
                    </a:cubicBezTo>
                    <a:cubicBezTo>
                      <a:pt x="2483119" y="622761"/>
                      <a:pt x="2563426" y="652880"/>
                      <a:pt x="2639290" y="758536"/>
                    </a:cubicBezTo>
                    <a:close/>
                  </a:path>
                  <a:path w="5964381" h="2847109" stroke="0" extrusionOk="0">
                    <a:moveTo>
                      <a:pt x="2639290" y="758536"/>
                    </a:moveTo>
                    <a:cubicBezTo>
                      <a:pt x="2836479" y="731945"/>
                      <a:pt x="3083423" y="785872"/>
                      <a:pt x="3305140" y="761030"/>
                    </a:cubicBezTo>
                    <a:cubicBezTo>
                      <a:pt x="3526857" y="736188"/>
                      <a:pt x="3695533" y="782123"/>
                      <a:pt x="3915502" y="763316"/>
                    </a:cubicBezTo>
                    <a:cubicBezTo>
                      <a:pt x="4135471" y="744509"/>
                      <a:pt x="4392759" y="758800"/>
                      <a:pt x="4664582" y="766121"/>
                    </a:cubicBezTo>
                    <a:cubicBezTo>
                      <a:pt x="4936405" y="773442"/>
                      <a:pt x="5166777" y="783336"/>
                      <a:pt x="5413663" y="768927"/>
                    </a:cubicBezTo>
                    <a:cubicBezTo>
                      <a:pt x="5507282" y="900172"/>
                      <a:pt x="5605117" y="978634"/>
                      <a:pt x="5683515" y="1104969"/>
                    </a:cubicBezTo>
                    <a:cubicBezTo>
                      <a:pt x="5761913" y="1231304"/>
                      <a:pt x="5810604" y="1296626"/>
                      <a:pt x="5964381" y="1454727"/>
                    </a:cubicBezTo>
                    <a:cubicBezTo>
                      <a:pt x="5880296" y="1596476"/>
                      <a:pt x="5834317" y="1677643"/>
                      <a:pt x="5777345" y="1782041"/>
                    </a:cubicBezTo>
                    <a:cubicBezTo>
                      <a:pt x="5720373" y="1886439"/>
                      <a:pt x="5625573" y="2018179"/>
                      <a:pt x="5590308" y="2109354"/>
                    </a:cubicBezTo>
                    <a:cubicBezTo>
                      <a:pt x="5464949" y="1921296"/>
                      <a:pt x="5227480" y="1745116"/>
                      <a:pt x="5133109" y="1600200"/>
                    </a:cubicBezTo>
                    <a:cubicBezTo>
                      <a:pt x="5000261" y="1735968"/>
                      <a:pt x="4895122" y="1807720"/>
                      <a:pt x="4837799" y="1864960"/>
                    </a:cubicBezTo>
                    <a:cubicBezTo>
                      <a:pt x="4780476" y="1922200"/>
                      <a:pt x="4625089" y="2062118"/>
                      <a:pt x="4530436" y="2140527"/>
                    </a:cubicBezTo>
                    <a:cubicBezTo>
                      <a:pt x="4449135" y="2063700"/>
                      <a:pt x="4346814" y="1943561"/>
                      <a:pt x="4239491" y="1839191"/>
                    </a:cubicBezTo>
                    <a:cubicBezTo>
                      <a:pt x="4132168" y="1734821"/>
                      <a:pt x="4085514" y="1694803"/>
                      <a:pt x="3948545" y="1537854"/>
                    </a:cubicBezTo>
                    <a:cubicBezTo>
                      <a:pt x="3908933" y="1719104"/>
                      <a:pt x="3926544" y="1805504"/>
                      <a:pt x="3891395" y="1917122"/>
                    </a:cubicBezTo>
                    <a:cubicBezTo>
                      <a:pt x="3856246" y="2028740"/>
                      <a:pt x="3864154" y="2169827"/>
                      <a:pt x="3834245" y="2296390"/>
                    </a:cubicBezTo>
                    <a:cubicBezTo>
                      <a:pt x="3762967" y="2228444"/>
                      <a:pt x="3651042" y="2062045"/>
                      <a:pt x="3560756" y="1978948"/>
                    </a:cubicBezTo>
                    <a:cubicBezTo>
                      <a:pt x="3470470" y="1895851"/>
                      <a:pt x="3335242" y="1715729"/>
                      <a:pt x="3252353" y="1620981"/>
                    </a:cubicBezTo>
                    <a:cubicBezTo>
                      <a:pt x="3211065" y="1761790"/>
                      <a:pt x="3159079" y="1982299"/>
                      <a:pt x="3096490" y="2150918"/>
                    </a:cubicBezTo>
                    <a:cubicBezTo>
                      <a:pt x="2959313" y="2138710"/>
                      <a:pt x="2837261" y="2120232"/>
                      <a:pt x="2639290" y="2130136"/>
                    </a:cubicBezTo>
                    <a:cubicBezTo>
                      <a:pt x="2469186" y="2283496"/>
                      <a:pt x="2349275" y="2395210"/>
                      <a:pt x="2242150" y="2481453"/>
                    </a:cubicBezTo>
                    <a:cubicBezTo>
                      <a:pt x="2135025" y="2567696"/>
                      <a:pt x="2028307" y="2662248"/>
                      <a:pt x="1828800" y="2847109"/>
                    </a:cubicBezTo>
                    <a:cubicBezTo>
                      <a:pt x="1590590" y="2813179"/>
                      <a:pt x="1466970" y="2790723"/>
                      <a:pt x="1196617" y="2776866"/>
                    </a:cubicBezTo>
                    <a:cubicBezTo>
                      <a:pt x="926264" y="2763009"/>
                      <a:pt x="791575" y="2735827"/>
                      <a:pt x="613063" y="2712027"/>
                    </a:cubicBezTo>
                    <a:cubicBezTo>
                      <a:pt x="542112" y="2612075"/>
                      <a:pt x="444324" y="2513594"/>
                      <a:pt x="328768" y="2367880"/>
                    </a:cubicBezTo>
                    <a:cubicBezTo>
                      <a:pt x="213212" y="2222166"/>
                      <a:pt x="153270" y="2141470"/>
                      <a:pt x="20781" y="1995054"/>
                    </a:cubicBezTo>
                    <a:cubicBezTo>
                      <a:pt x="-2968" y="1863859"/>
                      <a:pt x="1596" y="1628884"/>
                      <a:pt x="10183" y="1486315"/>
                    </a:cubicBezTo>
                    <a:cubicBezTo>
                      <a:pt x="18770" y="1343746"/>
                      <a:pt x="7454" y="1098611"/>
                      <a:pt x="0" y="997527"/>
                    </a:cubicBezTo>
                    <a:cubicBezTo>
                      <a:pt x="101610" y="863339"/>
                      <a:pt x="124146" y="822937"/>
                      <a:pt x="238991" y="644236"/>
                    </a:cubicBezTo>
                    <a:cubicBezTo>
                      <a:pt x="353836" y="465534"/>
                      <a:pt x="414723" y="358548"/>
                      <a:pt x="477981" y="290945"/>
                    </a:cubicBezTo>
                    <a:cubicBezTo>
                      <a:pt x="620716" y="242709"/>
                      <a:pt x="675081" y="221364"/>
                      <a:pt x="867017" y="151291"/>
                    </a:cubicBezTo>
                    <a:cubicBezTo>
                      <a:pt x="1058954" y="81218"/>
                      <a:pt x="1084806" y="65455"/>
                      <a:pt x="1288472" y="0"/>
                    </a:cubicBezTo>
                    <a:cubicBezTo>
                      <a:pt x="1461966" y="57679"/>
                      <a:pt x="1513931" y="64467"/>
                      <a:pt x="1669403" y="92791"/>
                    </a:cubicBezTo>
                    <a:cubicBezTo>
                      <a:pt x="1824875" y="121114"/>
                      <a:pt x="1932377" y="138138"/>
                      <a:pt x="2098963" y="197427"/>
                    </a:cubicBezTo>
                    <a:cubicBezTo>
                      <a:pt x="2186939" y="288502"/>
                      <a:pt x="2251937" y="351479"/>
                      <a:pt x="2352917" y="461148"/>
                    </a:cubicBezTo>
                    <a:cubicBezTo>
                      <a:pt x="2453897" y="570817"/>
                      <a:pt x="2577137" y="695072"/>
                      <a:pt x="2639290" y="758536"/>
                    </a:cubicBezTo>
                    <a:close/>
                  </a:path>
                </a:pathLst>
              </a:custGeom>
              <a:solidFill>
                <a:srgbClr val="ED7D31"/>
              </a:solidFill>
              <a:ln w="22225" cap="rnd" cmpd="sng">
                <a:solidFill>
                  <a:schemeClr val="tx1"/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4966854 w 5964381"/>
                          <a:gd name="connsiteY4" fmla="*/ 1714500 h 2847109"/>
                          <a:gd name="connsiteX5" fmla="*/ 4530436 w 5964381"/>
                          <a:gd name="connsiteY5" fmla="*/ 2140527 h 2847109"/>
                          <a:gd name="connsiteX6" fmla="*/ 4094018 w 5964381"/>
                          <a:gd name="connsiteY6" fmla="*/ 1724891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4094018 w 5964381"/>
                          <a:gd name="connsiteY6" fmla="*/ 1724891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636818 w 5964381"/>
                          <a:gd name="connsiteY7" fmla="*/ 2140527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834245 w 5964381"/>
                          <a:gd name="connsiteY7" fmla="*/ 2296390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590308 w 5964381"/>
                          <a:gd name="connsiteY3" fmla="*/ 2109354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834245 w 5964381"/>
                          <a:gd name="connsiteY7" fmla="*/ 2296390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5964381" h="2847109">
                            <a:moveTo>
                              <a:pt x="2639290" y="758536"/>
                            </a:moveTo>
                            <a:lnTo>
                              <a:pt x="5413663" y="768927"/>
                            </a:lnTo>
                            <a:lnTo>
                              <a:pt x="5964381" y="1454727"/>
                            </a:lnTo>
                            <a:lnTo>
                              <a:pt x="5590308" y="2109354"/>
                            </a:lnTo>
                            <a:lnTo>
                              <a:pt x="5133109" y="1600200"/>
                            </a:lnTo>
                            <a:lnTo>
                              <a:pt x="4530436" y="2140527"/>
                            </a:lnTo>
                            <a:lnTo>
                              <a:pt x="3948545" y="1537854"/>
                            </a:lnTo>
                            <a:lnTo>
                              <a:pt x="3834245" y="2296390"/>
                            </a:lnTo>
                            <a:lnTo>
                              <a:pt x="3252353" y="1620981"/>
                            </a:lnTo>
                            <a:lnTo>
                              <a:pt x="3096490" y="2150918"/>
                            </a:lnTo>
                            <a:lnTo>
                              <a:pt x="2639290" y="2130136"/>
                            </a:lnTo>
                            <a:lnTo>
                              <a:pt x="1828800" y="2847109"/>
                            </a:lnTo>
                            <a:lnTo>
                              <a:pt x="613063" y="2712027"/>
                            </a:lnTo>
                            <a:lnTo>
                              <a:pt x="20781" y="1995054"/>
                            </a:lnTo>
                            <a:lnTo>
                              <a:pt x="0" y="997527"/>
                            </a:lnTo>
                            <a:lnTo>
                              <a:pt x="477981" y="290945"/>
                            </a:lnTo>
                            <a:lnTo>
                              <a:pt x="1288472" y="0"/>
                            </a:lnTo>
                            <a:lnTo>
                              <a:pt x="2098963" y="197427"/>
                            </a:lnTo>
                            <a:lnTo>
                              <a:pt x="2639290" y="758536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12BF8505-3617-B9E4-8F75-E4EB95798003}"/>
                  </a:ext>
                </a:extLst>
              </p:cNvPr>
              <p:cNvSpPr/>
              <p:nvPr/>
            </p:nvSpPr>
            <p:spPr>
              <a:xfrm>
                <a:off x="4395355" y="4842164"/>
                <a:ext cx="768927" cy="696191"/>
              </a:xfrm>
              <a:custGeom>
                <a:avLst/>
                <a:gdLst>
                  <a:gd name="connsiteX0" fmla="*/ 0 w 768927"/>
                  <a:gd name="connsiteY0" fmla="*/ 0 h 696191"/>
                  <a:gd name="connsiteX1" fmla="*/ 174567 w 768927"/>
                  <a:gd name="connsiteY1" fmla="*/ 334172 h 696191"/>
                  <a:gd name="connsiteX2" fmla="*/ 363681 w 768927"/>
                  <a:gd name="connsiteY2" fmla="*/ 696191 h 696191"/>
                  <a:gd name="connsiteX3" fmla="*/ 574409 w 768927"/>
                  <a:gd name="connsiteY3" fmla="*/ 447640 h 696191"/>
                  <a:gd name="connsiteX4" fmla="*/ 768927 w 768927"/>
                  <a:gd name="connsiteY4" fmla="*/ 218209 h 696191"/>
                  <a:gd name="connsiteX5" fmla="*/ 407531 w 768927"/>
                  <a:gd name="connsiteY5" fmla="*/ 115651 h 696191"/>
                  <a:gd name="connsiteX6" fmla="*/ 0 w 768927"/>
                  <a:gd name="connsiteY6" fmla="*/ 0 h 69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927" h="696191" fill="none" extrusionOk="0">
                    <a:moveTo>
                      <a:pt x="0" y="0"/>
                    </a:moveTo>
                    <a:cubicBezTo>
                      <a:pt x="73714" y="120989"/>
                      <a:pt x="101488" y="282531"/>
                      <a:pt x="174567" y="334172"/>
                    </a:cubicBezTo>
                    <a:cubicBezTo>
                      <a:pt x="247646" y="385813"/>
                      <a:pt x="257170" y="545151"/>
                      <a:pt x="363681" y="696191"/>
                    </a:cubicBezTo>
                    <a:cubicBezTo>
                      <a:pt x="422352" y="590175"/>
                      <a:pt x="539010" y="549280"/>
                      <a:pt x="574409" y="447640"/>
                    </a:cubicBezTo>
                    <a:cubicBezTo>
                      <a:pt x="609808" y="346000"/>
                      <a:pt x="728618" y="298759"/>
                      <a:pt x="768927" y="218209"/>
                    </a:cubicBezTo>
                    <a:cubicBezTo>
                      <a:pt x="605846" y="178973"/>
                      <a:pt x="491046" y="111777"/>
                      <a:pt x="407531" y="115651"/>
                    </a:cubicBezTo>
                    <a:cubicBezTo>
                      <a:pt x="324016" y="119525"/>
                      <a:pt x="130204" y="23102"/>
                      <a:pt x="0" y="0"/>
                    </a:cubicBezTo>
                    <a:close/>
                  </a:path>
                  <a:path w="768927" h="696191" stroke="0" extrusionOk="0">
                    <a:moveTo>
                      <a:pt x="0" y="0"/>
                    </a:moveTo>
                    <a:cubicBezTo>
                      <a:pt x="77924" y="101168"/>
                      <a:pt x="83644" y="182359"/>
                      <a:pt x="178204" y="341134"/>
                    </a:cubicBezTo>
                    <a:cubicBezTo>
                      <a:pt x="272764" y="499909"/>
                      <a:pt x="279421" y="620428"/>
                      <a:pt x="363681" y="696191"/>
                    </a:cubicBezTo>
                    <a:cubicBezTo>
                      <a:pt x="409257" y="634830"/>
                      <a:pt x="487042" y="573512"/>
                      <a:pt x="574409" y="447640"/>
                    </a:cubicBezTo>
                    <a:cubicBezTo>
                      <a:pt x="661776" y="321768"/>
                      <a:pt x="734335" y="308830"/>
                      <a:pt x="768927" y="218209"/>
                    </a:cubicBezTo>
                    <a:cubicBezTo>
                      <a:pt x="618894" y="190234"/>
                      <a:pt x="576049" y="121990"/>
                      <a:pt x="399842" y="113469"/>
                    </a:cubicBezTo>
                    <a:cubicBezTo>
                      <a:pt x="223635" y="104948"/>
                      <a:pt x="110445" y="-544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68927"/>
                          <a:gd name="connsiteY0" fmla="*/ 0 h 696191"/>
                          <a:gd name="connsiteX1" fmla="*/ 363681 w 768927"/>
                          <a:gd name="connsiteY1" fmla="*/ 696191 h 696191"/>
                          <a:gd name="connsiteX2" fmla="*/ 768927 w 768927"/>
                          <a:gd name="connsiteY2" fmla="*/ 218209 h 696191"/>
                          <a:gd name="connsiteX3" fmla="*/ 0 w 768927"/>
                          <a:gd name="connsiteY3" fmla="*/ 0 h 6961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68927" h="696191">
                            <a:moveTo>
                              <a:pt x="0" y="0"/>
                            </a:moveTo>
                            <a:lnTo>
                              <a:pt x="363681" y="696191"/>
                            </a:lnTo>
                            <a:lnTo>
                              <a:pt x="768927" y="21820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CD0F5EB7-DACA-26FE-D9A3-A10A30D56D34}"/>
                </a:ext>
              </a:extLst>
            </p:cNvPr>
            <p:cNvGrpSpPr/>
            <p:nvPr/>
          </p:nvGrpSpPr>
          <p:grpSpPr>
            <a:xfrm>
              <a:off x="11341005" y="5615512"/>
              <a:ext cx="594153" cy="919100"/>
              <a:chOff x="11366405" y="5615512"/>
              <a:chExt cx="594153" cy="919100"/>
            </a:xfrm>
          </p:grpSpPr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773ADDF9-D305-F9DD-6198-6AF3FDC8C0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567924" y="5615512"/>
                <a:ext cx="392634" cy="919100"/>
                <a:chOff x="1380995" y="3903214"/>
                <a:chExt cx="716041" cy="1676153"/>
              </a:xfrm>
            </p:grpSpPr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11D4C521-9AEA-E7B5-A415-14D6C1263956}"/>
                    </a:ext>
                  </a:extLst>
                </p:cNvPr>
                <p:cNvGrpSpPr/>
                <p:nvPr/>
              </p:nvGrpSpPr>
              <p:grpSpPr>
                <a:xfrm>
                  <a:off x="1388543" y="3903214"/>
                  <a:ext cx="708493" cy="1011554"/>
                  <a:chOff x="5549736" y="4972210"/>
                  <a:chExt cx="708493" cy="1011554"/>
                </a:xfrm>
              </p:grpSpPr>
              <p:sp>
                <p:nvSpPr>
                  <p:cNvPr id="312" name="TextBox 311">
                    <a:extLst>
                      <a:ext uri="{FF2B5EF4-FFF2-40B4-BE49-F238E27FC236}">
                        <a16:creationId xmlns:a16="http://schemas.microsoft.com/office/drawing/2014/main" id="{81035DEA-CB17-C0B0-E6D2-7E79962082DE}"/>
                      </a:ext>
                    </a:extLst>
                  </p:cNvPr>
                  <p:cNvSpPr txBox="1"/>
                  <p:nvPr/>
                </p:nvSpPr>
                <p:spPr>
                  <a:xfrm>
                    <a:off x="5653108" y="4972210"/>
                    <a:ext cx="343070" cy="601949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3" name="TextBox 312">
                    <a:extLst>
                      <a:ext uri="{FF2B5EF4-FFF2-40B4-BE49-F238E27FC236}">
                        <a16:creationId xmlns:a16="http://schemas.microsoft.com/office/drawing/2014/main" id="{E012E9A3-A16D-F2F8-46BE-2427BD12BC60}"/>
                      </a:ext>
                    </a:extLst>
                  </p:cNvPr>
                  <p:cNvSpPr txBox="1"/>
                  <p:nvPr/>
                </p:nvSpPr>
                <p:spPr>
                  <a:xfrm>
                    <a:off x="5549736" y="5381815"/>
                    <a:ext cx="708493" cy="601949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i="1" dirty="0">
                        <a:solidFill>
                          <a:srgbClr val="ED7D3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id’</a:t>
                    </a: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||0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C41A6493-E864-9131-EFE4-DCCEBC012CBF}"/>
                    </a:ext>
                  </a:extLst>
                </p:cNvPr>
                <p:cNvGrpSpPr/>
                <p:nvPr/>
              </p:nvGrpSpPr>
              <p:grpSpPr>
                <a:xfrm>
                  <a:off x="1380995" y="4567808"/>
                  <a:ext cx="708493" cy="1011559"/>
                  <a:chOff x="5549736" y="4972210"/>
                  <a:chExt cx="708493" cy="1011559"/>
                </a:xfrm>
              </p:grpSpPr>
              <p:sp>
                <p:nvSpPr>
                  <p:cNvPr id="310" name="TextBox 309">
                    <a:extLst>
                      <a:ext uri="{FF2B5EF4-FFF2-40B4-BE49-F238E27FC236}">
                        <a16:creationId xmlns:a16="http://schemas.microsoft.com/office/drawing/2014/main" id="{D9BD458B-ED59-4EE4-A8EF-3C32971E3D2C}"/>
                      </a:ext>
                    </a:extLst>
                  </p:cNvPr>
                  <p:cNvSpPr txBox="1"/>
                  <p:nvPr/>
                </p:nvSpPr>
                <p:spPr>
                  <a:xfrm>
                    <a:off x="5653112" y="4972210"/>
                    <a:ext cx="343070" cy="601949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1" name="TextBox 310">
                    <a:extLst>
                      <a:ext uri="{FF2B5EF4-FFF2-40B4-BE49-F238E27FC236}">
                        <a16:creationId xmlns:a16="http://schemas.microsoft.com/office/drawing/2014/main" id="{0409E3F1-5058-7F4B-632C-35B8A207A6DA}"/>
                      </a:ext>
                    </a:extLst>
                  </p:cNvPr>
                  <p:cNvSpPr txBox="1"/>
                  <p:nvPr/>
                </p:nvSpPr>
                <p:spPr>
                  <a:xfrm>
                    <a:off x="5549736" y="5381820"/>
                    <a:ext cx="708493" cy="601949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i="1" dirty="0">
                        <a:solidFill>
                          <a:srgbClr val="ED7D3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id’</a:t>
                    </a: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||1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092B1292-7A2D-6761-A7A2-2C114EDA60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366642" y="6116612"/>
                <a:ext cx="359967" cy="165144"/>
                <a:chOff x="8835390" y="5501565"/>
                <a:chExt cx="2865120" cy="1314450"/>
              </a:xfrm>
            </p:grpSpPr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9F0034FD-1EDB-21C3-C720-2BF8E2AF255D}"/>
                    </a:ext>
                  </a:extLst>
                </p:cNvPr>
                <p:cNvSpPr/>
                <p:nvPr/>
              </p:nvSpPr>
              <p:spPr>
                <a:xfrm>
                  <a:off x="8835390" y="5501565"/>
                  <a:ext cx="2865120" cy="1314450"/>
                </a:xfrm>
                <a:custGeom>
                  <a:avLst/>
                  <a:gdLst>
                    <a:gd name="connsiteX0" fmla="*/ 0 w 2865120"/>
                    <a:gd name="connsiteY0" fmla="*/ 472440 h 1314450"/>
                    <a:gd name="connsiteX1" fmla="*/ 0 w 2865120"/>
                    <a:gd name="connsiteY1" fmla="*/ 731520 h 1314450"/>
                    <a:gd name="connsiteX2" fmla="*/ 137160 w 2865120"/>
                    <a:gd name="connsiteY2" fmla="*/ 739140 h 1314450"/>
                    <a:gd name="connsiteX3" fmla="*/ 152400 w 2865120"/>
                    <a:gd name="connsiteY3" fmla="*/ 1303020 h 1314450"/>
                    <a:gd name="connsiteX4" fmla="*/ 381000 w 2865120"/>
                    <a:gd name="connsiteY4" fmla="*/ 1306830 h 1314450"/>
                    <a:gd name="connsiteX5" fmla="*/ 365760 w 2865120"/>
                    <a:gd name="connsiteY5" fmla="*/ 735330 h 1314450"/>
                    <a:gd name="connsiteX6" fmla="*/ 514350 w 2865120"/>
                    <a:gd name="connsiteY6" fmla="*/ 746760 h 1314450"/>
                    <a:gd name="connsiteX7" fmla="*/ 499110 w 2865120"/>
                    <a:gd name="connsiteY7" fmla="*/ 1051560 h 1314450"/>
                    <a:gd name="connsiteX8" fmla="*/ 742950 w 2865120"/>
                    <a:gd name="connsiteY8" fmla="*/ 1024890 h 1314450"/>
                    <a:gd name="connsiteX9" fmla="*/ 750570 w 2865120"/>
                    <a:gd name="connsiteY9" fmla="*/ 735330 h 1314450"/>
                    <a:gd name="connsiteX10" fmla="*/ 864870 w 2865120"/>
                    <a:gd name="connsiteY10" fmla="*/ 735330 h 1314450"/>
                    <a:gd name="connsiteX11" fmla="*/ 864870 w 2865120"/>
                    <a:gd name="connsiteY11" fmla="*/ 1310640 h 1314450"/>
                    <a:gd name="connsiteX12" fmla="*/ 1093470 w 2865120"/>
                    <a:gd name="connsiteY12" fmla="*/ 1314450 h 1314450"/>
                    <a:gd name="connsiteX13" fmla="*/ 1104900 w 2865120"/>
                    <a:gd name="connsiteY13" fmla="*/ 762000 h 1314450"/>
                    <a:gd name="connsiteX14" fmla="*/ 1104900 w 2865120"/>
                    <a:gd name="connsiteY14" fmla="*/ 762000 h 1314450"/>
                    <a:gd name="connsiteX15" fmla="*/ 1687830 w 2865120"/>
                    <a:gd name="connsiteY15" fmla="*/ 750570 h 1314450"/>
                    <a:gd name="connsiteX16" fmla="*/ 1905000 w 2865120"/>
                    <a:gd name="connsiteY16" fmla="*/ 845820 h 1314450"/>
                    <a:gd name="connsiteX17" fmla="*/ 1889760 w 2865120"/>
                    <a:gd name="connsiteY17" fmla="*/ 899160 h 1314450"/>
                    <a:gd name="connsiteX18" fmla="*/ 1885950 w 2865120"/>
                    <a:gd name="connsiteY18" fmla="*/ 1009650 h 1314450"/>
                    <a:gd name="connsiteX19" fmla="*/ 1885950 w 2865120"/>
                    <a:gd name="connsiteY19" fmla="*/ 1009650 h 1314450"/>
                    <a:gd name="connsiteX20" fmla="*/ 2030730 w 2865120"/>
                    <a:gd name="connsiteY20" fmla="*/ 994410 h 1314450"/>
                    <a:gd name="connsiteX21" fmla="*/ 2148840 w 2865120"/>
                    <a:gd name="connsiteY21" fmla="*/ 1238250 h 1314450"/>
                    <a:gd name="connsiteX22" fmla="*/ 2434590 w 2865120"/>
                    <a:gd name="connsiteY22" fmla="*/ 1238250 h 1314450"/>
                    <a:gd name="connsiteX23" fmla="*/ 2564130 w 2865120"/>
                    <a:gd name="connsiteY23" fmla="*/ 1032510 h 1314450"/>
                    <a:gd name="connsiteX24" fmla="*/ 2727960 w 2865120"/>
                    <a:gd name="connsiteY24" fmla="*/ 1032510 h 1314450"/>
                    <a:gd name="connsiteX25" fmla="*/ 2720340 w 2865120"/>
                    <a:gd name="connsiteY25" fmla="*/ 864870 h 1314450"/>
                    <a:gd name="connsiteX26" fmla="*/ 2865120 w 2865120"/>
                    <a:gd name="connsiteY26" fmla="*/ 685800 h 1314450"/>
                    <a:gd name="connsiteX27" fmla="*/ 2857500 w 2865120"/>
                    <a:gd name="connsiteY27" fmla="*/ 518160 h 1314450"/>
                    <a:gd name="connsiteX28" fmla="*/ 2686050 w 2865120"/>
                    <a:gd name="connsiteY28" fmla="*/ 358140 h 1314450"/>
                    <a:gd name="connsiteX29" fmla="*/ 2686050 w 2865120"/>
                    <a:gd name="connsiteY29" fmla="*/ 224790 h 1314450"/>
                    <a:gd name="connsiteX30" fmla="*/ 2548890 w 2865120"/>
                    <a:gd name="connsiteY30" fmla="*/ 213360 h 1314450"/>
                    <a:gd name="connsiteX31" fmla="*/ 2548890 w 2865120"/>
                    <a:gd name="connsiteY31" fmla="*/ 213360 h 1314450"/>
                    <a:gd name="connsiteX32" fmla="*/ 2407920 w 2865120"/>
                    <a:gd name="connsiteY32" fmla="*/ 0 h 1314450"/>
                    <a:gd name="connsiteX33" fmla="*/ 2152650 w 2865120"/>
                    <a:gd name="connsiteY33" fmla="*/ 0 h 1314450"/>
                    <a:gd name="connsiteX34" fmla="*/ 2053590 w 2865120"/>
                    <a:gd name="connsiteY34" fmla="*/ 186690 h 1314450"/>
                    <a:gd name="connsiteX35" fmla="*/ 1901190 w 2865120"/>
                    <a:gd name="connsiteY35" fmla="*/ 190500 h 1314450"/>
                    <a:gd name="connsiteX36" fmla="*/ 1866900 w 2865120"/>
                    <a:gd name="connsiteY36" fmla="*/ 346710 h 1314450"/>
                    <a:gd name="connsiteX37" fmla="*/ 1718310 w 2865120"/>
                    <a:gd name="connsiteY37" fmla="*/ 461010 h 1314450"/>
                    <a:gd name="connsiteX38" fmla="*/ 1197089 w 2865120"/>
                    <a:gd name="connsiteY38" fmla="*/ 464477 h 1314450"/>
                    <a:gd name="connsiteX39" fmla="*/ 624319 w 2865120"/>
                    <a:gd name="connsiteY39" fmla="*/ 468287 h 1314450"/>
                    <a:gd name="connsiteX40" fmla="*/ 0 w 2865120"/>
                    <a:gd name="connsiteY40" fmla="*/ 472440 h 1314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865120" h="1314450" fill="none" extrusionOk="0">
                      <a:moveTo>
                        <a:pt x="0" y="472440"/>
                      </a:moveTo>
                      <a:cubicBezTo>
                        <a:pt x="-5387" y="556073"/>
                        <a:pt x="3129" y="658914"/>
                        <a:pt x="0" y="731520"/>
                      </a:cubicBezTo>
                      <a:cubicBezTo>
                        <a:pt x="30465" y="728772"/>
                        <a:pt x="107552" y="739506"/>
                        <a:pt x="137160" y="739140"/>
                      </a:cubicBezTo>
                      <a:cubicBezTo>
                        <a:pt x="151996" y="881416"/>
                        <a:pt x="170026" y="1046284"/>
                        <a:pt x="152400" y="1303020"/>
                      </a:cubicBezTo>
                      <a:cubicBezTo>
                        <a:pt x="227004" y="1308544"/>
                        <a:pt x="287599" y="1308769"/>
                        <a:pt x="381000" y="1306830"/>
                      </a:cubicBezTo>
                      <a:cubicBezTo>
                        <a:pt x="396280" y="1085916"/>
                        <a:pt x="360235" y="974070"/>
                        <a:pt x="365760" y="735330"/>
                      </a:cubicBezTo>
                      <a:cubicBezTo>
                        <a:pt x="439037" y="735231"/>
                        <a:pt x="461793" y="749575"/>
                        <a:pt x="514350" y="746760"/>
                      </a:cubicBezTo>
                      <a:cubicBezTo>
                        <a:pt x="515956" y="830120"/>
                        <a:pt x="492700" y="898858"/>
                        <a:pt x="499110" y="1051560"/>
                      </a:cubicBezTo>
                      <a:cubicBezTo>
                        <a:pt x="568036" y="1043230"/>
                        <a:pt x="655160" y="1040897"/>
                        <a:pt x="742950" y="1024890"/>
                      </a:cubicBezTo>
                      <a:cubicBezTo>
                        <a:pt x="736919" y="934947"/>
                        <a:pt x="755280" y="864057"/>
                        <a:pt x="750570" y="735330"/>
                      </a:cubicBezTo>
                      <a:cubicBezTo>
                        <a:pt x="783336" y="735122"/>
                        <a:pt x="809791" y="730875"/>
                        <a:pt x="864870" y="735330"/>
                      </a:cubicBezTo>
                      <a:cubicBezTo>
                        <a:pt x="881886" y="967199"/>
                        <a:pt x="861216" y="1151466"/>
                        <a:pt x="864870" y="1310640"/>
                      </a:cubicBezTo>
                      <a:cubicBezTo>
                        <a:pt x="948975" y="1301905"/>
                        <a:pt x="1019189" y="1320850"/>
                        <a:pt x="1093470" y="1314450"/>
                      </a:cubicBezTo>
                      <a:cubicBezTo>
                        <a:pt x="1115355" y="1023374"/>
                        <a:pt x="1118497" y="1178177"/>
                        <a:pt x="1104900" y="762000"/>
                      </a:cubicBezTo>
                      <a:lnTo>
                        <a:pt x="1104900" y="762000"/>
                      </a:lnTo>
                      <a:cubicBezTo>
                        <a:pt x="1283292" y="747365"/>
                        <a:pt x="1434008" y="779875"/>
                        <a:pt x="1687830" y="750570"/>
                      </a:cubicBezTo>
                      <a:cubicBezTo>
                        <a:pt x="1742944" y="780858"/>
                        <a:pt x="1861808" y="822547"/>
                        <a:pt x="1905000" y="845820"/>
                      </a:cubicBezTo>
                      <a:cubicBezTo>
                        <a:pt x="1899034" y="864013"/>
                        <a:pt x="1890497" y="881150"/>
                        <a:pt x="1889760" y="899160"/>
                      </a:cubicBezTo>
                      <a:cubicBezTo>
                        <a:pt x="1877755" y="930587"/>
                        <a:pt x="1882860" y="971936"/>
                        <a:pt x="1885950" y="1009650"/>
                      </a:cubicBezTo>
                      <a:lnTo>
                        <a:pt x="1885950" y="1009650"/>
                      </a:lnTo>
                      <a:cubicBezTo>
                        <a:pt x="1955826" y="1003497"/>
                        <a:pt x="1974030" y="995598"/>
                        <a:pt x="2030730" y="994410"/>
                      </a:cubicBezTo>
                      <a:cubicBezTo>
                        <a:pt x="2070483" y="1048433"/>
                        <a:pt x="2115597" y="1148735"/>
                        <a:pt x="2148840" y="1238250"/>
                      </a:cubicBezTo>
                      <a:cubicBezTo>
                        <a:pt x="2223817" y="1244597"/>
                        <a:pt x="2317639" y="1247998"/>
                        <a:pt x="2434590" y="1238250"/>
                      </a:cubicBezTo>
                      <a:cubicBezTo>
                        <a:pt x="2472562" y="1188552"/>
                        <a:pt x="2509279" y="1113137"/>
                        <a:pt x="2564130" y="1032510"/>
                      </a:cubicBezTo>
                      <a:cubicBezTo>
                        <a:pt x="2644450" y="1030162"/>
                        <a:pt x="2688518" y="1037873"/>
                        <a:pt x="2727960" y="1032510"/>
                      </a:cubicBezTo>
                      <a:cubicBezTo>
                        <a:pt x="2733197" y="989508"/>
                        <a:pt x="2727810" y="938459"/>
                        <a:pt x="2720340" y="864870"/>
                      </a:cubicBezTo>
                      <a:cubicBezTo>
                        <a:pt x="2769366" y="793233"/>
                        <a:pt x="2827174" y="746229"/>
                        <a:pt x="2865120" y="685800"/>
                      </a:cubicBezTo>
                      <a:cubicBezTo>
                        <a:pt x="2864485" y="615249"/>
                        <a:pt x="2856918" y="553706"/>
                        <a:pt x="2857500" y="518160"/>
                      </a:cubicBezTo>
                      <a:cubicBezTo>
                        <a:pt x="2775277" y="448447"/>
                        <a:pt x="2753751" y="427168"/>
                        <a:pt x="2686050" y="358140"/>
                      </a:cubicBezTo>
                      <a:cubicBezTo>
                        <a:pt x="2687471" y="311847"/>
                        <a:pt x="2685196" y="290006"/>
                        <a:pt x="2686050" y="224790"/>
                      </a:cubicBezTo>
                      <a:cubicBezTo>
                        <a:pt x="2619907" y="200005"/>
                        <a:pt x="2660255" y="209520"/>
                        <a:pt x="2548890" y="213360"/>
                      </a:cubicBezTo>
                      <a:lnTo>
                        <a:pt x="2548890" y="213360"/>
                      </a:lnTo>
                      <a:cubicBezTo>
                        <a:pt x="2509429" y="173320"/>
                        <a:pt x="2457873" y="95223"/>
                        <a:pt x="2407920" y="0"/>
                      </a:cubicBezTo>
                      <a:cubicBezTo>
                        <a:pt x="2307698" y="-7463"/>
                        <a:pt x="2266381" y="5650"/>
                        <a:pt x="2152650" y="0"/>
                      </a:cubicBezTo>
                      <a:cubicBezTo>
                        <a:pt x="2103258" y="78528"/>
                        <a:pt x="2101094" y="112359"/>
                        <a:pt x="2053590" y="186690"/>
                      </a:cubicBezTo>
                      <a:cubicBezTo>
                        <a:pt x="2019250" y="180898"/>
                        <a:pt x="1974226" y="193853"/>
                        <a:pt x="1901190" y="190500"/>
                      </a:cubicBezTo>
                      <a:cubicBezTo>
                        <a:pt x="1885480" y="254099"/>
                        <a:pt x="1878751" y="298556"/>
                        <a:pt x="1866900" y="346710"/>
                      </a:cubicBezTo>
                      <a:cubicBezTo>
                        <a:pt x="1809615" y="389261"/>
                        <a:pt x="1756796" y="431592"/>
                        <a:pt x="1718310" y="461010"/>
                      </a:cubicBezTo>
                      <a:cubicBezTo>
                        <a:pt x="1480537" y="465886"/>
                        <a:pt x="1351500" y="475385"/>
                        <a:pt x="1197089" y="464477"/>
                      </a:cubicBezTo>
                      <a:cubicBezTo>
                        <a:pt x="1042678" y="453569"/>
                        <a:pt x="869643" y="495006"/>
                        <a:pt x="624319" y="468287"/>
                      </a:cubicBezTo>
                      <a:cubicBezTo>
                        <a:pt x="378995" y="441568"/>
                        <a:pt x="267224" y="484188"/>
                        <a:pt x="0" y="472440"/>
                      </a:cubicBezTo>
                      <a:close/>
                    </a:path>
                    <a:path w="2865120" h="1314450" stroke="0" extrusionOk="0">
                      <a:moveTo>
                        <a:pt x="0" y="472440"/>
                      </a:moveTo>
                      <a:cubicBezTo>
                        <a:pt x="-1685" y="553476"/>
                        <a:pt x="5335" y="635767"/>
                        <a:pt x="0" y="731520"/>
                      </a:cubicBezTo>
                      <a:cubicBezTo>
                        <a:pt x="43222" y="739163"/>
                        <a:pt x="70754" y="740800"/>
                        <a:pt x="137160" y="739140"/>
                      </a:cubicBezTo>
                      <a:cubicBezTo>
                        <a:pt x="143029" y="947091"/>
                        <a:pt x="130778" y="1049995"/>
                        <a:pt x="152400" y="1303020"/>
                      </a:cubicBezTo>
                      <a:cubicBezTo>
                        <a:pt x="214436" y="1303774"/>
                        <a:pt x="310668" y="1311340"/>
                        <a:pt x="381000" y="1306830"/>
                      </a:cubicBezTo>
                      <a:cubicBezTo>
                        <a:pt x="386251" y="1179664"/>
                        <a:pt x="386413" y="976826"/>
                        <a:pt x="365760" y="735330"/>
                      </a:cubicBezTo>
                      <a:cubicBezTo>
                        <a:pt x="404354" y="738089"/>
                        <a:pt x="474475" y="736621"/>
                        <a:pt x="514350" y="746760"/>
                      </a:cubicBezTo>
                      <a:cubicBezTo>
                        <a:pt x="495372" y="836871"/>
                        <a:pt x="515722" y="960214"/>
                        <a:pt x="499110" y="1051560"/>
                      </a:cubicBezTo>
                      <a:cubicBezTo>
                        <a:pt x="558997" y="1052247"/>
                        <a:pt x="629429" y="1042956"/>
                        <a:pt x="742950" y="1024890"/>
                      </a:cubicBezTo>
                      <a:cubicBezTo>
                        <a:pt x="752743" y="891783"/>
                        <a:pt x="754566" y="827640"/>
                        <a:pt x="750570" y="735330"/>
                      </a:cubicBezTo>
                      <a:cubicBezTo>
                        <a:pt x="787289" y="738416"/>
                        <a:pt x="826437" y="732690"/>
                        <a:pt x="864870" y="735330"/>
                      </a:cubicBezTo>
                      <a:cubicBezTo>
                        <a:pt x="889876" y="952161"/>
                        <a:pt x="853020" y="1148990"/>
                        <a:pt x="864870" y="1310640"/>
                      </a:cubicBezTo>
                      <a:cubicBezTo>
                        <a:pt x="944669" y="1302976"/>
                        <a:pt x="984313" y="1323038"/>
                        <a:pt x="1093470" y="1314450"/>
                      </a:cubicBezTo>
                      <a:cubicBezTo>
                        <a:pt x="1112110" y="1034013"/>
                        <a:pt x="1139834" y="1238951"/>
                        <a:pt x="1104900" y="762000"/>
                      </a:cubicBezTo>
                      <a:lnTo>
                        <a:pt x="1104900" y="762000"/>
                      </a:lnTo>
                      <a:cubicBezTo>
                        <a:pt x="1320138" y="774068"/>
                        <a:pt x="1485947" y="767334"/>
                        <a:pt x="1687830" y="750570"/>
                      </a:cubicBezTo>
                      <a:cubicBezTo>
                        <a:pt x="1754310" y="777863"/>
                        <a:pt x="1850805" y="832085"/>
                        <a:pt x="1905000" y="845820"/>
                      </a:cubicBezTo>
                      <a:cubicBezTo>
                        <a:pt x="1899422" y="863862"/>
                        <a:pt x="1892294" y="879441"/>
                        <a:pt x="1889760" y="899160"/>
                      </a:cubicBezTo>
                      <a:cubicBezTo>
                        <a:pt x="1883450" y="930678"/>
                        <a:pt x="1887076" y="974356"/>
                        <a:pt x="1885950" y="1009650"/>
                      </a:cubicBezTo>
                      <a:lnTo>
                        <a:pt x="1885950" y="1009650"/>
                      </a:lnTo>
                      <a:cubicBezTo>
                        <a:pt x="1931360" y="998033"/>
                        <a:pt x="1974425" y="999234"/>
                        <a:pt x="2030730" y="994410"/>
                      </a:cubicBezTo>
                      <a:cubicBezTo>
                        <a:pt x="2069134" y="1088469"/>
                        <a:pt x="2114240" y="1149351"/>
                        <a:pt x="2148840" y="1238250"/>
                      </a:cubicBezTo>
                      <a:cubicBezTo>
                        <a:pt x="2276819" y="1224844"/>
                        <a:pt x="2296563" y="1224270"/>
                        <a:pt x="2434590" y="1238250"/>
                      </a:cubicBezTo>
                      <a:cubicBezTo>
                        <a:pt x="2497362" y="1155529"/>
                        <a:pt x="2498461" y="1132954"/>
                        <a:pt x="2564130" y="1032510"/>
                      </a:cubicBezTo>
                      <a:cubicBezTo>
                        <a:pt x="2617372" y="1034388"/>
                        <a:pt x="2671726" y="1031359"/>
                        <a:pt x="2727960" y="1032510"/>
                      </a:cubicBezTo>
                      <a:cubicBezTo>
                        <a:pt x="2719413" y="957196"/>
                        <a:pt x="2725672" y="917987"/>
                        <a:pt x="2720340" y="864870"/>
                      </a:cubicBezTo>
                      <a:cubicBezTo>
                        <a:pt x="2782322" y="802810"/>
                        <a:pt x="2811463" y="735136"/>
                        <a:pt x="2865120" y="685800"/>
                      </a:cubicBezTo>
                      <a:cubicBezTo>
                        <a:pt x="2862594" y="624842"/>
                        <a:pt x="2858181" y="557817"/>
                        <a:pt x="2857500" y="518160"/>
                      </a:cubicBezTo>
                      <a:cubicBezTo>
                        <a:pt x="2808001" y="462890"/>
                        <a:pt x="2727926" y="387405"/>
                        <a:pt x="2686050" y="358140"/>
                      </a:cubicBezTo>
                      <a:cubicBezTo>
                        <a:pt x="2686601" y="322224"/>
                        <a:pt x="2689709" y="269471"/>
                        <a:pt x="2686050" y="224790"/>
                      </a:cubicBezTo>
                      <a:cubicBezTo>
                        <a:pt x="2614377" y="207334"/>
                        <a:pt x="2671268" y="215034"/>
                        <a:pt x="2548890" y="213360"/>
                      </a:cubicBezTo>
                      <a:lnTo>
                        <a:pt x="2548890" y="213360"/>
                      </a:lnTo>
                      <a:cubicBezTo>
                        <a:pt x="2513302" y="141811"/>
                        <a:pt x="2464095" y="70041"/>
                        <a:pt x="2407920" y="0"/>
                      </a:cubicBezTo>
                      <a:cubicBezTo>
                        <a:pt x="2345858" y="647"/>
                        <a:pt x="2265063" y="9785"/>
                        <a:pt x="2152650" y="0"/>
                      </a:cubicBezTo>
                      <a:cubicBezTo>
                        <a:pt x="2112139" y="84870"/>
                        <a:pt x="2098137" y="112956"/>
                        <a:pt x="2053590" y="186690"/>
                      </a:cubicBezTo>
                      <a:cubicBezTo>
                        <a:pt x="1977618" y="191363"/>
                        <a:pt x="1972528" y="192090"/>
                        <a:pt x="1901190" y="190500"/>
                      </a:cubicBezTo>
                      <a:cubicBezTo>
                        <a:pt x="1894076" y="226970"/>
                        <a:pt x="1872372" y="309530"/>
                        <a:pt x="1866900" y="346710"/>
                      </a:cubicBezTo>
                      <a:cubicBezTo>
                        <a:pt x="1801843" y="388575"/>
                        <a:pt x="1788939" y="417158"/>
                        <a:pt x="1718310" y="461010"/>
                      </a:cubicBezTo>
                      <a:cubicBezTo>
                        <a:pt x="1528711" y="441024"/>
                        <a:pt x="1333791" y="462033"/>
                        <a:pt x="1128357" y="464934"/>
                      </a:cubicBezTo>
                      <a:cubicBezTo>
                        <a:pt x="922923" y="467835"/>
                        <a:pt x="793592" y="480829"/>
                        <a:pt x="572770" y="468630"/>
                      </a:cubicBezTo>
                      <a:cubicBezTo>
                        <a:pt x="351948" y="456431"/>
                        <a:pt x="156776" y="468345"/>
                        <a:pt x="0" y="472440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2865120"/>
                            <a:gd name="connsiteY0" fmla="*/ 472440 h 1314450"/>
                            <a:gd name="connsiteX1" fmla="*/ 0 w 2865120"/>
                            <a:gd name="connsiteY1" fmla="*/ 731520 h 1314450"/>
                            <a:gd name="connsiteX2" fmla="*/ 137160 w 2865120"/>
                            <a:gd name="connsiteY2" fmla="*/ 739140 h 1314450"/>
                            <a:gd name="connsiteX3" fmla="*/ 152400 w 2865120"/>
                            <a:gd name="connsiteY3" fmla="*/ 1303020 h 1314450"/>
                            <a:gd name="connsiteX4" fmla="*/ 381000 w 2865120"/>
                            <a:gd name="connsiteY4" fmla="*/ 1306830 h 1314450"/>
                            <a:gd name="connsiteX5" fmla="*/ 365760 w 2865120"/>
                            <a:gd name="connsiteY5" fmla="*/ 735330 h 1314450"/>
                            <a:gd name="connsiteX6" fmla="*/ 514350 w 2865120"/>
                            <a:gd name="connsiteY6" fmla="*/ 746760 h 1314450"/>
                            <a:gd name="connsiteX7" fmla="*/ 499110 w 2865120"/>
                            <a:gd name="connsiteY7" fmla="*/ 1051560 h 1314450"/>
                            <a:gd name="connsiteX8" fmla="*/ 742950 w 2865120"/>
                            <a:gd name="connsiteY8" fmla="*/ 1024890 h 1314450"/>
                            <a:gd name="connsiteX9" fmla="*/ 750570 w 2865120"/>
                            <a:gd name="connsiteY9" fmla="*/ 735330 h 1314450"/>
                            <a:gd name="connsiteX10" fmla="*/ 864870 w 2865120"/>
                            <a:gd name="connsiteY10" fmla="*/ 735330 h 1314450"/>
                            <a:gd name="connsiteX11" fmla="*/ 864870 w 2865120"/>
                            <a:gd name="connsiteY11" fmla="*/ 1310640 h 1314450"/>
                            <a:gd name="connsiteX12" fmla="*/ 1093470 w 2865120"/>
                            <a:gd name="connsiteY12" fmla="*/ 1314450 h 1314450"/>
                            <a:gd name="connsiteX13" fmla="*/ 1104900 w 2865120"/>
                            <a:gd name="connsiteY13" fmla="*/ 762000 h 1314450"/>
                            <a:gd name="connsiteX14" fmla="*/ 1104900 w 2865120"/>
                            <a:gd name="connsiteY14" fmla="*/ 762000 h 1314450"/>
                            <a:gd name="connsiteX15" fmla="*/ 1687830 w 2865120"/>
                            <a:gd name="connsiteY15" fmla="*/ 750570 h 1314450"/>
                            <a:gd name="connsiteX16" fmla="*/ 1905000 w 2865120"/>
                            <a:gd name="connsiteY16" fmla="*/ 845820 h 1314450"/>
                            <a:gd name="connsiteX17" fmla="*/ 1889760 w 2865120"/>
                            <a:gd name="connsiteY17" fmla="*/ 899160 h 1314450"/>
                            <a:gd name="connsiteX18" fmla="*/ 1885950 w 2865120"/>
                            <a:gd name="connsiteY18" fmla="*/ 1009650 h 1314450"/>
                            <a:gd name="connsiteX19" fmla="*/ 1885950 w 2865120"/>
                            <a:gd name="connsiteY19" fmla="*/ 1009650 h 1314450"/>
                            <a:gd name="connsiteX20" fmla="*/ 2030730 w 2865120"/>
                            <a:gd name="connsiteY20" fmla="*/ 994410 h 1314450"/>
                            <a:gd name="connsiteX21" fmla="*/ 2148840 w 2865120"/>
                            <a:gd name="connsiteY21" fmla="*/ 1238250 h 1314450"/>
                            <a:gd name="connsiteX22" fmla="*/ 2434590 w 2865120"/>
                            <a:gd name="connsiteY22" fmla="*/ 1238250 h 1314450"/>
                            <a:gd name="connsiteX23" fmla="*/ 2564130 w 2865120"/>
                            <a:gd name="connsiteY23" fmla="*/ 1032510 h 1314450"/>
                            <a:gd name="connsiteX24" fmla="*/ 2727960 w 2865120"/>
                            <a:gd name="connsiteY24" fmla="*/ 1032510 h 1314450"/>
                            <a:gd name="connsiteX25" fmla="*/ 2720340 w 2865120"/>
                            <a:gd name="connsiteY25" fmla="*/ 864870 h 1314450"/>
                            <a:gd name="connsiteX26" fmla="*/ 2865120 w 2865120"/>
                            <a:gd name="connsiteY26" fmla="*/ 685800 h 1314450"/>
                            <a:gd name="connsiteX27" fmla="*/ 2857500 w 2865120"/>
                            <a:gd name="connsiteY27" fmla="*/ 518160 h 1314450"/>
                            <a:gd name="connsiteX28" fmla="*/ 2686050 w 2865120"/>
                            <a:gd name="connsiteY28" fmla="*/ 358140 h 1314450"/>
                            <a:gd name="connsiteX29" fmla="*/ 2686050 w 2865120"/>
                            <a:gd name="connsiteY29" fmla="*/ 224790 h 1314450"/>
                            <a:gd name="connsiteX30" fmla="*/ 2548890 w 2865120"/>
                            <a:gd name="connsiteY30" fmla="*/ 213360 h 1314450"/>
                            <a:gd name="connsiteX31" fmla="*/ 2548890 w 2865120"/>
                            <a:gd name="connsiteY31" fmla="*/ 213360 h 1314450"/>
                            <a:gd name="connsiteX32" fmla="*/ 2407920 w 2865120"/>
                            <a:gd name="connsiteY32" fmla="*/ 0 h 1314450"/>
                            <a:gd name="connsiteX33" fmla="*/ 2152650 w 2865120"/>
                            <a:gd name="connsiteY33" fmla="*/ 0 h 1314450"/>
                            <a:gd name="connsiteX34" fmla="*/ 2053590 w 2865120"/>
                            <a:gd name="connsiteY34" fmla="*/ 186690 h 1314450"/>
                            <a:gd name="connsiteX35" fmla="*/ 1901190 w 2865120"/>
                            <a:gd name="connsiteY35" fmla="*/ 190500 h 1314450"/>
                            <a:gd name="connsiteX36" fmla="*/ 1866900 w 2865120"/>
                            <a:gd name="connsiteY36" fmla="*/ 346710 h 1314450"/>
                            <a:gd name="connsiteX37" fmla="*/ 1718310 w 2865120"/>
                            <a:gd name="connsiteY37" fmla="*/ 461010 h 1314450"/>
                            <a:gd name="connsiteX38" fmla="*/ 0 w 2865120"/>
                            <a:gd name="connsiteY38" fmla="*/ 472440 h 13144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</a:cxnLst>
                          <a:rect l="l" t="t" r="r" b="b"/>
                          <a:pathLst>
                            <a:path w="2865120" h="1314450">
                              <a:moveTo>
                                <a:pt x="0" y="472440"/>
                              </a:moveTo>
                              <a:lnTo>
                                <a:pt x="0" y="731520"/>
                              </a:lnTo>
                              <a:lnTo>
                                <a:pt x="137160" y="739140"/>
                              </a:lnTo>
                              <a:lnTo>
                                <a:pt x="152400" y="1303020"/>
                              </a:lnTo>
                              <a:lnTo>
                                <a:pt x="381000" y="1306830"/>
                              </a:lnTo>
                              <a:lnTo>
                                <a:pt x="365760" y="735330"/>
                              </a:lnTo>
                              <a:lnTo>
                                <a:pt x="514350" y="746760"/>
                              </a:lnTo>
                              <a:lnTo>
                                <a:pt x="499110" y="1051560"/>
                              </a:lnTo>
                              <a:lnTo>
                                <a:pt x="742950" y="1024890"/>
                              </a:lnTo>
                              <a:lnTo>
                                <a:pt x="750570" y="735330"/>
                              </a:lnTo>
                              <a:lnTo>
                                <a:pt x="864870" y="735330"/>
                              </a:lnTo>
                              <a:lnTo>
                                <a:pt x="864870" y="1310640"/>
                              </a:lnTo>
                              <a:lnTo>
                                <a:pt x="1093470" y="1314450"/>
                              </a:lnTo>
                              <a:cubicBezTo>
                                <a:pt x="1114873" y="1029073"/>
                                <a:pt x="1104900" y="1212993"/>
                                <a:pt x="1104900" y="762000"/>
                              </a:cubicBezTo>
                              <a:lnTo>
                                <a:pt x="1104900" y="762000"/>
                              </a:lnTo>
                              <a:lnTo>
                                <a:pt x="1687830" y="750570"/>
                              </a:lnTo>
                              <a:lnTo>
                                <a:pt x="1905000" y="845820"/>
                              </a:lnTo>
                              <a:cubicBezTo>
                                <a:pt x="1899920" y="863600"/>
                                <a:pt x="1892054" y="880811"/>
                                <a:pt x="1889760" y="899160"/>
                              </a:cubicBezTo>
                              <a:cubicBezTo>
                                <a:pt x="1885804" y="930811"/>
                                <a:pt x="1885950" y="973387"/>
                                <a:pt x="1885950" y="1009650"/>
                              </a:cubicBezTo>
                              <a:lnTo>
                                <a:pt x="1885950" y="1009650"/>
                              </a:lnTo>
                              <a:lnTo>
                                <a:pt x="2030730" y="994410"/>
                              </a:lnTo>
                              <a:lnTo>
                                <a:pt x="2148840" y="1238250"/>
                              </a:lnTo>
                              <a:lnTo>
                                <a:pt x="2434590" y="1238250"/>
                              </a:lnTo>
                              <a:lnTo>
                                <a:pt x="2564130" y="1032510"/>
                              </a:lnTo>
                              <a:lnTo>
                                <a:pt x="2727960" y="1032510"/>
                              </a:lnTo>
                              <a:lnTo>
                                <a:pt x="2720340" y="864870"/>
                              </a:lnTo>
                              <a:lnTo>
                                <a:pt x="2865120" y="685800"/>
                              </a:lnTo>
                              <a:lnTo>
                                <a:pt x="2857500" y="518160"/>
                              </a:lnTo>
                              <a:lnTo>
                                <a:pt x="2686050" y="358140"/>
                              </a:lnTo>
                              <a:lnTo>
                                <a:pt x="2686050" y="224790"/>
                              </a:lnTo>
                              <a:cubicBezTo>
                                <a:pt x="2619230" y="202517"/>
                                <a:pt x="2663808" y="213360"/>
                                <a:pt x="2548890" y="213360"/>
                              </a:cubicBezTo>
                              <a:lnTo>
                                <a:pt x="2548890" y="213360"/>
                              </a:lnTo>
                              <a:lnTo>
                                <a:pt x="2407920" y="0"/>
                              </a:lnTo>
                              <a:lnTo>
                                <a:pt x="2152650" y="0"/>
                              </a:lnTo>
                              <a:lnTo>
                                <a:pt x="2053590" y="186690"/>
                              </a:lnTo>
                              <a:lnTo>
                                <a:pt x="1901190" y="190500"/>
                              </a:lnTo>
                              <a:lnTo>
                                <a:pt x="1866900" y="346710"/>
                              </a:lnTo>
                              <a:lnTo>
                                <a:pt x="1718310" y="461010"/>
                              </a:lnTo>
                              <a:lnTo>
                                <a:pt x="0" y="472440"/>
                              </a:ln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 dirty="0"/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CB71A06A-6D7C-7FBC-8DA2-D06A0F993D97}"/>
                    </a:ext>
                  </a:extLst>
                </p:cNvPr>
                <p:cNvSpPr/>
                <p:nvPr/>
              </p:nvSpPr>
              <p:spPr>
                <a:xfrm>
                  <a:off x="10818320" y="5822334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0576F75B-8168-9397-65CE-2D6203C51349}"/>
                    </a:ext>
                  </a:extLst>
                </p:cNvPr>
                <p:cNvSpPr/>
                <p:nvPr/>
              </p:nvSpPr>
              <p:spPr>
                <a:xfrm>
                  <a:off x="11204436" y="5815364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C42C3EFD-7D7A-EEB4-334B-B791EC6C6B97}"/>
                    </a:ext>
                  </a:extLst>
                </p:cNvPr>
                <p:cNvSpPr/>
                <p:nvPr/>
              </p:nvSpPr>
              <p:spPr>
                <a:xfrm>
                  <a:off x="11026564" y="6227962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E0D171A0-4A4A-059D-DD62-5116024923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366405" y="5753626"/>
                <a:ext cx="359967" cy="165144"/>
                <a:chOff x="8835390" y="5501565"/>
                <a:chExt cx="2865120" cy="1314450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1C659464-E82B-A573-CB3F-4019D743A710}"/>
                    </a:ext>
                  </a:extLst>
                </p:cNvPr>
                <p:cNvSpPr/>
                <p:nvPr/>
              </p:nvSpPr>
              <p:spPr>
                <a:xfrm>
                  <a:off x="8835390" y="5501565"/>
                  <a:ext cx="2865120" cy="1314450"/>
                </a:xfrm>
                <a:custGeom>
                  <a:avLst/>
                  <a:gdLst>
                    <a:gd name="connsiteX0" fmla="*/ 0 w 2865120"/>
                    <a:gd name="connsiteY0" fmla="*/ 472440 h 1314450"/>
                    <a:gd name="connsiteX1" fmla="*/ 0 w 2865120"/>
                    <a:gd name="connsiteY1" fmla="*/ 731520 h 1314450"/>
                    <a:gd name="connsiteX2" fmla="*/ 137160 w 2865120"/>
                    <a:gd name="connsiteY2" fmla="*/ 739140 h 1314450"/>
                    <a:gd name="connsiteX3" fmla="*/ 152400 w 2865120"/>
                    <a:gd name="connsiteY3" fmla="*/ 1303020 h 1314450"/>
                    <a:gd name="connsiteX4" fmla="*/ 381000 w 2865120"/>
                    <a:gd name="connsiteY4" fmla="*/ 1306830 h 1314450"/>
                    <a:gd name="connsiteX5" fmla="*/ 365760 w 2865120"/>
                    <a:gd name="connsiteY5" fmla="*/ 735330 h 1314450"/>
                    <a:gd name="connsiteX6" fmla="*/ 514350 w 2865120"/>
                    <a:gd name="connsiteY6" fmla="*/ 746760 h 1314450"/>
                    <a:gd name="connsiteX7" fmla="*/ 499110 w 2865120"/>
                    <a:gd name="connsiteY7" fmla="*/ 1051560 h 1314450"/>
                    <a:gd name="connsiteX8" fmla="*/ 742950 w 2865120"/>
                    <a:gd name="connsiteY8" fmla="*/ 1024890 h 1314450"/>
                    <a:gd name="connsiteX9" fmla="*/ 750570 w 2865120"/>
                    <a:gd name="connsiteY9" fmla="*/ 735330 h 1314450"/>
                    <a:gd name="connsiteX10" fmla="*/ 864870 w 2865120"/>
                    <a:gd name="connsiteY10" fmla="*/ 735330 h 1314450"/>
                    <a:gd name="connsiteX11" fmla="*/ 864870 w 2865120"/>
                    <a:gd name="connsiteY11" fmla="*/ 1310640 h 1314450"/>
                    <a:gd name="connsiteX12" fmla="*/ 1093470 w 2865120"/>
                    <a:gd name="connsiteY12" fmla="*/ 1314450 h 1314450"/>
                    <a:gd name="connsiteX13" fmla="*/ 1104900 w 2865120"/>
                    <a:gd name="connsiteY13" fmla="*/ 762000 h 1314450"/>
                    <a:gd name="connsiteX14" fmla="*/ 1104900 w 2865120"/>
                    <a:gd name="connsiteY14" fmla="*/ 762000 h 1314450"/>
                    <a:gd name="connsiteX15" fmla="*/ 1687830 w 2865120"/>
                    <a:gd name="connsiteY15" fmla="*/ 750570 h 1314450"/>
                    <a:gd name="connsiteX16" fmla="*/ 1905000 w 2865120"/>
                    <a:gd name="connsiteY16" fmla="*/ 845820 h 1314450"/>
                    <a:gd name="connsiteX17" fmla="*/ 1889760 w 2865120"/>
                    <a:gd name="connsiteY17" fmla="*/ 899160 h 1314450"/>
                    <a:gd name="connsiteX18" fmla="*/ 1885950 w 2865120"/>
                    <a:gd name="connsiteY18" fmla="*/ 1009650 h 1314450"/>
                    <a:gd name="connsiteX19" fmla="*/ 1885950 w 2865120"/>
                    <a:gd name="connsiteY19" fmla="*/ 1009650 h 1314450"/>
                    <a:gd name="connsiteX20" fmla="*/ 2030730 w 2865120"/>
                    <a:gd name="connsiteY20" fmla="*/ 994410 h 1314450"/>
                    <a:gd name="connsiteX21" fmla="*/ 2148840 w 2865120"/>
                    <a:gd name="connsiteY21" fmla="*/ 1238250 h 1314450"/>
                    <a:gd name="connsiteX22" fmla="*/ 2434590 w 2865120"/>
                    <a:gd name="connsiteY22" fmla="*/ 1238250 h 1314450"/>
                    <a:gd name="connsiteX23" fmla="*/ 2564130 w 2865120"/>
                    <a:gd name="connsiteY23" fmla="*/ 1032510 h 1314450"/>
                    <a:gd name="connsiteX24" fmla="*/ 2727960 w 2865120"/>
                    <a:gd name="connsiteY24" fmla="*/ 1032510 h 1314450"/>
                    <a:gd name="connsiteX25" fmla="*/ 2720340 w 2865120"/>
                    <a:gd name="connsiteY25" fmla="*/ 864870 h 1314450"/>
                    <a:gd name="connsiteX26" fmla="*/ 2865120 w 2865120"/>
                    <a:gd name="connsiteY26" fmla="*/ 685800 h 1314450"/>
                    <a:gd name="connsiteX27" fmla="*/ 2857500 w 2865120"/>
                    <a:gd name="connsiteY27" fmla="*/ 518160 h 1314450"/>
                    <a:gd name="connsiteX28" fmla="*/ 2686050 w 2865120"/>
                    <a:gd name="connsiteY28" fmla="*/ 358140 h 1314450"/>
                    <a:gd name="connsiteX29" fmla="*/ 2686050 w 2865120"/>
                    <a:gd name="connsiteY29" fmla="*/ 224790 h 1314450"/>
                    <a:gd name="connsiteX30" fmla="*/ 2548890 w 2865120"/>
                    <a:gd name="connsiteY30" fmla="*/ 213360 h 1314450"/>
                    <a:gd name="connsiteX31" fmla="*/ 2548890 w 2865120"/>
                    <a:gd name="connsiteY31" fmla="*/ 213360 h 1314450"/>
                    <a:gd name="connsiteX32" fmla="*/ 2407920 w 2865120"/>
                    <a:gd name="connsiteY32" fmla="*/ 0 h 1314450"/>
                    <a:gd name="connsiteX33" fmla="*/ 2152650 w 2865120"/>
                    <a:gd name="connsiteY33" fmla="*/ 0 h 1314450"/>
                    <a:gd name="connsiteX34" fmla="*/ 2053590 w 2865120"/>
                    <a:gd name="connsiteY34" fmla="*/ 186690 h 1314450"/>
                    <a:gd name="connsiteX35" fmla="*/ 1901190 w 2865120"/>
                    <a:gd name="connsiteY35" fmla="*/ 190500 h 1314450"/>
                    <a:gd name="connsiteX36" fmla="*/ 1866900 w 2865120"/>
                    <a:gd name="connsiteY36" fmla="*/ 346710 h 1314450"/>
                    <a:gd name="connsiteX37" fmla="*/ 1718310 w 2865120"/>
                    <a:gd name="connsiteY37" fmla="*/ 461010 h 1314450"/>
                    <a:gd name="connsiteX38" fmla="*/ 1197089 w 2865120"/>
                    <a:gd name="connsiteY38" fmla="*/ 464477 h 1314450"/>
                    <a:gd name="connsiteX39" fmla="*/ 624319 w 2865120"/>
                    <a:gd name="connsiteY39" fmla="*/ 468287 h 1314450"/>
                    <a:gd name="connsiteX40" fmla="*/ 0 w 2865120"/>
                    <a:gd name="connsiteY40" fmla="*/ 472440 h 1314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865120" h="1314450" fill="none" extrusionOk="0">
                      <a:moveTo>
                        <a:pt x="0" y="472440"/>
                      </a:moveTo>
                      <a:cubicBezTo>
                        <a:pt x="-5387" y="556073"/>
                        <a:pt x="3129" y="658914"/>
                        <a:pt x="0" y="731520"/>
                      </a:cubicBezTo>
                      <a:cubicBezTo>
                        <a:pt x="30465" y="728772"/>
                        <a:pt x="107552" y="739506"/>
                        <a:pt x="137160" y="739140"/>
                      </a:cubicBezTo>
                      <a:cubicBezTo>
                        <a:pt x="151996" y="881416"/>
                        <a:pt x="170026" y="1046284"/>
                        <a:pt x="152400" y="1303020"/>
                      </a:cubicBezTo>
                      <a:cubicBezTo>
                        <a:pt x="227004" y="1308544"/>
                        <a:pt x="287599" y="1308769"/>
                        <a:pt x="381000" y="1306830"/>
                      </a:cubicBezTo>
                      <a:cubicBezTo>
                        <a:pt x="396280" y="1085916"/>
                        <a:pt x="360235" y="974070"/>
                        <a:pt x="365760" y="735330"/>
                      </a:cubicBezTo>
                      <a:cubicBezTo>
                        <a:pt x="439037" y="735231"/>
                        <a:pt x="461793" y="749575"/>
                        <a:pt x="514350" y="746760"/>
                      </a:cubicBezTo>
                      <a:cubicBezTo>
                        <a:pt x="515956" y="830120"/>
                        <a:pt x="492700" y="898858"/>
                        <a:pt x="499110" y="1051560"/>
                      </a:cubicBezTo>
                      <a:cubicBezTo>
                        <a:pt x="568036" y="1043230"/>
                        <a:pt x="655160" y="1040897"/>
                        <a:pt x="742950" y="1024890"/>
                      </a:cubicBezTo>
                      <a:cubicBezTo>
                        <a:pt x="736919" y="934947"/>
                        <a:pt x="755280" y="864057"/>
                        <a:pt x="750570" y="735330"/>
                      </a:cubicBezTo>
                      <a:cubicBezTo>
                        <a:pt x="783336" y="735122"/>
                        <a:pt x="809791" y="730875"/>
                        <a:pt x="864870" y="735330"/>
                      </a:cubicBezTo>
                      <a:cubicBezTo>
                        <a:pt x="881886" y="967199"/>
                        <a:pt x="861216" y="1151466"/>
                        <a:pt x="864870" y="1310640"/>
                      </a:cubicBezTo>
                      <a:cubicBezTo>
                        <a:pt x="948975" y="1301905"/>
                        <a:pt x="1019189" y="1320850"/>
                        <a:pt x="1093470" y="1314450"/>
                      </a:cubicBezTo>
                      <a:cubicBezTo>
                        <a:pt x="1115355" y="1023374"/>
                        <a:pt x="1118497" y="1178177"/>
                        <a:pt x="1104900" y="762000"/>
                      </a:cubicBezTo>
                      <a:lnTo>
                        <a:pt x="1104900" y="762000"/>
                      </a:lnTo>
                      <a:cubicBezTo>
                        <a:pt x="1283292" y="747365"/>
                        <a:pt x="1434008" y="779875"/>
                        <a:pt x="1687830" y="750570"/>
                      </a:cubicBezTo>
                      <a:cubicBezTo>
                        <a:pt x="1742944" y="780858"/>
                        <a:pt x="1861808" y="822547"/>
                        <a:pt x="1905000" y="845820"/>
                      </a:cubicBezTo>
                      <a:cubicBezTo>
                        <a:pt x="1899034" y="864013"/>
                        <a:pt x="1890497" y="881150"/>
                        <a:pt x="1889760" y="899160"/>
                      </a:cubicBezTo>
                      <a:cubicBezTo>
                        <a:pt x="1877755" y="930587"/>
                        <a:pt x="1882860" y="971936"/>
                        <a:pt x="1885950" y="1009650"/>
                      </a:cubicBezTo>
                      <a:lnTo>
                        <a:pt x="1885950" y="1009650"/>
                      </a:lnTo>
                      <a:cubicBezTo>
                        <a:pt x="1955826" y="1003497"/>
                        <a:pt x="1974030" y="995598"/>
                        <a:pt x="2030730" y="994410"/>
                      </a:cubicBezTo>
                      <a:cubicBezTo>
                        <a:pt x="2070483" y="1048433"/>
                        <a:pt x="2115597" y="1148735"/>
                        <a:pt x="2148840" y="1238250"/>
                      </a:cubicBezTo>
                      <a:cubicBezTo>
                        <a:pt x="2223817" y="1244597"/>
                        <a:pt x="2317639" y="1247998"/>
                        <a:pt x="2434590" y="1238250"/>
                      </a:cubicBezTo>
                      <a:cubicBezTo>
                        <a:pt x="2472562" y="1188552"/>
                        <a:pt x="2509279" y="1113137"/>
                        <a:pt x="2564130" y="1032510"/>
                      </a:cubicBezTo>
                      <a:cubicBezTo>
                        <a:pt x="2644450" y="1030162"/>
                        <a:pt x="2688518" y="1037873"/>
                        <a:pt x="2727960" y="1032510"/>
                      </a:cubicBezTo>
                      <a:cubicBezTo>
                        <a:pt x="2733197" y="989508"/>
                        <a:pt x="2727810" y="938459"/>
                        <a:pt x="2720340" y="864870"/>
                      </a:cubicBezTo>
                      <a:cubicBezTo>
                        <a:pt x="2769366" y="793233"/>
                        <a:pt x="2827174" y="746229"/>
                        <a:pt x="2865120" y="685800"/>
                      </a:cubicBezTo>
                      <a:cubicBezTo>
                        <a:pt x="2864485" y="615249"/>
                        <a:pt x="2856918" y="553706"/>
                        <a:pt x="2857500" y="518160"/>
                      </a:cubicBezTo>
                      <a:cubicBezTo>
                        <a:pt x="2775277" y="448447"/>
                        <a:pt x="2753751" y="427168"/>
                        <a:pt x="2686050" y="358140"/>
                      </a:cubicBezTo>
                      <a:cubicBezTo>
                        <a:pt x="2687471" y="311847"/>
                        <a:pt x="2685196" y="290006"/>
                        <a:pt x="2686050" y="224790"/>
                      </a:cubicBezTo>
                      <a:cubicBezTo>
                        <a:pt x="2619907" y="200005"/>
                        <a:pt x="2660255" y="209520"/>
                        <a:pt x="2548890" y="213360"/>
                      </a:cubicBezTo>
                      <a:lnTo>
                        <a:pt x="2548890" y="213360"/>
                      </a:lnTo>
                      <a:cubicBezTo>
                        <a:pt x="2509429" y="173320"/>
                        <a:pt x="2457873" y="95223"/>
                        <a:pt x="2407920" y="0"/>
                      </a:cubicBezTo>
                      <a:cubicBezTo>
                        <a:pt x="2307698" y="-7463"/>
                        <a:pt x="2266381" y="5650"/>
                        <a:pt x="2152650" y="0"/>
                      </a:cubicBezTo>
                      <a:cubicBezTo>
                        <a:pt x="2103258" y="78528"/>
                        <a:pt x="2101094" y="112359"/>
                        <a:pt x="2053590" y="186690"/>
                      </a:cubicBezTo>
                      <a:cubicBezTo>
                        <a:pt x="2019250" y="180898"/>
                        <a:pt x="1974226" y="193853"/>
                        <a:pt x="1901190" y="190500"/>
                      </a:cubicBezTo>
                      <a:cubicBezTo>
                        <a:pt x="1885480" y="254099"/>
                        <a:pt x="1878751" y="298556"/>
                        <a:pt x="1866900" y="346710"/>
                      </a:cubicBezTo>
                      <a:cubicBezTo>
                        <a:pt x="1809615" y="389261"/>
                        <a:pt x="1756796" y="431592"/>
                        <a:pt x="1718310" y="461010"/>
                      </a:cubicBezTo>
                      <a:cubicBezTo>
                        <a:pt x="1480537" y="465886"/>
                        <a:pt x="1351500" y="475385"/>
                        <a:pt x="1197089" y="464477"/>
                      </a:cubicBezTo>
                      <a:cubicBezTo>
                        <a:pt x="1042678" y="453569"/>
                        <a:pt x="869643" y="495006"/>
                        <a:pt x="624319" y="468287"/>
                      </a:cubicBezTo>
                      <a:cubicBezTo>
                        <a:pt x="378995" y="441568"/>
                        <a:pt x="267224" y="484188"/>
                        <a:pt x="0" y="472440"/>
                      </a:cubicBezTo>
                      <a:close/>
                    </a:path>
                    <a:path w="2865120" h="1314450" stroke="0" extrusionOk="0">
                      <a:moveTo>
                        <a:pt x="0" y="472440"/>
                      </a:moveTo>
                      <a:cubicBezTo>
                        <a:pt x="-1685" y="553476"/>
                        <a:pt x="5335" y="635767"/>
                        <a:pt x="0" y="731520"/>
                      </a:cubicBezTo>
                      <a:cubicBezTo>
                        <a:pt x="43222" y="739163"/>
                        <a:pt x="70754" y="740800"/>
                        <a:pt x="137160" y="739140"/>
                      </a:cubicBezTo>
                      <a:cubicBezTo>
                        <a:pt x="143029" y="947091"/>
                        <a:pt x="130778" y="1049995"/>
                        <a:pt x="152400" y="1303020"/>
                      </a:cubicBezTo>
                      <a:cubicBezTo>
                        <a:pt x="214436" y="1303774"/>
                        <a:pt x="310668" y="1311340"/>
                        <a:pt x="381000" y="1306830"/>
                      </a:cubicBezTo>
                      <a:cubicBezTo>
                        <a:pt x="386251" y="1179664"/>
                        <a:pt x="386413" y="976826"/>
                        <a:pt x="365760" y="735330"/>
                      </a:cubicBezTo>
                      <a:cubicBezTo>
                        <a:pt x="404354" y="738089"/>
                        <a:pt x="474475" y="736621"/>
                        <a:pt x="514350" y="746760"/>
                      </a:cubicBezTo>
                      <a:cubicBezTo>
                        <a:pt x="495372" y="836871"/>
                        <a:pt x="515722" y="960214"/>
                        <a:pt x="499110" y="1051560"/>
                      </a:cubicBezTo>
                      <a:cubicBezTo>
                        <a:pt x="558997" y="1052247"/>
                        <a:pt x="629429" y="1042956"/>
                        <a:pt x="742950" y="1024890"/>
                      </a:cubicBezTo>
                      <a:cubicBezTo>
                        <a:pt x="752743" y="891783"/>
                        <a:pt x="754566" y="827640"/>
                        <a:pt x="750570" y="735330"/>
                      </a:cubicBezTo>
                      <a:cubicBezTo>
                        <a:pt x="787289" y="738416"/>
                        <a:pt x="826437" y="732690"/>
                        <a:pt x="864870" y="735330"/>
                      </a:cubicBezTo>
                      <a:cubicBezTo>
                        <a:pt x="889876" y="952161"/>
                        <a:pt x="853020" y="1148990"/>
                        <a:pt x="864870" y="1310640"/>
                      </a:cubicBezTo>
                      <a:cubicBezTo>
                        <a:pt x="944669" y="1302976"/>
                        <a:pt x="984313" y="1323038"/>
                        <a:pt x="1093470" y="1314450"/>
                      </a:cubicBezTo>
                      <a:cubicBezTo>
                        <a:pt x="1112110" y="1034013"/>
                        <a:pt x="1139834" y="1238951"/>
                        <a:pt x="1104900" y="762000"/>
                      </a:cubicBezTo>
                      <a:lnTo>
                        <a:pt x="1104900" y="762000"/>
                      </a:lnTo>
                      <a:cubicBezTo>
                        <a:pt x="1320138" y="774068"/>
                        <a:pt x="1485947" y="767334"/>
                        <a:pt x="1687830" y="750570"/>
                      </a:cubicBezTo>
                      <a:cubicBezTo>
                        <a:pt x="1754310" y="777863"/>
                        <a:pt x="1850805" y="832085"/>
                        <a:pt x="1905000" y="845820"/>
                      </a:cubicBezTo>
                      <a:cubicBezTo>
                        <a:pt x="1899422" y="863862"/>
                        <a:pt x="1892294" y="879441"/>
                        <a:pt x="1889760" y="899160"/>
                      </a:cubicBezTo>
                      <a:cubicBezTo>
                        <a:pt x="1883450" y="930678"/>
                        <a:pt x="1887076" y="974356"/>
                        <a:pt x="1885950" y="1009650"/>
                      </a:cubicBezTo>
                      <a:lnTo>
                        <a:pt x="1885950" y="1009650"/>
                      </a:lnTo>
                      <a:cubicBezTo>
                        <a:pt x="1931360" y="998033"/>
                        <a:pt x="1974425" y="999234"/>
                        <a:pt x="2030730" y="994410"/>
                      </a:cubicBezTo>
                      <a:cubicBezTo>
                        <a:pt x="2069134" y="1088469"/>
                        <a:pt x="2114240" y="1149351"/>
                        <a:pt x="2148840" y="1238250"/>
                      </a:cubicBezTo>
                      <a:cubicBezTo>
                        <a:pt x="2276819" y="1224844"/>
                        <a:pt x="2296563" y="1224270"/>
                        <a:pt x="2434590" y="1238250"/>
                      </a:cubicBezTo>
                      <a:cubicBezTo>
                        <a:pt x="2497362" y="1155529"/>
                        <a:pt x="2498461" y="1132954"/>
                        <a:pt x="2564130" y="1032510"/>
                      </a:cubicBezTo>
                      <a:cubicBezTo>
                        <a:pt x="2617372" y="1034388"/>
                        <a:pt x="2671726" y="1031359"/>
                        <a:pt x="2727960" y="1032510"/>
                      </a:cubicBezTo>
                      <a:cubicBezTo>
                        <a:pt x="2719413" y="957196"/>
                        <a:pt x="2725672" y="917987"/>
                        <a:pt x="2720340" y="864870"/>
                      </a:cubicBezTo>
                      <a:cubicBezTo>
                        <a:pt x="2782322" y="802810"/>
                        <a:pt x="2811463" y="735136"/>
                        <a:pt x="2865120" y="685800"/>
                      </a:cubicBezTo>
                      <a:cubicBezTo>
                        <a:pt x="2862594" y="624842"/>
                        <a:pt x="2858181" y="557817"/>
                        <a:pt x="2857500" y="518160"/>
                      </a:cubicBezTo>
                      <a:cubicBezTo>
                        <a:pt x="2808001" y="462890"/>
                        <a:pt x="2727926" y="387405"/>
                        <a:pt x="2686050" y="358140"/>
                      </a:cubicBezTo>
                      <a:cubicBezTo>
                        <a:pt x="2686601" y="322224"/>
                        <a:pt x="2689709" y="269471"/>
                        <a:pt x="2686050" y="224790"/>
                      </a:cubicBezTo>
                      <a:cubicBezTo>
                        <a:pt x="2614377" y="207334"/>
                        <a:pt x="2671268" y="215034"/>
                        <a:pt x="2548890" y="213360"/>
                      </a:cubicBezTo>
                      <a:lnTo>
                        <a:pt x="2548890" y="213360"/>
                      </a:lnTo>
                      <a:cubicBezTo>
                        <a:pt x="2513302" y="141811"/>
                        <a:pt x="2464095" y="70041"/>
                        <a:pt x="2407920" y="0"/>
                      </a:cubicBezTo>
                      <a:cubicBezTo>
                        <a:pt x="2345858" y="647"/>
                        <a:pt x="2265063" y="9785"/>
                        <a:pt x="2152650" y="0"/>
                      </a:cubicBezTo>
                      <a:cubicBezTo>
                        <a:pt x="2112139" y="84870"/>
                        <a:pt x="2098137" y="112956"/>
                        <a:pt x="2053590" y="186690"/>
                      </a:cubicBezTo>
                      <a:cubicBezTo>
                        <a:pt x="1977618" y="191363"/>
                        <a:pt x="1972528" y="192090"/>
                        <a:pt x="1901190" y="190500"/>
                      </a:cubicBezTo>
                      <a:cubicBezTo>
                        <a:pt x="1894076" y="226970"/>
                        <a:pt x="1872372" y="309530"/>
                        <a:pt x="1866900" y="346710"/>
                      </a:cubicBezTo>
                      <a:cubicBezTo>
                        <a:pt x="1801843" y="388575"/>
                        <a:pt x="1788939" y="417158"/>
                        <a:pt x="1718310" y="461010"/>
                      </a:cubicBezTo>
                      <a:cubicBezTo>
                        <a:pt x="1528711" y="441024"/>
                        <a:pt x="1333791" y="462033"/>
                        <a:pt x="1128357" y="464934"/>
                      </a:cubicBezTo>
                      <a:cubicBezTo>
                        <a:pt x="922923" y="467835"/>
                        <a:pt x="793592" y="480829"/>
                        <a:pt x="572770" y="468630"/>
                      </a:cubicBezTo>
                      <a:cubicBezTo>
                        <a:pt x="351948" y="456431"/>
                        <a:pt x="156776" y="468345"/>
                        <a:pt x="0" y="472440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2865120"/>
                            <a:gd name="connsiteY0" fmla="*/ 472440 h 1314450"/>
                            <a:gd name="connsiteX1" fmla="*/ 0 w 2865120"/>
                            <a:gd name="connsiteY1" fmla="*/ 731520 h 1314450"/>
                            <a:gd name="connsiteX2" fmla="*/ 137160 w 2865120"/>
                            <a:gd name="connsiteY2" fmla="*/ 739140 h 1314450"/>
                            <a:gd name="connsiteX3" fmla="*/ 152400 w 2865120"/>
                            <a:gd name="connsiteY3" fmla="*/ 1303020 h 1314450"/>
                            <a:gd name="connsiteX4" fmla="*/ 381000 w 2865120"/>
                            <a:gd name="connsiteY4" fmla="*/ 1306830 h 1314450"/>
                            <a:gd name="connsiteX5" fmla="*/ 365760 w 2865120"/>
                            <a:gd name="connsiteY5" fmla="*/ 735330 h 1314450"/>
                            <a:gd name="connsiteX6" fmla="*/ 514350 w 2865120"/>
                            <a:gd name="connsiteY6" fmla="*/ 746760 h 1314450"/>
                            <a:gd name="connsiteX7" fmla="*/ 499110 w 2865120"/>
                            <a:gd name="connsiteY7" fmla="*/ 1051560 h 1314450"/>
                            <a:gd name="connsiteX8" fmla="*/ 742950 w 2865120"/>
                            <a:gd name="connsiteY8" fmla="*/ 1024890 h 1314450"/>
                            <a:gd name="connsiteX9" fmla="*/ 750570 w 2865120"/>
                            <a:gd name="connsiteY9" fmla="*/ 735330 h 1314450"/>
                            <a:gd name="connsiteX10" fmla="*/ 864870 w 2865120"/>
                            <a:gd name="connsiteY10" fmla="*/ 735330 h 1314450"/>
                            <a:gd name="connsiteX11" fmla="*/ 864870 w 2865120"/>
                            <a:gd name="connsiteY11" fmla="*/ 1310640 h 1314450"/>
                            <a:gd name="connsiteX12" fmla="*/ 1093470 w 2865120"/>
                            <a:gd name="connsiteY12" fmla="*/ 1314450 h 1314450"/>
                            <a:gd name="connsiteX13" fmla="*/ 1104900 w 2865120"/>
                            <a:gd name="connsiteY13" fmla="*/ 762000 h 1314450"/>
                            <a:gd name="connsiteX14" fmla="*/ 1104900 w 2865120"/>
                            <a:gd name="connsiteY14" fmla="*/ 762000 h 1314450"/>
                            <a:gd name="connsiteX15" fmla="*/ 1687830 w 2865120"/>
                            <a:gd name="connsiteY15" fmla="*/ 750570 h 1314450"/>
                            <a:gd name="connsiteX16" fmla="*/ 1905000 w 2865120"/>
                            <a:gd name="connsiteY16" fmla="*/ 845820 h 1314450"/>
                            <a:gd name="connsiteX17" fmla="*/ 1889760 w 2865120"/>
                            <a:gd name="connsiteY17" fmla="*/ 899160 h 1314450"/>
                            <a:gd name="connsiteX18" fmla="*/ 1885950 w 2865120"/>
                            <a:gd name="connsiteY18" fmla="*/ 1009650 h 1314450"/>
                            <a:gd name="connsiteX19" fmla="*/ 1885950 w 2865120"/>
                            <a:gd name="connsiteY19" fmla="*/ 1009650 h 1314450"/>
                            <a:gd name="connsiteX20" fmla="*/ 2030730 w 2865120"/>
                            <a:gd name="connsiteY20" fmla="*/ 994410 h 1314450"/>
                            <a:gd name="connsiteX21" fmla="*/ 2148840 w 2865120"/>
                            <a:gd name="connsiteY21" fmla="*/ 1238250 h 1314450"/>
                            <a:gd name="connsiteX22" fmla="*/ 2434590 w 2865120"/>
                            <a:gd name="connsiteY22" fmla="*/ 1238250 h 1314450"/>
                            <a:gd name="connsiteX23" fmla="*/ 2564130 w 2865120"/>
                            <a:gd name="connsiteY23" fmla="*/ 1032510 h 1314450"/>
                            <a:gd name="connsiteX24" fmla="*/ 2727960 w 2865120"/>
                            <a:gd name="connsiteY24" fmla="*/ 1032510 h 1314450"/>
                            <a:gd name="connsiteX25" fmla="*/ 2720340 w 2865120"/>
                            <a:gd name="connsiteY25" fmla="*/ 864870 h 1314450"/>
                            <a:gd name="connsiteX26" fmla="*/ 2865120 w 2865120"/>
                            <a:gd name="connsiteY26" fmla="*/ 685800 h 1314450"/>
                            <a:gd name="connsiteX27" fmla="*/ 2857500 w 2865120"/>
                            <a:gd name="connsiteY27" fmla="*/ 518160 h 1314450"/>
                            <a:gd name="connsiteX28" fmla="*/ 2686050 w 2865120"/>
                            <a:gd name="connsiteY28" fmla="*/ 358140 h 1314450"/>
                            <a:gd name="connsiteX29" fmla="*/ 2686050 w 2865120"/>
                            <a:gd name="connsiteY29" fmla="*/ 224790 h 1314450"/>
                            <a:gd name="connsiteX30" fmla="*/ 2548890 w 2865120"/>
                            <a:gd name="connsiteY30" fmla="*/ 213360 h 1314450"/>
                            <a:gd name="connsiteX31" fmla="*/ 2548890 w 2865120"/>
                            <a:gd name="connsiteY31" fmla="*/ 213360 h 1314450"/>
                            <a:gd name="connsiteX32" fmla="*/ 2407920 w 2865120"/>
                            <a:gd name="connsiteY32" fmla="*/ 0 h 1314450"/>
                            <a:gd name="connsiteX33" fmla="*/ 2152650 w 2865120"/>
                            <a:gd name="connsiteY33" fmla="*/ 0 h 1314450"/>
                            <a:gd name="connsiteX34" fmla="*/ 2053590 w 2865120"/>
                            <a:gd name="connsiteY34" fmla="*/ 186690 h 1314450"/>
                            <a:gd name="connsiteX35" fmla="*/ 1901190 w 2865120"/>
                            <a:gd name="connsiteY35" fmla="*/ 190500 h 1314450"/>
                            <a:gd name="connsiteX36" fmla="*/ 1866900 w 2865120"/>
                            <a:gd name="connsiteY36" fmla="*/ 346710 h 1314450"/>
                            <a:gd name="connsiteX37" fmla="*/ 1718310 w 2865120"/>
                            <a:gd name="connsiteY37" fmla="*/ 461010 h 1314450"/>
                            <a:gd name="connsiteX38" fmla="*/ 0 w 2865120"/>
                            <a:gd name="connsiteY38" fmla="*/ 472440 h 13144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</a:cxnLst>
                          <a:rect l="l" t="t" r="r" b="b"/>
                          <a:pathLst>
                            <a:path w="2865120" h="1314450">
                              <a:moveTo>
                                <a:pt x="0" y="472440"/>
                              </a:moveTo>
                              <a:lnTo>
                                <a:pt x="0" y="731520"/>
                              </a:lnTo>
                              <a:lnTo>
                                <a:pt x="137160" y="739140"/>
                              </a:lnTo>
                              <a:lnTo>
                                <a:pt x="152400" y="1303020"/>
                              </a:lnTo>
                              <a:lnTo>
                                <a:pt x="381000" y="1306830"/>
                              </a:lnTo>
                              <a:lnTo>
                                <a:pt x="365760" y="735330"/>
                              </a:lnTo>
                              <a:lnTo>
                                <a:pt x="514350" y="746760"/>
                              </a:lnTo>
                              <a:lnTo>
                                <a:pt x="499110" y="1051560"/>
                              </a:lnTo>
                              <a:lnTo>
                                <a:pt x="742950" y="1024890"/>
                              </a:lnTo>
                              <a:lnTo>
                                <a:pt x="750570" y="735330"/>
                              </a:lnTo>
                              <a:lnTo>
                                <a:pt x="864870" y="735330"/>
                              </a:lnTo>
                              <a:lnTo>
                                <a:pt x="864870" y="1310640"/>
                              </a:lnTo>
                              <a:lnTo>
                                <a:pt x="1093470" y="1314450"/>
                              </a:lnTo>
                              <a:cubicBezTo>
                                <a:pt x="1114873" y="1029073"/>
                                <a:pt x="1104900" y="1212993"/>
                                <a:pt x="1104900" y="762000"/>
                              </a:cubicBezTo>
                              <a:lnTo>
                                <a:pt x="1104900" y="762000"/>
                              </a:lnTo>
                              <a:lnTo>
                                <a:pt x="1687830" y="750570"/>
                              </a:lnTo>
                              <a:lnTo>
                                <a:pt x="1905000" y="845820"/>
                              </a:lnTo>
                              <a:cubicBezTo>
                                <a:pt x="1899920" y="863600"/>
                                <a:pt x="1892054" y="880811"/>
                                <a:pt x="1889760" y="899160"/>
                              </a:cubicBezTo>
                              <a:cubicBezTo>
                                <a:pt x="1885804" y="930811"/>
                                <a:pt x="1885950" y="973387"/>
                                <a:pt x="1885950" y="1009650"/>
                              </a:cubicBezTo>
                              <a:lnTo>
                                <a:pt x="1885950" y="1009650"/>
                              </a:lnTo>
                              <a:lnTo>
                                <a:pt x="2030730" y="994410"/>
                              </a:lnTo>
                              <a:lnTo>
                                <a:pt x="2148840" y="1238250"/>
                              </a:lnTo>
                              <a:lnTo>
                                <a:pt x="2434590" y="1238250"/>
                              </a:lnTo>
                              <a:lnTo>
                                <a:pt x="2564130" y="1032510"/>
                              </a:lnTo>
                              <a:lnTo>
                                <a:pt x="2727960" y="1032510"/>
                              </a:lnTo>
                              <a:lnTo>
                                <a:pt x="2720340" y="864870"/>
                              </a:lnTo>
                              <a:lnTo>
                                <a:pt x="2865120" y="685800"/>
                              </a:lnTo>
                              <a:lnTo>
                                <a:pt x="2857500" y="518160"/>
                              </a:lnTo>
                              <a:lnTo>
                                <a:pt x="2686050" y="358140"/>
                              </a:lnTo>
                              <a:lnTo>
                                <a:pt x="2686050" y="224790"/>
                              </a:lnTo>
                              <a:cubicBezTo>
                                <a:pt x="2619230" y="202517"/>
                                <a:pt x="2663808" y="213360"/>
                                <a:pt x="2548890" y="213360"/>
                              </a:cubicBezTo>
                              <a:lnTo>
                                <a:pt x="2548890" y="213360"/>
                              </a:lnTo>
                              <a:lnTo>
                                <a:pt x="2407920" y="0"/>
                              </a:lnTo>
                              <a:lnTo>
                                <a:pt x="2152650" y="0"/>
                              </a:lnTo>
                              <a:lnTo>
                                <a:pt x="2053590" y="186690"/>
                              </a:lnTo>
                              <a:lnTo>
                                <a:pt x="1901190" y="190500"/>
                              </a:lnTo>
                              <a:lnTo>
                                <a:pt x="1866900" y="346710"/>
                              </a:lnTo>
                              <a:lnTo>
                                <a:pt x="1718310" y="461010"/>
                              </a:lnTo>
                              <a:lnTo>
                                <a:pt x="0" y="472440"/>
                              </a:ln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 dirty="0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FABF743D-9B35-474F-C243-2E9FBEFA8572}"/>
                    </a:ext>
                  </a:extLst>
                </p:cNvPr>
                <p:cNvSpPr/>
                <p:nvPr/>
              </p:nvSpPr>
              <p:spPr>
                <a:xfrm>
                  <a:off x="10818320" y="5822334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0A6CE67C-042E-0FF5-ADBD-49A67976B9ED}"/>
                    </a:ext>
                  </a:extLst>
                </p:cNvPr>
                <p:cNvSpPr/>
                <p:nvPr/>
              </p:nvSpPr>
              <p:spPr>
                <a:xfrm>
                  <a:off x="11204436" y="5815364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7EEE1C00-A1AC-7B8C-07CF-28BA8B6CC5B2}"/>
                    </a:ext>
                  </a:extLst>
                </p:cNvPr>
                <p:cNvSpPr/>
                <p:nvPr/>
              </p:nvSpPr>
              <p:spPr>
                <a:xfrm>
                  <a:off x="11026564" y="6227962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</p:grpSp>
        </p:grpSp>
        <p:pic>
          <p:nvPicPr>
            <p:cNvPr id="315" name="Content Placeholder 12 1 3 2 2 1" descr="Old Key with solid fill">
              <a:extLst>
                <a:ext uri="{FF2B5EF4-FFF2-40B4-BE49-F238E27FC236}">
                  <a16:creationId xmlns:a16="http://schemas.microsoft.com/office/drawing/2014/main" id="{67557FC6-C9AD-43BD-2206-D4D8D5FD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696679">
              <a:off x="11385264" y="5285971"/>
              <a:ext cx="328812" cy="328811"/>
            </a:xfrm>
            <a:prstGeom prst="rect">
              <a:avLst/>
            </a:prstGeom>
          </p:spPr>
        </p:pic>
      </p:grpSp>
      <p:pic>
        <p:nvPicPr>
          <p:cNvPr id="316" name="Graphic 315" descr="Close with solid fill">
            <a:extLst>
              <a:ext uri="{FF2B5EF4-FFF2-40B4-BE49-F238E27FC236}">
                <a16:creationId xmlns:a16="http://schemas.microsoft.com/office/drawing/2014/main" id="{1533A2CF-A315-A5D9-E1D9-987EE1EFB7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52317" y="4810364"/>
            <a:ext cx="381338" cy="381338"/>
          </a:xfrm>
          <a:prstGeom prst="rect">
            <a:avLst/>
          </a:prstGeom>
        </p:spPr>
      </p:pic>
      <p:pic>
        <p:nvPicPr>
          <p:cNvPr id="317" name="Graphic 316" descr="Close with solid fill">
            <a:extLst>
              <a:ext uri="{FF2B5EF4-FFF2-40B4-BE49-F238E27FC236}">
                <a16:creationId xmlns:a16="http://schemas.microsoft.com/office/drawing/2014/main" id="{6325C404-DBE7-5FFC-37C0-2D04EE7FAF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34756" y="5742340"/>
            <a:ext cx="381338" cy="3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3B9EDFCA-9AAD-F8E4-9D25-2AB751D3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5" y="1451728"/>
            <a:ext cx="11816490" cy="4725235"/>
          </a:xfrm>
        </p:spPr>
        <p:txBody>
          <a:bodyPr/>
          <a:lstStyle/>
          <a:p>
            <a:r>
              <a:rPr lang="en-US" dirty="0"/>
              <a:t>Dynamic Delegation</a:t>
            </a:r>
            <a:br>
              <a:rPr lang="en-US" dirty="0"/>
            </a:br>
            <a:r>
              <a:rPr lang="en-US" dirty="0"/>
              <a:t>via “FS-PKE”</a:t>
            </a:r>
          </a:p>
          <a:p>
            <a:r>
              <a:rPr lang="en-US" dirty="0"/>
              <a:t>Single Bounded-Depth HIBE</a:t>
            </a:r>
          </a:p>
          <a:p>
            <a:r>
              <a:rPr lang="en-US" dirty="0"/>
              <a:t>Multi-Delegation Epochs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</a:t>
            </a:r>
            <a:r>
              <a:rPr lang="en-US" b="1" dirty="0"/>
              <a:t>Un</a:t>
            </a:r>
            <a:r>
              <a:rPr lang="en-US" dirty="0"/>
              <a:t>bounded Depth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Lock with solid fill">
            <a:extLst>
              <a:ext uri="{FF2B5EF4-FFF2-40B4-BE49-F238E27FC236}">
                <a16:creationId xmlns:a16="http://schemas.microsoft.com/office/drawing/2014/main" id="{CDC582B7-03E3-4781-8032-36F79F3C1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03" y="912928"/>
            <a:ext cx="1521193" cy="1521193"/>
          </a:xfrm>
          <a:prstGeom prst="rect">
            <a:avLst/>
          </a:prstGeom>
        </p:spPr>
      </p:pic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8626188B-8513-782F-0D7F-0BFD4BE01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5398" y="716090"/>
            <a:ext cx="2078734" cy="20787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77BE8CD-D2D7-12C4-69AE-FBE82DC8F48A}"/>
              </a:ext>
            </a:extLst>
          </p:cNvPr>
          <p:cNvGrpSpPr/>
          <p:nvPr/>
        </p:nvGrpSpPr>
        <p:grpSpPr>
          <a:xfrm>
            <a:off x="1763785" y="4615244"/>
            <a:ext cx="5269452" cy="718222"/>
            <a:chOff x="2217861" y="5379763"/>
            <a:chExt cx="3248196" cy="442726"/>
          </a:xfrm>
        </p:grpSpPr>
        <p:pic>
          <p:nvPicPr>
            <p:cNvPr id="7" name="Graphic 6" descr="Lock with solid fill">
              <a:extLst>
                <a:ext uri="{FF2B5EF4-FFF2-40B4-BE49-F238E27FC236}">
                  <a16:creationId xmlns:a16="http://schemas.microsoft.com/office/drawing/2014/main" id="{A6D21D45-991C-D145-F77A-051C295C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17861" y="5379763"/>
              <a:ext cx="442727" cy="442726"/>
            </a:xfrm>
            <a:prstGeom prst="rect">
              <a:avLst/>
            </a:prstGeom>
          </p:spPr>
        </p:pic>
        <p:pic>
          <p:nvPicPr>
            <p:cNvPr id="9" name="Content Placeholder 12 1" descr="Old Key with solid fill">
              <a:extLst>
                <a:ext uri="{FF2B5EF4-FFF2-40B4-BE49-F238E27FC236}">
                  <a16:creationId xmlns:a16="http://schemas.microsoft.com/office/drawing/2014/main" id="{6A8A0219-3E71-B570-3E04-95F281BE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696679">
              <a:off x="2646617" y="5434226"/>
              <a:ext cx="333801" cy="333801"/>
            </a:xfrm>
            <a:prstGeom prst="rect">
              <a:avLst/>
            </a:prstGeom>
          </p:spPr>
        </p:pic>
        <p:pic>
          <p:nvPicPr>
            <p:cNvPr id="10" name="Graphic 9" descr="Lock with solid fill">
              <a:extLst>
                <a:ext uri="{FF2B5EF4-FFF2-40B4-BE49-F238E27FC236}">
                  <a16:creationId xmlns:a16="http://schemas.microsoft.com/office/drawing/2014/main" id="{CEF2EDCF-D3FF-BDB9-AA93-DF1635E6B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28002" y="5379763"/>
              <a:ext cx="442727" cy="442726"/>
            </a:xfrm>
            <a:prstGeom prst="rect">
              <a:avLst/>
            </a:prstGeom>
          </p:spPr>
        </p:pic>
        <p:pic>
          <p:nvPicPr>
            <p:cNvPr id="11" name="Content Placeholder 12 2" descr="Old Key with solid fill">
              <a:extLst>
                <a:ext uri="{FF2B5EF4-FFF2-40B4-BE49-F238E27FC236}">
                  <a16:creationId xmlns:a16="http://schemas.microsoft.com/office/drawing/2014/main" id="{E937EB5C-2BE3-680D-FA4A-5FAC7D0D5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696679">
              <a:off x="3456757" y="5434226"/>
              <a:ext cx="333801" cy="333801"/>
            </a:xfrm>
            <a:prstGeom prst="rect">
              <a:avLst/>
            </a:prstGeom>
          </p:spPr>
        </p:pic>
        <p:pic>
          <p:nvPicPr>
            <p:cNvPr id="12" name="Graphic 11" descr="Lock with solid fill">
              <a:extLst>
                <a:ext uri="{FF2B5EF4-FFF2-40B4-BE49-F238E27FC236}">
                  <a16:creationId xmlns:a16="http://schemas.microsoft.com/office/drawing/2014/main" id="{F5565C4D-4D7D-0CDA-FED1-F3E90A4BE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71810" y="5379763"/>
              <a:ext cx="442727" cy="442726"/>
            </a:xfrm>
            <a:prstGeom prst="rect">
              <a:avLst/>
            </a:prstGeom>
          </p:spPr>
        </p:pic>
        <p:pic>
          <p:nvPicPr>
            <p:cNvPr id="13" name="Content Placeholder 12 3" descr="Old Key with solid fill">
              <a:extLst>
                <a:ext uri="{FF2B5EF4-FFF2-40B4-BE49-F238E27FC236}">
                  <a16:creationId xmlns:a16="http://schemas.microsoft.com/office/drawing/2014/main" id="{157A5872-61AE-5E44-0F60-14115D905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696679">
              <a:off x="4300566" y="5434226"/>
              <a:ext cx="333801" cy="333801"/>
            </a:xfrm>
            <a:prstGeom prst="rect">
              <a:avLst/>
            </a:prstGeom>
          </p:spPr>
        </p:pic>
        <p:pic>
          <p:nvPicPr>
            <p:cNvPr id="15" name="Graphic 14" descr="Lock with solid fill">
              <a:extLst>
                <a:ext uri="{FF2B5EF4-FFF2-40B4-BE49-F238E27FC236}">
                  <a16:creationId xmlns:a16="http://schemas.microsoft.com/office/drawing/2014/main" id="{361D458E-78E0-0D84-EAF0-05CC2582F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03500" y="5379763"/>
              <a:ext cx="442727" cy="442726"/>
            </a:xfrm>
            <a:prstGeom prst="rect">
              <a:avLst/>
            </a:prstGeom>
          </p:spPr>
        </p:pic>
        <p:pic>
          <p:nvPicPr>
            <p:cNvPr id="16" name="Content Placeholder 12 4" descr="Old Key with solid fill">
              <a:extLst>
                <a:ext uri="{FF2B5EF4-FFF2-40B4-BE49-F238E27FC236}">
                  <a16:creationId xmlns:a16="http://schemas.microsoft.com/office/drawing/2014/main" id="{027C01FF-CB4F-429C-2F5E-A055435FC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696679">
              <a:off x="5132256" y="5434226"/>
              <a:ext cx="333801" cy="333801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F45517C-9E8C-C5D3-C4C8-4871C85DD10B}"/>
              </a:ext>
            </a:extLst>
          </p:cNvPr>
          <p:cNvGrpSpPr/>
          <p:nvPr/>
        </p:nvGrpSpPr>
        <p:grpSpPr>
          <a:xfrm>
            <a:off x="1763785" y="5216953"/>
            <a:ext cx="10058804" cy="1039105"/>
            <a:chOff x="2700374" y="5703082"/>
            <a:chExt cx="6200449" cy="64052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DCFF-ED06-03B5-9C7C-62988BEDD510}"/>
                </a:ext>
              </a:extLst>
            </p:cNvPr>
            <p:cNvCxnSpPr/>
            <p:nvPr/>
          </p:nvCxnSpPr>
          <p:spPr>
            <a:xfrm>
              <a:off x="3117284" y="5717752"/>
              <a:ext cx="0" cy="2716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F17AB3-B73D-ACCC-693F-C9C7144B9299}"/>
                </a:ext>
              </a:extLst>
            </p:cNvPr>
            <p:cNvCxnSpPr/>
            <p:nvPr/>
          </p:nvCxnSpPr>
          <p:spPr>
            <a:xfrm>
              <a:off x="3943873" y="5730522"/>
              <a:ext cx="0" cy="2716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E81C1F-24B4-E44D-009B-CB66A6E63952}"/>
                </a:ext>
              </a:extLst>
            </p:cNvPr>
            <p:cNvCxnSpPr/>
            <p:nvPr/>
          </p:nvCxnSpPr>
          <p:spPr>
            <a:xfrm>
              <a:off x="4782027" y="5721562"/>
              <a:ext cx="0" cy="2716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C95793-E656-D7EE-220F-7F7DE0D44696}"/>
                </a:ext>
              </a:extLst>
            </p:cNvPr>
            <p:cNvCxnSpPr/>
            <p:nvPr/>
          </p:nvCxnSpPr>
          <p:spPr>
            <a:xfrm>
              <a:off x="5612834" y="5730522"/>
              <a:ext cx="0" cy="2716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CB5F69-A699-AAEE-5447-71402A8D1894}"/>
                </a:ext>
              </a:extLst>
            </p:cNvPr>
            <p:cNvGrpSpPr/>
            <p:nvPr/>
          </p:nvGrpSpPr>
          <p:grpSpPr>
            <a:xfrm>
              <a:off x="2700374" y="5900881"/>
              <a:ext cx="3248196" cy="442726"/>
              <a:chOff x="2217861" y="5379763"/>
              <a:chExt cx="3248196" cy="442726"/>
            </a:xfrm>
          </p:grpSpPr>
          <p:pic>
            <p:nvPicPr>
              <p:cNvPr id="22" name="Graphic 21" descr="Lock with solid fill">
                <a:extLst>
                  <a:ext uri="{FF2B5EF4-FFF2-40B4-BE49-F238E27FC236}">
                    <a16:creationId xmlns:a16="http://schemas.microsoft.com/office/drawing/2014/main" id="{11ACC0B8-94B6-D02B-70CA-CF1323F11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17861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23" name="Content Placeholder 12 1" descr="Old Key with solid fill">
                <a:extLst>
                  <a:ext uri="{FF2B5EF4-FFF2-40B4-BE49-F238E27FC236}">
                    <a16:creationId xmlns:a16="http://schemas.microsoft.com/office/drawing/2014/main" id="{28918BD6-1655-1EE5-D30F-B2FDB00A8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2646617" y="5434226"/>
                <a:ext cx="333801" cy="333801"/>
              </a:xfrm>
              <a:prstGeom prst="rect">
                <a:avLst/>
              </a:prstGeom>
            </p:spPr>
          </p:pic>
          <p:pic>
            <p:nvPicPr>
              <p:cNvPr id="24" name="Graphic 23" descr="Lock with solid fill">
                <a:extLst>
                  <a:ext uri="{FF2B5EF4-FFF2-40B4-BE49-F238E27FC236}">
                    <a16:creationId xmlns:a16="http://schemas.microsoft.com/office/drawing/2014/main" id="{E279FE6C-382F-F00F-8EE5-272B453F9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28002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25" name="Content Placeholder 12 2" descr="Old Key with solid fill">
                <a:extLst>
                  <a:ext uri="{FF2B5EF4-FFF2-40B4-BE49-F238E27FC236}">
                    <a16:creationId xmlns:a16="http://schemas.microsoft.com/office/drawing/2014/main" id="{D17225A8-E426-6B9F-E717-35DE75F4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3456757" y="5434226"/>
                <a:ext cx="333801" cy="333801"/>
              </a:xfrm>
              <a:prstGeom prst="rect">
                <a:avLst/>
              </a:prstGeom>
            </p:spPr>
          </p:pic>
          <p:pic>
            <p:nvPicPr>
              <p:cNvPr id="27" name="Graphic 26" descr="Lock with solid fill">
                <a:extLst>
                  <a:ext uri="{FF2B5EF4-FFF2-40B4-BE49-F238E27FC236}">
                    <a16:creationId xmlns:a16="http://schemas.microsoft.com/office/drawing/2014/main" id="{002CE26D-92FF-3852-58C7-739F2670D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71810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28" name="Content Placeholder 12 3" descr="Old Key with solid fill">
                <a:extLst>
                  <a:ext uri="{FF2B5EF4-FFF2-40B4-BE49-F238E27FC236}">
                    <a16:creationId xmlns:a16="http://schemas.microsoft.com/office/drawing/2014/main" id="{FCB93A85-BFFD-4890-F072-9195272E9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4300566" y="5434226"/>
                <a:ext cx="333801" cy="333801"/>
              </a:xfrm>
              <a:prstGeom prst="rect">
                <a:avLst/>
              </a:prstGeom>
            </p:spPr>
          </p:pic>
          <p:pic>
            <p:nvPicPr>
              <p:cNvPr id="29" name="Graphic 28" descr="Lock with solid fill">
                <a:extLst>
                  <a:ext uri="{FF2B5EF4-FFF2-40B4-BE49-F238E27FC236}">
                    <a16:creationId xmlns:a16="http://schemas.microsoft.com/office/drawing/2014/main" id="{A5EE92EE-EBDF-F43C-0D40-28F94B5E8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03500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30" name="Content Placeholder 12 4" descr="Old Key with solid fill">
                <a:extLst>
                  <a:ext uri="{FF2B5EF4-FFF2-40B4-BE49-F238E27FC236}">
                    <a16:creationId xmlns:a16="http://schemas.microsoft.com/office/drawing/2014/main" id="{CA3B37C3-9CE3-DDB8-AF26-5B5ECA5DB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5132256" y="5434226"/>
                <a:ext cx="333801" cy="333801"/>
              </a:xfrm>
              <a:prstGeom prst="rect">
                <a:avLst/>
              </a:prstGeom>
            </p:spPr>
          </p:pic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CBBA748-9FC1-CE7C-9039-E5A7FF30CDFB}"/>
                </a:ext>
              </a:extLst>
            </p:cNvPr>
            <p:cNvCxnSpPr/>
            <p:nvPr/>
          </p:nvCxnSpPr>
          <p:spPr>
            <a:xfrm>
              <a:off x="6405273" y="5703082"/>
              <a:ext cx="0" cy="2716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24804D-A839-3D62-26C5-A654E0BF5568}"/>
                </a:ext>
              </a:extLst>
            </p:cNvPr>
            <p:cNvCxnSpPr/>
            <p:nvPr/>
          </p:nvCxnSpPr>
          <p:spPr>
            <a:xfrm>
              <a:off x="7231862" y="5715852"/>
              <a:ext cx="0" cy="2716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38D08E2-F29C-7AB1-CE8D-73780061B586}"/>
                </a:ext>
              </a:extLst>
            </p:cNvPr>
            <p:cNvCxnSpPr/>
            <p:nvPr/>
          </p:nvCxnSpPr>
          <p:spPr>
            <a:xfrm>
              <a:off x="8070016" y="5706892"/>
              <a:ext cx="0" cy="2716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E3E0E6-3619-9155-AAAA-D662D79EBFAB}"/>
                </a:ext>
              </a:extLst>
            </p:cNvPr>
            <p:cNvCxnSpPr/>
            <p:nvPr/>
          </p:nvCxnSpPr>
          <p:spPr>
            <a:xfrm>
              <a:off x="8900823" y="5715852"/>
              <a:ext cx="0" cy="2716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5E6D9D1-2398-CC91-2365-17C2D94EB4C1}"/>
                </a:ext>
              </a:extLst>
            </p:cNvPr>
            <p:cNvGrpSpPr/>
            <p:nvPr/>
          </p:nvGrpSpPr>
          <p:grpSpPr>
            <a:xfrm>
              <a:off x="5988363" y="5886211"/>
              <a:ext cx="2416506" cy="442726"/>
              <a:chOff x="2217861" y="5379763"/>
              <a:chExt cx="2416506" cy="442726"/>
            </a:xfrm>
          </p:grpSpPr>
          <p:pic>
            <p:nvPicPr>
              <p:cNvPr id="49" name="Graphic 48" descr="Lock with solid fill">
                <a:extLst>
                  <a:ext uri="{FF2B5EF4-FFF2-40B4-BE49-F238E27FC236}">
                    <a16:creationId xmlns:a16="http://schemas.microsoft.com/office/drawing/2014/main" id="{1C9A2BEE-8A43-4240-BD65-E09CBB598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17861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50" name="Content Placeholder 12 1" descr="Old Key with solid fill">
                <a:extLst>
                  <a:ext uri="{FF2B5EF4-FFF2-40B4-BE49-F238E27FC236}">
                    <a16:creationId xmlns:a16="http://schemas.microsoft.com/office/drawing/2014/main" id="{511A0992-1E1F-C110-35FC-D77212EAC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2646617" y="5434226"/>
                <a:ext cx="333801" cy="333801"/>
              </a:xfrm>
              <a:prstGeom prst="rect">
                <a:avLst/>
              </a:prstGeom>
            </p:spPr>
          </p:pic>
          <p:pic>
            <p:nvPicPr>
              <p:cNvPr id="51" name="Graphic 50" descr="Lock with solid fill">
                <a:extLst>
                  <a:ext uri="{FF2B5EF4-FFF2-40B4-BE49-F238E27FC236}">
                    <a16:creationId xmlns:a16="http://schemas.microsoft.com/office/drawing/2014/main" id="{9C11F049-155D-9C62-F010-EB9333003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28002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52" name="Content Placeholder 12 2" descr="Old Key with solid fill">
                <a:extLst>
                  <a:ext uri="{FF2B5EF4-FFF2-40B4-BE49-F238E27FC236}">
                    <a16:creationId xmlns:a16="http://schemas.microsoft.com/office/drawing/2014/main" id="{C6272047-0039-4698-68D0-E517BDFAC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3456757" y="5434226"/>
                <a:ext cx="333801" cy="333801"/>
              </a:xfrm>
              <a:prstGeom prst="rect">
                <a:avLst/>
              </a:prstGeom>
            </p:spPr>
          </p:pic>
          <p:pic>
            <p:nvPicPr>
              <p:cNvPr id="54" name="Graphic 53" descr="Lock with solid fill">
                <a:extLst>
                  <a:ext uri="{FF2B5EF4-FFF2-40B4-BE49-F238E27FC236}">
                    <a16:creationId xmlns:a16="http://schemas.microsoft.com/office/drawing/2014/main" id="{E5D6DA3F-222B-A292-BC86-D586EF124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71810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58" name="Content Placeholder 12 3" descr="Old Key with solid fill">
                <a:extLst>
                  <a:ext uri="{FF2B5EF4-FFF2-40B4-BE49-F238E27FC236}">
                    <a16:creationId xmlns:a16="http://schemas.microsoft.com/office/drawing/2014/main" id="{AE0C1612-ABC9-C6BC-13C1-E358AB3B3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4300566" y="5434226"/>
                <a:ext cx="333801" cy="333801"/>
              </a:xfrm>
              <a:prstGeom prst="rect">
                <a:avLst/>
              </a:prstGeom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61C047F-8D25-54A0-DC38-96654243DFBB}"/>
              </a:ext>
            </a:extLst>
          </p:cNvPr>
          <p:cNvGrpSpPr/>
          <p:nvPr/>
        </p:nvGrpSpPr>
        <p:grpSpPr>
          <a:xfrm>
            <a:off x="7097792" y="4591445"/>
            <a:ext cx="4814233" cy="718222"/>
            <a:chOff x="5988363" y="5317506"/>
            <a:chExt cx="2967590" cy="4427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2143CC-40E8-0F45-18A6-B2CF8A5DA18F}"/>
                </a:ext>
              </a:extLst>
            </p:cNvPr>
            <p:cNvGrpSpPr/>
            <p:nvPr/>
          </p:nvGrpSpPr>
          <p:grpSpPr>
            <a:xfrm>
              <a:off x="5988363" y="5317506"/>
              <a:ext cx="2416506" cy="442726"/>
              <a:chOff x="2217861" y="5379763"/>
              <a:chExt cx="2416506" cy="442726"/>
            </a:xfrm>
          </p:grpSpPr>
          <p:pic>
            <p:nvPicPr>
              <p:cNvPr id="33" name="Graphic 32" descr="Lock with solid fill">
                <a:extLst>
                  <a:ext uri="{FF2B5EF4-FFF2-40B4-BE49-F238E27FC236}">
                    <a16:creationId xmlns:a16="http://schemas.microsoft.com/office/drawing/2014/main" id="{F8BD76CD-DC5B-490E-F08C-149837D69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17861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35" name="Content Placeholder 12 1" descr="Old Key with solid fill">
                <a:extLst>
                  <a:ext uri="{FF2B5EF4-FFF2-40B4-BE49-F238E27FC236}">
                    <a16:creationId xmlns:a16="http://schemas.microsoft.com/office/drawing/2014/main" id="{FB088239-753C-0B23-B755-DC2ED19F7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2646617" y="5434226"/>
                <a:ext cx="333801" cy="333801"/>
              </a:xfrm>
              <a:prstGeom prst="rect">
                <a:avLst/>
              </a:prstGeom>
            </p:spPr>
          </p:pic>
          <p:pic>
            <p:nvPicPr>
              <p:cNvPr id="36" name="Graphic 35" descr="Lock with solid fill">
                <a:extLst>
                  <a:ext uri="{FF2B5EF4-FFF2-40B4-BE49-F238E27FC236}">
                    <a16:creationId xmlns:a16="http://schemas.microsoft.com/office/drawing/2014/main" id="{62469265-9470-0480-EEE5-C9D3F8CA8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28002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38" name="Content Placeholder 12 2" descr="Old Key with solid fill">
                <a:extLst>
                  <a:ext uri="{FF2B5EF4-FFF2-40B4-BE49-F238E27FC236}">
                    <a16:creationId xmlns:a16="http://schemas.microsoft.com/office/drawing/2014/main" id="{67F8A7B5-073D-692D-4DA4-1BCB0A9F7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3456757" y="5434226"/>
                <a:ext cx="333801" cy="333801"/>
              </a:xfrm>
              <a:prstGeom prst="rect">
                <a:avLst/>
              </a:prstGeom>
            </p:spPr>
          </p:pic>
          <p:pic>
            <p:nvPicPr>
              <p:cNvPr id="39" name="Graphic 38" descr="Lock with solid fill">
                <a:extLst>
                  <a:ext uri="{FF2B5EF4-FFF2-40B4-BE49-F238E27FC236}">
                    <a16:creationId xmlns:a16="http://schemas.microsoft.com/office/drawing/2014/main" id="{714F17B8-6A33-B47C-1B13-D1552E109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71810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41" name="Content Placeholder 12 3" descr="Old Key with solid fill">
                <a:extLst>
                  <a:ext uri="{FF2B5EF4-FFF2-40B4-BE49-F238E27FC236}">
                    <a16:creationId xmlns:a16="http://schemas.microsoft.com/office/drawing/2014/main" id="{1BE96922-C081-FA0E-0211-69DA96A58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4300566" y="5434226"/>
                <a:ext cx="333801" cy="333801"/>
              </a:xfrm>
              <a:prstGeom prst="rect">
                <a:avLst/>
              </a:prstGeom>
            </p:spPr>
          </p:pic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73B94D-F7C4-3A08-F133-48387C47A7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7735" y="5538869"/>
              <a:ext cx="37821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D5536EC-D813-0B66-1564-57CC7C773AA6}"/>
              </a:ext>
            </a:extLst>
          </p:cNvPr>
          <p:cNvGrpSpPr/>
          <p:nvPr/>
        </p:nvGrpSpPr>
        <p:grpSpPr>
          <a:xfrm>
            <a:off x="2444301" y="3393415"/>
            <a:ext cx="9310275" cy="1221827"/>
            <a:chOff x="2439225" y="4573115"/>
            <a:chExt cx="5739041" cy="80664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99FEA8C-058E-D435-5B71-91B85C1FF0DE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2439225" y="5117667"/>
              <a:ext cx="423729" cy="262096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BAD60DF-28EE-607F-C3EC-15E5885D5302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2875073" y="5119501"/>
              <a:ext cx="374293" cy="26026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414C582-7CB5-29C3-09E8-F34AFC5A5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7649" y="5117667"/>
              <a:ext cx="423729" cy="262096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9CEBD57-4B1E-797D-932F-575C7FC6AC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23497" y="5119501"/>
              <a:ext cx="374293" cy="26026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BD3346C-257E-34E5-991E-ECB560156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8366" y="4857405"/>
              <a:ext cx="809394" cy="26026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FF27096-6D7C-8449-6EBF-A4B9CB630E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4273" y="4857405"/>
              <a:ext cx="849224" cy="26026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8DAD463-A1DF-604F-FBDC-D61CABD51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9701" y="5117667"/>
              <a:ext cx="423729" cy="262096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6D460C-2255-F60F-9C28-BA4FA508F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5549" y="5119501"/>
              <a:ext cx="374293" cy="26026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15A5FEA-4DFC-E77B-C9C4-1DC2BF9EB7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8125" y="5117667"/>
              <a:ext cx="423729" cy="262096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DAA997-EEB0-09F7-62C7-F2FE99A49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03973" y="5119501"/>
              <a:ext cx="374293" cy="26026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0014E33-6FE9-FBA2-42A2-CECD859217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8842" y="4857405"/>
              <a:ext cx="809394" cy="26026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C1504B-DBBC-7189-AA57-37170CE6E2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4749" y="4857405"/>
              <a:ext cx="849224" cy="26026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F16D8F5-69AF-D6A4-8B09-795A826AE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8271" y="4573115"/>
              <a:ext cx="1745416" cy="28052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3FC305-FAAA-3BFE-EA1F-6F1509807F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3687" y="4573115"/>
              <a:ext cx="1551062" cy="282456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C195BC-3AAE-6079-F230-E49A4151FE05}"/>
              </a:ext>
            </a:extLst>
          </p:cNvPr>
          <p:cNvGrpSpPr/>
          <p:nvPr/>
        </p:nvGrpSpPr>
        <p:grpSpPr>
          <a:xfrm>
            <a:off x="6366450" y="2408515"/>
            <a:ext cx="1910082" cy="988767"/>
            <a:chOff x="7094716" y="2913789"/>
            <a:chExt cx="1659243" cy="858918"/>
          </a:xfrm>
        </p:grpSpPr>
        <p:pic>
          <p:nvPicPr>
            <p:cNvPr id="26" name="Graphic 25" descr="Lock with solid fill">
              <a:extLst>
                <a:ext uri="{FF2B5EF4-FFF2-40B4-BE49-F238E27FC236}">
                  <a16:creationId xmlns:a16="http://schemas.microsoft.com/office/drawing/2014/main" id="{054CF1D8-4B85-68C8-A861-62E21B9AE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94716" y="2977380"/>
              <a:ext cx="795327" cy="7953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C47214-83BB-D1F0-759C-24C9328E5D9F}"/>
                </a:ext>
              </a:extLst>
            </p:cNvPr>
            <p:cNvSpPr txBox="1"/>
            <p:nvPr/>
          </p:nvSpPr>
          <p:spPr>
            <a:xfrm>
              <a:off x="7596971" y="29137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endParaRPr lang="en-DE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Content Placeholder 12 5" descr="Old Key with solid fill">
              <a:extLst>
                <a:ext uri="{FF2B5EF4-FFF2-40B4-BE49-F238E27FC236}">
                  <a16:creationId xmlns:a16="http://schemas.microsoft.com/office/drawing/2014/main" id="{A9062430-E3AA-2A67-C6DF-1DAAD78BA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696679">
              <a:off x="7936981" y="3167045"/>
              <a:ext cx="599650" cy="59965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0CB480-32FF-5F87-5410-C14E45609E2E}"/>
                </a:ext>
              </a:extLst>
            </p:cNvPr>
            <p:cNvSpPr txBox="1"/>
            <p:nvPr/>
          </p:nvSpPr>
          <p:spPr>
            <a:xfrm>
              <a:off x="8443288" y="2945715"/>
              <a:ext cx="310671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endParaRPr lang="en-DE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1928749-83A8-46B7-96E8-D3E6905484AD}"/>
              </a:ext>
            </a:extLst>
          </p:cNvPr>
          <p:cNvGrpSpPr/>
          <p:nvPr/>
        </p:nvGrpSpPr>
        <p:grpSpPr>
          <a:xfrm>
            <a:off x="10292303" y="1174384"/>
            <a:ext cx="1470830" cy="945095"/>
            <a:chOff x="10292303" y="1174384"/>
            <a:chExt cx="1470830" cy="94509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AA26EC-40C9-912D-7D6F-2B6826C79AEC}"/>
                </a:ext>
              </a:extLst>
            </p:cNvPr>
            <p:cNvSpPr txBox="1"/>
            <p:nvPr/>
          </p:nvSpPr>
          <p:spPr>
            <a:xfrm>
              <a:off x="10292303" y="1447616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pic>
          <p:nvPicPr>
            <p:cNvPr id="177" name="Content Placeholder 12 5" descr="Old Key with solid fill">
              <a:extLst>
                <a:ext uri="{FF2B5EF4-FFF2-40B4-BE49-F238E27FC236}">
                  <a16:creationId xmlns:a16="http://schemas.microsoft.com/office/drawing/2014/main" id="{807249BE-BEBB-573D-850E-0798EB7F6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696679">
              <a:off x="10822647" y="1429175"/>
              <a:ext cx="690303" cy="690304"/>
            </a:xfrm>
            <a:prstGeom prst="rect">
              <a:avLst/>
            </a:prstGeom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A06F2CA3-7ABF-49E8-7911-A0221250D171}"/>
                </a:ext>
              </a:extLst>
            </p:cNvPr>
            <p:cNvSpPr txBox="1"/>
            <p:nvPr/>
          </p:nvSpPr>
          <p:spPr>
            <a:xfrm>
              <a:off x="11405496" y="1174384"/>
              <a:ext cx="357637" cy="578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endParaRPr lang="en-DE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AF8C6EC-BD4B-6D0C-D972-6F0A6F5DFC71}"/>
              </a:ext>
            </a:extLst>
          </p:cNvPr>
          <p:cNvGrpSpPr/>
          <p:nvPr/>
        </p:nvGrpSpPr>
        <p:grpSpPr>
          <a:xfrm>
            <a:off x="6386241" y="1217192"/>
            <a:ext cx="1344502" cy="988767"/>
            <a:chOff x="6386241" y="1217192"/>
            <a:chExt cx="1344502" cy="98876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103170-88ED-F2C0-82BF-6C6A7F90CFD7}"/>
                </a:ext>
              </a:extLst>
            </p:cNvPr>
            <p:cNvSpPr txBox="1"/>
            <p:nvPr/>
          </p:nvSpPr>
          <p:spPr>
            <a:xfrm>
              <a:off x="6386241" y="144941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pic>
          <p:nvPicPr>
            <p:cNvPr id="180" name="Graphic 179" descr="Lock with solid fill">
              <a:extLst>
                <a:ext uri="{FF2B5EF4-FFF2-40B4-BE49-F238E27FC236}">
                  <a16:creationId xmlns:a16="http://schemas.microsoft.com/office/drawing/2014/main" id="{653D7F53-62F7-9BCC-1D10-FF412B92C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33298" y="1290397"/>
              <a:ext cx="915562" cy="915562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E936695-AF6E-94CD-56EC-0D215D218CD3}"/>
                </a:ext>
              </a:extLst>
            </p:cNvPr>
            <p:cNvSpPr txBox="1"/>
            <p:nvPr/>
          </p:nvSpPr>
          <p:spPr>
            <a:xfrm>
              <a:off x="7311482" y="1217192"/>
              <a:ext cx="419261" cy="602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endParaRPr lang="en-DE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77B0C87-7EE9-5D47-9FDD-9C211F1BBCB0}"/>
              </a:ext>
            </a:extLst>
          </p:cNvPr>
          <p:cNvGrpSpPr>
            <a:grpSpLocks noChangeAspect="1"/>
          </p:cNvGrpSpPr>
          <p:nvPr/>
        </p:nvGrpSpPr>
        <p:grpSpPr>
          <a:xfrm>
            <a:off x="6386425" y="1110543"/>
            <a:ext cx="1639568" cy="1299267"/>
            <a:chOff x="4280464" y="1948963"/>
            <a:chExt cx="2058619" cy="1631342"/>
          </a:xfrm>
        </p:grpSpPr>
        <p:sp>
          <p:nvSpPr>
            <p:cNvPr id="184" name="Left Bracket 183">
              <a:extLst>
                <a:ext uri="{FF2B5EF4-FFF2-40B4-BE49-F238E27FC236}">
                  <a16:creationId xmlns:a16="http://schemas.microsoft.com/office/drawing/2014/main" id="{A4682CD2-AB0C-AA5E-C60A-CD267CECDF56}"/>
                </a:ext>
              </a:extLst>
            </p:cNvPr>
            <p:cNvSpPr/>
            <p:nvPr/>
          </p:nvSpPr>
          <p:spPr>
            <a:xfrm>
              <a:off x="4702990" y="2015051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27740AC-3B7D-98EA-212D-F0774A03F31D}"/>
                </a:ext>
              </a:extLst>
            </p:cNvPr>
            <p:cNvSpPr txBox="1"/>
            <p:nvPr/>
          </p:nvSpPr>
          <p:spPr>
            <a:xfrm>
              <a:off x="4280464" y="2379676"/>
              <a:ext cx="311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186" name="Left Bracket 185">
              <a:extLst>
                <a:ext uri="{FF2B5EF4-FFF2-40B4-BE49-F238E27FC236}">
                  <a16:creationId xmlns:a16="http://schemas.microsoft.com/office/drawing/2014/main" id="{1B8A4CDA-5FC5-703B-52B8-698F226CB50B}"/>
                </a:ext>
              </a:extLst>
            </p:cNvPr>
            <p:cNvSpPr/>
            <p:nvPr/>
          </p:nvSpPr>
          <p:spPr>
            <a:xfrm rot="10800000">
              <a:off x="6169977" y="2015050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A32B645-903B-C31B-BB4A-AEF01570F441}"/>
                </a:ext>
              </a:extLst>
            </p:cNvPr>
            <p:cNvGrpSpPr/>
            <p:nvPr/>
          </p:nvGrpSpPr>
          <p:grpSpPr>
            <a:xfrm>
              <a:off x="4760557" y="1948963"/>
              <a:ext cx="800329" cy="858918"/>
              <a:chOff x="3558959" y="3771969"/>
              <a:chExt cx="800329" cy="858918"/>
            </a:xfrm>
          </p:grpSpPr>
          <p:pic>
            <p:nvPicPr>
              <p:cNvPr id="197" name="Graphic 196" descr="Lock with solid fill">
                <a:extLst>
                  <a:ext uri="{FF2B5EF4-FFF2-40B4-BE49-F238E27FC236}">
                    <a16:creationId xmlns:a16="http://schemas.microsoft.com/office/drawing/2014/main" id="{95423EB3-C013-CA6A-36A4-117B42EE1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C6D1F144-042B-FE7E-8B40-A8275AF772CB}"/>
                  </a:ext>
                </a:extLst>
              </p:cNvPr>
              <p:cNvSpPr txBox="1"/>
              <p:nvPr/>
            </p:nvSpPr>
            <p:spPr>
              <a:xfrm>
                <a:off x="4127342" y="3771969"/>
                <a:ext cx="231946" cy="42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70F4AA6-408A-6B58-0EF2-4C6416D49E03}"/>
                </a:ext>
              </a:extLst>
            </p:cNvPr>
            <p:cNvGrpSpPr/>
            <p:nvPr/>
          </p:nvGrpSpPr>
          <p:grpSpPr>
            <a:xfrm>
              <a:off x="5455029" y="1948963"/>
              <a:ext cx="800329" cy="858918"/>
              <a:chOff x="3558959" y="3771969"/>
              <a:chExt cx="800329" cy="858918"/>
            </a:xfrm>
          </p:grpSpPr>
          <p:pic>
            <p:nvPicPr>
              <p:cNvPr id="195" name="Graphic 194" descr="Lock with solid fill">
                <a:extLst>
                  <a:ext uri="{FF2B5EF4-FFF2-40B4-BE49-F238E27FC236}">
                    <a16:creationId xmlns:a16="http://schemas.microsoft.com/office/drawing/2014/main" id="{68E42E94-F6DE-A3A4-1BB1-0B5AE29C2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4AC6CED2-44CA-6792-9FE7-C134722F564E}"/>
                  </a:ext>
                </a:extLst>
              </p:cNvPr>
              <p:cNvSpPr txBox="1"/>
              <p:nvPr/>
            </p:nvSpPr>
            <p:spPr>
              <a:xfrm>
                <a:off x="4127342" y="3771969"/>
                <a:ext cx="231946" cy="42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0B90A368-0A78-1F13-A5A6-A2822EACB534}"/>
                </a:ext>
              </a:extLst>
            </p:cNvPr>
            <p:cNvGrpSpPr/>
            <p:nvPr/>
          </p:nvGrpSpPr>
          <p:grpSpPr>
            <a:xfrm>
              <a:off x="4762876" y="2721387"/>
              <a:ext cx="800329" cy="858918"/>
              <a:chOff x="3558959" y="3771969"/>
              <a:chExt cx="800329" cy="858918"/>
            </a:xfrm>
          </p:grpSpPr>
          <p:pic>
            <p:nvPicPr>
              <p:cNvPr id="193" name="Graphic 192" descr="Lock with solid fill">
                <a:extLst>
                  <a:ext uri="{FF2B5EF4-FFF2-40B4-BE49-F238E27FC236}">
                    <a16:creationId xmlns:a16="http://schemas.microsoft.com/office/drawing/2014/main" id="{CC91C48E-3C23-5779-4924-54D83D987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42173ED-B5A3-28C2-1F66-1441B7EC04AA}"/>
                  </a:ext>
                </a:extLst>
              </p:cNvPr>
              <p:cNvSpPr txBox="1"/>
              <p:nvPr/>
            </p:nvSpPr>
            <p:spPr>
              <a:xfrm>
                <a:off x="4127342" y="3771969"/>
                <a:ext cx="231946" cy="42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3C1CE56-6A30-03CB-C951-B6BAA2A724F2}"/>
                </a:ext>
              </a:extLst>
            </p:cNvPr>
            <p:cNvGrpSpPr/>
            <p:nvPr/>
          </p:nvGrpSpPr>
          <p:grpSpPr>
            <a:xfrm>
              <a:off x="5473701" y="2721387"/>
              <a:ext cx="800329" cy="858918"/>
              <a:chOff x="3558959" y="3771969"/>
              <a:chExt cx="800329" cy="858918"/>
            </a:xfrm>
          </p:grpSpPr>
          <p:pic>
            <p:nvPicPr>
              <p:cNvPr id="191" name="Graphic 190" descr="Lock with solid fill">
                <a:extLst>
                  <a:ext uri="{FF2B5EF4-FFF2-40B4-BE49-F238E27FC236}">
                    <a16:creationId xmlns:a16="http://schemas.microsoft.com/office/drawing/2014/main" id="{D7DC7F15-3F7C-48DC-31DE-6CC8DFF29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EDD8935-1D6E-EF08-9F92-E5E3BFF09413}"/>
                  </a:ext>
                </a:extLst>
              </p:cNvPr>
              <p:cNvSpPr txBox="1"/>
              <p:nvPr/>
            </p:nvSpPr>
            <p:spPr>
              <a:xfrm>
                <a:off x="4127342" y="3771969"/>
                <a:ext cx="231946" cy="42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32B0F0F-FCD6-78C8-B3CA-D3C652FF128A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303" y="1144189"/>
            <a:ext cx="1639568" cy="1224823"/>
            <a:chOff x="8524547" y="1993464"/>
            <a:chExt cx="2058619" cy="1537871"/>
          </a:xfrm>
        </p:grpSpPr>
        <p:sp>
          <p:nvSpPr>
            <p:cNvPr id="200" name="Left Bracket 199">
              <a:extLst>
                <a:ext uri="{FF2B5EF4-FFF2-40B4-BE49-F238E27FC236}">
                  <a16:creationId xmlns:a16="http://schemas.microsoft.com/office/drawing/2014/main" id="{69CB3078-2250-13EF-0252-5609A997A69C}"/>
                </a:ext>
              </a:extLst>
            </p:cNvPr>
            <p:cNvSpPr/>
            <p:nvPr/>
          </p:nvSpPr>
          <p:spPr>
            <a:xfrm>
              <a:off x="8947073" y="2010142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1647D59-EA6C-6C4B-F109-A571294197DA}"/>
                </a:ext>
              </a:extLst>
            </p:cNvPr>
            <p:cNvSpPr txBox="1"/>
            <p:nvPr/>
          </p:nvSpPr>
          <p:spPr>
            <a:xfrm>
              <a:off x="8524547" y="2374765"/>
              <a:ext cx="311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202" name="Left Bracket 201">
              <a:extLst>
                <a:ext uri="{FF2B5EF4-FFF2-40B4-BE49-F238E27FC236}">
                  <a16:creationId xmlns:a16="http://schemas.microsoft.com/office/drawing/2014/main" id="{92D30BF0-1FFC-6A0C-660B-60BCC161738E}"/>
                </a:ext>
              </a:extLst>
            </p:cNvPr>
            <p:cNvSpPr/>
            <p:nvPr/>
          </p:nvSpPr>
          <p:spPr>
            <a:xfrm rot="10800000">
              <a:off x="10414060" y="2010141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E73946B1-FA62-3016-19B5-A708540B0149}"/>
                </a:ext>
              </a:extLst>
            </p:cNvPr>
            <p:cNvGrpSpPr/>
            <p:nvPr/>
          </p:nvGrpSpPr>
          <p:grpSpPr>
            <a:xfrm>
              <a:off x="9072377" y="1994226"/>
              <a:ext cx="717957" cy="761080"/>
              <a:chOff x="4329188" y="3771969"/>
              <a:chExt cx="717957" cy="761080"/>
            </a:xfrm>
          </p:grpSpPr>
          <p:pic>
            <p:nvPicPr>
              <p:cNvPr id="213" name="Content Placeholder 12" descr="Old Key with solid fill">
                <a:extLst>
                  <a:ext uri="{FF2B5EF4-FFF2-40B4-BE49-F238E27FC236}">
                    <a16:creationId xmlns:a16="http://schemas.microsoft.com/office/drawing/2014/main" id="{83C48096-95A2-9CD1-9631-9626ADA19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9F4CAA9B-7F6C-B27C-2A03-40B385CB2FCF}"/>
                  </a:ext>
                </a:extLst>
              </p:cNvPr>
              <p:cNvSpPr txBox="1"/>
              <p:nvPr/>
            </p:nvSpPr>
            <p:spPr>
              <a:xfrm>
                <a:off x="4815199" y="3771969"/>
                <a:ext cx="231946" cy="42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0A41E800-3B1F-18D2-4E5A-39A998D523F3}"/>
                </a:ext>
              </a:extLst>
            </p:cNvPr>
            <p:cNvGrpSpPr/>
            <p:nvPr/>
          </p:nvGrpSpPr>
          <p:grpSpPr>
            <a:xfrm>
              <a:off x="9836886" y="1993464"/>
              <a:ext cx="717957" cy="761080"/>
              <a:chOff x="4329188" y="3771969"/>
              <a:chExt cx="717957" cy="761080"/>
            </a:xfrm>
          </p:grpSpPr>
          <p:pic>
            <p:nvPicPr>
              <p:cNvPr id="211" name="Content Placeholder 12" descr="Old Key with solid fill">
                <a:extLst>
                  <a:ext uri="{FF2B5EF4-FFF2-40B4-BE49-F238E27FC236}">
                    <a16:creationId xmlns:a16="http://schemas.microsoft.com/office/drawing/2014/main" id="{35E396F1-7053-AD47-E159-89A8F3742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40440AB-EFC9-4F98-9484-AC6F7044C5CD}"/>
                  </a:ext>
                </a:extLst>
              </p:cNvPr>
              <p:cNvSpPr txBox="1"/>
              <p:nvPr/>
            </p:nvSpPr>
            <p:spPr>
              <a:xfrm>
                <a:off x="4815199" y="3771969"/>
                <a:ext cx="231946" cy="42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4B37606C-B332-F65F-CEC9-D848CAC31C34}"/>
                </a:ext>
              </a:extLst>
            </p:cNvPr>
            <p:cNvGrpSpPr/>
            <p:nvPr/>
          </p:nvGrpSpPr>
          <p:grpSpPr>
            <a:xfrm>
              <a:off x="9072377" y="2702231"/>
              <a:ext cx="717957" cy="761080"/>
              <a:chOff x="4329188" y="3771969"/>
              <a:chExt cx="717957" cy="761080"/>
            </a:xfrm>
          </p:grpSpPr>
          <p:pic>
            <p:nvPicPr>
              <p:cNvPr id="209" name="Content Placeholder 12" descr="Old Key with solid fill">
                <a:extLst>
                  <a:ext uri="{FF2B5EF4-FFF2-40B4-BE49-F238E27FC236}">
                    <a16:creationId xmlns:a16="http://schemas.microsoft.com/office/drawing/2014/main" id="{F41663FA-BFC3-E582-72AA-9527FFAFC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979CC41-A149-FBD7-D704-8ADB03203DF0}"/>
                  </a:ext>
                </a:extLst>
              </p:cNvPr>
              <p:cNvSpPr txBox="1"/>
              <p:nvPr/>
            </p:nvSpPr>
            <p:spPr>
              <a:xfrm>
                <a:off x="4815199" y="3771969"/>
                <a:ext cx="231946" cy="42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801F221F-E573-4C95-28EF-19CB49887EF2}"/>
                </a:ext>
              </a:extLst>
            </p:cNvPr>
            <p:cNvGrpSpPr/>
            <p:nvPr/>
          </p:nvGrpSpPr>
          <p:grpSpPr>
            <a:xfrm>
              <a:off x="9836886" y="2694589"/>
              <a:ext cx="717957" cy="761080"/>
              <a:chOff x="4329188" y="3771969"/>
              <a:chExt cx="717957" cy="761080"/>
            </a:xfrm>
          </p:grpSpPr>
          <p:pic>
            <p:nvPicPr>
              <p:cNvPr id="207" name="Content Placeholder 12" descr="Old Key with solid fill">
                <a:extLst>
                  <a:ext uri="{FF2B5EF4-FFF2-40B4-BE49-F238E27FC236}">
                    <a16:creationId xmlns:a16="http://schemas.microsoft.com/office/drawing/2014/main" id="{EA1AD68D-D3F0-2E44-20C5-DAE658AF7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02A438AB-19AE-38A5-24CE-81DB353E76FF}"/>
                  </a:ext>
                </a:extLst>
              </p:cNvPr>
              <p:cNvSpPr txBox="1"/>
              <p:nvPr/>
            </p:nvSpPr>
            <p:spPr>
              <a:xfrm>
                <a:off x="4815199" y="3771969"/>
                <a:ext cx="231946" cy="42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A3684B35-F4E5-D164-B92B-2B00412DF346}"/>
              </a:ext>
            </a:extLst>
          </p:cNvPr>
          <p:cNvSpPr/>
          <p:nvPr/>
        </p:nvSpPr>
        <p:spPr>
          <a:xfrm>
            <a:off x="2650067" y="3378200"/>
            <a:ext cx="9274258" cy="2396067"/>
          </a:xfrm>
          <a:custGeom>
            <a:avLst/>
            <a:gdLst>
              <a:gd name="connsiteX0" fmla="*/ 4605866 w 9271000"/>
              <a:gd name="connsiteY0" fmla="*/ 127000 h 2396067"/>
              <a:gd name="connsiteX1" fmla="*/ 2023533 w 9271000"/>
              <a:gd name="connsiteY1" fmla="*/ 499533 h 2396067"/>
              <a:gd name="connsiteX2" fmla="*/ 711200 w 9271000"/>
              <a:gd name="connsiteY2" fmla="*/ 863600 h 2396067"/>
              <a:gd name="connsiteX3" fmla="*/ 0 w 9271000"/>
              <a:gd name="connsiteY3" fmla="*/ 1253067 h 2396067"/>
              <a:gd name="connsiteX4" fmla="*/ 8466 w 9271000"/>
              <a:gd name="connsiteY4" fmla="*/ 2379133 h 2396067"/>
              <a:gd name="connsiteX5" fmla="*/ 812800 w 9271000"/>
              <a:gd name="connsiteY5" fmla="*/ 897467 h 2396067"/>
              <a:gd name="connsiteX6" fmla="*/ 1303866 w 9271000"/>
              <a:gd name="connsiteY6" fmla="*/ 1371600 h 2396067"/>
              <a:gd name="connsiteX7" fmla="*/ 1303866 w 9271000"/>
              <a:gd name="connsiteY7" fmla="*/ 2396067 h 2396067"/>
              <a:gd name="connsiteX8" fmla="*/ 2353733 w 9271000"/>
              <a:gd name="connsiteY8" fmla="*/ 516467 h 2396067"/>
              <a:gd name="connsiteX9" fmla="*/ 3344333 w 9271000"/>
              <a:gd name="connsiteY9" fmla="*/ 762000 h 2396067"/>
              <a:gd name="connsiteX10" fmla="*/ 2726266 w 9271000"/>
              <a:gd name="connsiteY10" fmla="*/ 1202267 h 2396067"/>
              <a:gd name="connsiteX11" fmla="*/ 2709333 w 9271000"/>
              <a:gd name="connsiteY11" fmla="*/ 2362200 h 2396067"/>
              <a:gd name="connsiteX12" fmla="*/ 3462866 w 9271000"/>
              <a:gd name="connsiteY12" fmla="*/ 829733 h 2396067"/>
              <a:gd name="connsiteX13" fmla="*/ 4004733 w 9271000"/>
              <a:gd name="connsiteY13" fmla="*/ 1244600 h 2396067"/>
              <a:gd name="connsiteX14" fmla="*/ 4030133 w 9271000"/>
              <a:gd name="connsiteY14" fmla="*/ 2345267 h 2396067"/>
              <a:gd name="connsiteX15" fmla="*/ 5063066 w 9271000"/>
              <a:gd name="connsiteY15" fmla="*/ 0 h 2396067"/>
              <a:gd name="connsiteX16" fmla="*/ 7306733 w 9271000"/>
              <a:gd name="connsiteY16" fmla="*/ 397933 h 2396067"/>
              <a:gd name="connsiteX17" fmla="*/ 6028266 w 9271000"/>
              <a:gd name="connsiteY17" fmla="*/ 872067 h 2396067"/>
              <a:gd name="connsiteX18" fmla="*/ 5350933 w 9271000"/>
              <a:gd name="connsiteY18" fmla="*/ 1236133 h 2396067"/>
              <a:gd name="connsiteX19" fmla="*/ 5342466 w 9271000"/>
              <a:gd name="connsiteY19" fmla="*/ 2311400 h 2396067"/>
              <a:gd name="connsiteX20" fmla="*/ 6129866 w 9271000"/>
              <a:gd name="connsiteY20" fmla="*/ 914400 h 2396067"/>
              <a:gd name="connsiteX21" fmla="*/ 6620933 w 9271000"/>
              <a:gd name="connsiteY21" fmla="*/ 1227667 h 2396067"/>
              <a:gd name="connsiteX22" fmla="*/ 6637866 w 9271000"/>
              <a:gd name="connsiteY22" fmla="*/ 2302933 h 2396067"/>
              <a:gd name="connsiteX23" fmla="*/ 7450666 w 9271000"/>
              <a:gd name="connsiteY23" fmla="*/ 414867 h 2396067"/>
              <a:gd name="connsiteX24" fmla="*/ 8686800 w 9271000"/>
              <a:gd name="connsiteY24" fmla="*/ 778933 h 2396067"/>
              <a:gd name="connsiteX25" fmla="*/ 8085666 w 9271000"/>
              <a:gd name="connsiteY25" fmla="*/ 1210733 h 2396067"/>
              <a:gd name="connsiteX26" fmla="*/ 8068733 w 9271000"/>
              <a:gd name="connsiteY26" fmla="*/ 2277533 h 2396067"/>
              <a:gd name="connsiteX27" fmla="*/ 8813800 w 9271000"/>
              <a:gd name="connsiteY27" fmla="*/ 855133 h 2396067"/>
              <a:gd name="connsiteX28" fmla="*/ 9237133 w 9271000"/>
              <a:gd name="connsiteY28" fmla="*/ 1193800 h 2396067"/>
              <a:gd name="connsiteX29" fmla="*/ 9271000 w 9271000"/>
              <a:gd name="connsiteY29" fmla="*/ 1964267 h 2396067"/>
              <a:gd name="connsiteX0" fmla="*/ 4605866 w 9274258"/>
              <a:gd name="connsiteY0" fmla="*/ 127000 h 2396067"/>
              <a:gd name="connsiteX1" fmla="*/ 2023533 w 9274258"/>
              <a:gd name="connsiteY1" fmla="*/ 499533 h 2396067"/>
              <a:gd name="connsiteX2" fmla="*/ 711200 w 9274258"/>
              <a:gd name="connsiteY2" fmla="*/ 863600 h 2396067"/>
              <a:gd name="connsiteX3" fmla="*/ 0 w 9274258"/>
              <a:gd name="connsiteY3" fmla="*/ 1253067 h 2396067"/>
              <a:gd name="connsiteX4" fmla="*/ 8466 w 9274258"/>
              <a:gd name="connsiteY4" fmla="*/ 2379133 h 2396067"/>
              <a:gd name="connsiteX5" fmla="*/ 812800 w 9274258"/>
              <a:gd name="connsiteY5" fmla="*/ 897467 h 2396067"/>
              <a:gd name="connsiteX6" fmla="*/ 1303866 w 9274258"/>
              <a:gd name="connsiteY6" fmla="*/ 1371600 h 2396067"/>
              <a:gd name="connsiteX7" fmla="*/ 1303866 w 9274258"/>
              <a:gd name="connsiteY7" fmla="*/ 2396067 h 2396067"/>
              <a:gd name="connsiteX8" fmla="*/ 2353733 w 9274258"/>
              <a:gd name="connsiteY8" fmla="*/ 516467 h 2396067"/>
              <a:gd name="connsiteX9" fmla="*/ 3344333 w 9274258"/>
              <a:gd name="connsiteY9" fmla="*/ 762000 h 2396067"/>
              <a:gd name="connsiteX10" fmla="*/ 2726266 w 9274258"/>
              <a:gd name="connsiteY10" fmla="*/ 1202267 h 2396067"/>
              <a:gd name="connsiteX11" fmla="*/ 2709333 w 9274258"/>
              <a:gd name="connsiteY11" fmla="*/ 2362200 h 2396067"/>
              <a:gd name="connsiteX12" fmla="*/ 3462866 w 9274258"/>
              <a:gd name="connsiteY12" fmla="*/ 829733 h 2396067"/>
              <a:gd name="connsiteX13" fmla="*/ 4004733 w 9274258"/>
              <a:gd name="connsiteY13" fmla="*/ 1244600 h 2396067"/>
              <a:gd name="connsiteX14" fmla="*/ 4030133 w 9274258"/>
              <a:gd name="connsiteY14" fmla="*/ 2345267 h 2396067"/>
              <a:gd name="connsiteX15" fmla="*/ 5063066 w 9274258"/>
              <a:gd name="connsiteY15" fmla="*/ 0 h 2396067"/>
              <a:gd name="connsiteX16" fmla="*/ 7306733 w 9274258"/>
              <a:gd name="connsiteY16" fmla="*/ 397933 h 2396067"/>
              <a:gd name="connsiteX17" fmla="*/ 6028266 w 9274258"/>
              <a:gd name="connsiteY17" fmla="*/ 872067 h 2396067"/>
              <a:gd name="connsiteX18" fmla="*/ 5350933 w 9274258"/>
              <a:gd name="connsiteY18" fmla="*/ 1236133 h 2396067"/>
              <a:gd name="connsiteX19" fmla="*/ 5342466 w 9274258"/>
              <a:gd name="connsiteY19" fmla="*/ 2311400 h 2396067"/>
              <a:gd name="connsiteX20" fmla="*/ 6129866 w 9274258"/>
              <a:gd name="connsiteY20" fmla="*/ 914400 h 2396067"/>
              <a:gd name="connsiteX21" fmla="*/ 6620933 w 9274258"/>
              <a:gd name="connsiteY21" fmla="*/ 1227667 h 2396067"/>
              <a:gd name="connsiteX22" fmla="*/ 6637866 w 9274258"/>
              <a:gd name="connsiteY22" fmla="*/ 2302933 h 2396067"/>
              <a:gd name="connsiteX23" fmla="*/ 7450666 w 9274258"/>
              <a:gd name="connsiteY23" fmla="*/ 414867 h 2396067"/>
              <a:gd name="connsiteX24" fmla="*/ 8686800 w 9274258"/>
              <a:gd name="connsiteY24" fmla="*/ 778933 h 2396067"/>
              <a:gd name="connsiteX25" fmla="*/ 8085666 w 9274258"/>
              <a:gd name="connsiteY25" fmla="*/ 1210733 h 2396067"/>
              <a:gd name="connsiteX26" fmla="*/ 8068733 w 9274258"/>
              <a:gd name="connsiteY26" fmla="*/ 2277533 h 2396067"/>
              <a:gd name="connsiteX27" fmla="*/ 8813800 w 9274258"/>
              <a:gd name="connsiteY27" fmla="*/ 855133 h 2396067"/>
              <a:gd name="connsiteX28" fmla="*/ 9271000 w 9274258"/>
              <a:gd name="connsiteY28" fmla="*/ 1219200 h 2396067"/>
              <a:gd name="connsiteX29" fmla="*/ 9271000 w 9274258"/>
              <a:gd name="connsiteY29" fmla="*/ 1964267 h 239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274258" h="2396067">
                <a:moveTo>
                  <a:pt x="4605866" y="127000"/>
                </a:moveTo>
                <a:lnTo>
                  <a:pt x="2023533" y="499533"/>
                </a:lnTo>
                <a:lnTo>
                  <a:pt x="711200" y="863600"/>
                </a:lnTo>
                <a:lnTo>
                  <a:pt x="0" y="1253067"/>
                </a:lnTo>
                <a:lnTo>
                  <a:pt x="8466" y="2379133"/>
                </a:lnTo>
                <a:lnTo>
                  <a:pt x="812800" y="897467"/>
                </a:lnTo>
                <a:lnTo>
                  <a:pt x="1303866" y="1371600"/>
                </a:lnTo>
                <a:lnTo>
                  <a:pt x="1303866" y="2396067"/>
                </a:lnTo>
                <a:lnTo>
                  <a:pt x="2353733" y="516467"/>
                </a:lnTo>
                <a:lnTo>
                  <a:pt x="3344333" y="762000"/>
                </a:lnTo>
                <a:lnTo>
                  <a:pt x="2726266" y="1202267"/>
                </a:lnTo>
                <a:lnTo>
                  <a:pt x="2709333" y="2362200"/>
                </a:lnTo>
                <a:lnTo>
                  <a:pt x="3462866" y="829733"/>
                </a:lnTo>
                <a:lnTo>
                  <a:pt x="4004733" y="1244600"/>
                </a:lnTo>
                <a:lnTo>
                  <a:pt x="4030133" y="2345267"/>
                </a:lnTo>
                <a:lnTo>
                  <a:pt x="5063066" y="0"/>
                </a:lnTo>
                <a:lnTo>
                  <a:pt x="7306733" y="397933"/>
                </a:lnTo>
                <a:lnTo>
                  <a:pt x="6028266" y="872067"/>
                </a:lnTo>
                <a:lnTo>
                  <a:pt x="5350933" y="1236133"/>
                </a:lnTo>
                <a:cubicBezTo>
                  <a:pt x="5348111" y="1594555"/>
                  <a:pt x="5345288" y="1952978"/>
                  <a:pt x="5342466" y="2311400"/>
                </a:cubicBezTo>
                <a:lnTo>
                  <a:pt x="6129866" y="914400"/>
                </a:lnTo>
                <a:lnTo>
                  <a:pt x="6620933" y="1227667"/>
                </a:lnTo>
                <a:lnTo>
                  <a:pt x="6637866" y="2302933"/>
                </a:lnTo>
                <a:lnTo>
                  <a:pt x="7450666" y="414867"/>
                </a:lnTo>
                <a:lnTo>
                  <a:pt x="8686800" y="778933"/>
                </a:lnTo>
                <a:lnTo>
                  <a:pt x="8085666" y="1210733"/>
                </a:lnTo>
                <a:lnTo>
                  <a:pt x="8068733" y="2277533"/>
                </a:lnTo>
                <a:lnTo>
                  <a:pt x="8813800" y="855133"/>
                </a:lnTo>
                <a:lnTo>
                  <a:pt x="9271000" y="1219200"/>
                </a:lnTo>
                <a:cubicBezTo>
                  <a:pt x="9282289" y="1476022"/>
                  <a:pt x="9259711" y="1707445"/>
                  <a:pt x="9271000" y="1964267"/>
                </a:cubicBezTo>
              </a:path>
            </a:pathLst>
          </a:custGeom>
          <a:ln w="41275">
            <a:headEnd type="oval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14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>
            <a:extLst>
              <a:ext uri="{FF2B5EF4-FFF2-40B4-BE49-F238E27FC236}">
                <a16:creationId xmlns:a16="http://schemas.microsoft.com/office/drawing/2014/main" id="{CBA0B843-1B3E-EE5C-6519-4A69973B287F}"/>
              </a:ext>
            </a:extLst>
          </p:cNvPr>
          <p:cNvSpPr txBox="1"/>
          <p:nvPr/>
        </p:nvSpPr>
        <p:spPr>
          <a:xfrm>
            <a:off x="6908372" y="1247558"/>
            <a:ext cx="4833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Unbounded Depth UPIBE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-Bounded Depth HIBE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ROM from Selective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Exploit Structure to Aggregate?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0B64CF7-3CCC-4673-1E11-C140765EBAA6}"/>
              </a:ext>
            </a:extLst>
          </p:cNvPr>
          <p:cNvSpPr txBox="1"/>
          <p:nvPr/>
        </p:nvSpPr>
        <p:spPr>
          <a:xfrm>
            <a:off x="666867" y="1247558"/>
            <a:ext cx="45980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Bounded Depth UPIBE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2-Bounded Collusion IBE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DDH: 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Outlook</a:t>
            </a:r>
            <a:endParaRPr lang="en-DE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F49ED60-77DE-4EEC-38CF-04842B184C05}"/>
              </a:ext>
            </a:extLst>
          </p:cNvPr>
          <p:cNvGrpSpPr>
            <a:grpSpLocks noChangeAspect="1"/>
          </p:cNvGrpSpPr>
          <p:nvPr/>
        </p:nvGrpSpPr>
        <p:grpSpPr>
          <a:xfrm>
            <a:off x="1393880" y="1708200"/>
            <a:ext cx="3045912" cy="1588148"/>
            <a:chOff x="3040926" y="1643240"/>
            <a:chExt cx="7668123" cy="399818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AC16D80-AD62-2D90-EB6B-D4DAC44D2C4F}"/>
                </a:ext>
              </a:extLst>
            </p:cNvPr>
            <p:cNvGrpSpPr/>
            <p:nvPr/>
          </p:nvGrpSpPr>
          <p:grpSpPr>
            <a:xfrm>
              <a:off x="3040926" y="1643240"/>
              <a:ext cx="7668123" cy="2078734"/>
              <a:chOff x="3040926" y="1643240"/>
              <a:chExt cx="7668123" cy="2078734"/>
            </a:xfrm>
          </p:grpSpPr>
          <p:pic>
            <p:nvPicPr>
              <p:cNvPr id="4" name="Graphic 3" descr="Key with solid fill">
                <a:extLst>
                  <a:ext uri="{FF2B5EF4-FFF2-40B4-BE49-F238E27FC236}">
                    <a16:creationId xmlns:a16="http://schemas.microsoft.com/office/drawing/2014/main" id="{D88B33B3-35BE-2D91-2FDA-A52FBC8C8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47642" y="1643240"/>
                <a:ext cx="2078734" cy="2078734"/>
              </a:xfrm>
              <a:prstGeom prst="rect">
                <a:avLst/>
              </a:prstGeom>
            </p:spPr>
          </p:pic>
          <p:pic>
            <p:nvPicPr>
              <p:cNvPr id="5" name="Graphic 4" descr="Lock with solid fill">
                <a:extLst>
                  <a:ext uri="{FF2B5EF4-FFF2-40B4-BE49-F238E27FC236}">
                    <a16:creationId xmlns:a16="http://schemas.microsoft.com/office/drawing/2014/main" id="{403D2C7F-A903-4B6B-B95A-3B2E760A9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40926" y="1843184"/>
                <a:ext cx="1521193" cy="1521193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C19FE14-DC49-8CDD-AD52-68C911104BBE}"/>
                  </a:ext>
                </a:extLst>
              </p:cNvPr>
              <p:cNvGrpSpPr/>
              <p:nvPr/>
            </p:nvGrpSpPr>
            <p:grpSpPr>
              <a:xfrm>
                <a:off x="4280464" y="1948963"/>
                <a:ext cx="2147773" cy="1631342"/>
                <a:chOff x="4280464" y="1948963"/>
                <a:chExt cx="2147773" cy="1631342"/>
              </a:xfrm>
            </p:grpSpPr>
            <p:sp>
              <p:nvSpPr>
                <p:cNvPr id="7" name="Left Bracket 6">
                  <a:extLst>
                    <a:ext uri="{FF2B5EF4-FFF2-40B4-BE49-F238E27FC236}">
                      <a16:creationId xmlns:a16="http://schemas.microsoft.com/office/drawing/2014/main" id="{61441B4E-2C7C-3B95-631B-7978BD8DA812}"/>
                    </a:ext>
                  </a:extLst>
                </p:cNvPr>
                <p:cNvSpPr/>
                <p:nvPr/>
              </p:nvSpPr>
              <p:spPr>
                <a:xfrm>
                  <a:off x="4702990" y="2015051"/>
                  <a:ext cx="169106" cy="1521193"/>
                </a:xfrm>
                <a:prstGeom prst="leftBracket">
                  <a:avLst>
                    <a:gd name="adj" fmla="val 363306"/>
                  </a:avLst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DE" sz="80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40724AD-565C-9E49-0AB5-A0E362AF3121}"/>
                    </a:ext>
                  </a:extLst>
                </p:cNvPr>
                <p:cNvSpPr txBox="1"/>
                <p:nvPr/>
              </p:nvSpPr>
              <p:spPr>
                <a:xfrm>
                  <a:off x="4280464" y="2379674"/>
                  <a:ext cx="311116" cy="652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=</a:t>
                  </a:r>
                  <a:endParaRPr lang="en-DE" sz="1200" dirty="0"/>
                </a:p>
              </p:txBody>
            </p:sp>
            <p:sp>
              <p:nvSpPr>
                <p:cNvPr id="9" name="Left Bracket 8">
                  <a:extLst>
                    <a:ext uri="{FF2B5EF4-FFF2-40B4-BE49-F238E27FC236}">
                      <a16:creationId xmlns:a16="http://schemas.microsoft.com/office/drawing/2014/main" id="{B4DDEADB-8D6D-80A6-1F38-25BFB52F0396}"/>
                    </a:ext>
                  </a:extLst>
                </p:cNvPr>
                <p:cNvSpPr/>
                <p:nvPr/>
              </p:nvSpPr>
              <p:spPr>
                <a:xfrm rot="10800000">
                  <a:off x="6169977" y="2015050"/>
                  <a:ext cx="169106" cy="1521193"/>
                </a:xfrm>
                <a:prstGeom prst="leftBracket">
                  <a:avLst>
                    <a:gd name="adj" fmla="val 363306"/>
                  </a:avLst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DE" sz="800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2BBC6E4-4359-896F-CBE4-3291EC81024D}"/>
                    </a:ext>
                  </a:extLst>
                </p:cNvPr>
                <p:cNvGrpSpPr/>
                <p:nvPr/>
              </p:nvGrpSpPr>
              <p:grpSpPr>
                <a:xfrm>
                  <a:off x="4760557" y="1948963"/>
                  <a:ext cx="954536" cy="858918"/>
                  <a:chOff x="3558959" y="3771969"/>
                  <a:chExt cx="954536" cy="858918"/>
                </a:xfrm>
              </p:grpSpPr>
              <p:pic>
                <p:nvPicPr>
                  <p:cNvPr id="20" name="Graphic 19" descr="Lock with solid fill">
                    <a:extLst>
                      <a:ext uri="{FF2B5EF4-FFF2-40B4-BE49-F238E27FC236}">
                        <a16:creationId xmlns:a16="http://schemas.microsoft.com/office/drawing/2014/main" id="{42C70303-5882-1D66-5C88-0FC8890D25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58959" y="3835560"/>
                    <a:ext cx="795327" cy="795327"/>
                  </a:xfrm>
                  <a:prstGeom prst="rect">
                    <a:avLst/>
                  </a:prstGeom>
                </p:spPr>
              </p:pic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3078ED2-3962-F8A2-B583-9EDF0D2351EA}"/>
                      </a:ext>
                    </a:extLst>
                  </p:cNvPr>
                  <p:cNvSpPr txBox="1"/>
                  <p:nvPr/>
                </p:nvSpPr>
                <p:spPr>
                  <a:xfrm>
                    <a:off x="3973134" y="3771969"/>
                    <a:ext cx="540361" cy="4709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DF84CA5-6789-6F1A-DBB1-16A1E3054050}"/>
                    </a:ext>
                  </a:extLst>
                </p:cNvPr>
                <p:cNvGrpSpPr/>
                <p:nvPr/>
              </p:nvGrpSpPr>
              <p:grpSpPr>
                <a:xfrm>
                  <a:off x="5455029" y="1948963"/>
                  <a:ext cx="954536" cy="858918"/>
                  <a:chOff x="3558959" y="3771969"/>
                  <a:chExt cx="954536" cy="858918"/>
                </a:xfrm>
              </p:grpSpPr>
              <p:pic>
                <p:nvPicPr>
                  <p:cNvPr id="18" name="Graphic 17" descr="Lock with solid fill">
                    <a:extLst>
                      <a:ext uri="{FF2B5EF4-FFF2-40B4-BE49-F238E27FC236}">
                        <a16:creationId xmlns:a16="http://schemas.microsoft.com/office/drawing/2014/main" id="{7AB3C125-EA4E-7EC1-0CCF-9F53EF1E5B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58959" y="3835560"/>
                    <a:ext cx="795327" cy="795327"/>
                  </a:xfrm>
                  <a:prstGeom prst="rect">
                    <a:avLst/>
                  </a:prstGeom>
                </p:spPr>
              </p:pic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BFFF745-10DC-4073-A16E-A6C3036DEC24}"/>
                      </a:ext>
                    </a:extLst>
                  </p:cNvPr>
                  <p:cNvSpPr txBox="1"/>
                  <p:nvPr/>
                </p:nvSpPr>
                <p:spPr>
                  <a:xfrm>
                    <a:off x="3973134" y="3771969"/>
                    <a:ext cx="540361" cy="4709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0AE92BDC-9577-768F-F850-E90A59219242}"/>
                    </a:ext>
                  </a:extLst>
                </p:cNvPr>
                <p:cNvGrpSpPr/>
                <p:nvPr/>
              </p:nvGrpSpPr>
              <p:grpSpPr>
                <a:xfrm>
                  <a:off x="4762876" y="2721387"/>
                  <a:ext cx="954536" cy="858918"/>
                  <a:chOff x="3558959" y="3771969"/>
                  <a:chExt cx="954536" cy="858918"/>
                </a:xfrm>
              </p:grpSpPr>
              <p:pic>
                <p:nvPicPr>
                  <p:cNvPr id="16" name="Graphic 15" descr="Lock with solid fill">
                    <a:extLst>
                      <a:ext uri="{FF2B5EF4-FFF2-40B4-BE49-F238E27FC236}">
                        <a16:creationId xmlns:a16="http://schemas.microsoft.com/office/drawing/2014/main" id="{1E9BE3B2-368C-608C-AAEC-B3842D8994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58959" y="3835560"/>
                    <a:ext cx="795327" cy="795327"/>
                  </a:xfrm>
                  <a:prstGeom prst="rect">
                    <a:avLst/>
                  </a:prstGeom>
                </p:spPr>
              </p:pic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37E0974-681C-778F-AAA7-C9226F069D1A}"/>
                      </a:ext>
                    </a:extLst>
                  </p:cNvPr>
                  <p:cNvSpPr txBox="1"/>
                  <p:nvPr/>
                </p:nvSpPr>
                <p:spPr>
                  <a:xfrm>
                    <a:off x="3973134" y="3771969"/>
                    <a:ext cx="540361" cy="4709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9B6CED7C-396A-7A83-3224-C2B7B0A08440}"/>
                    </a:ext>
                  </a:extLst>
                </p:cNvPr>
                <p:cNvGrpSpPr/>
                <p:nvPr/>
              </p:nvGrpSpPr>
              <p:grpSpPr>
                <a:xfrm>
                  <a:off x="5473701" y="2721387"/>
                  <a:ext cx="954536" cy="858918"/>
                  <a:chOff x="3558959" y="3771969"/>
                  <a:chExt cx="954536" cy="858918"/>
                </a:xfrm>
              </p:grpSpPr>
              <p:pic>
                <p:nvPicPr>
                  <p:cNvPr id="14" name="Graphic 13" descr="Lock with solid fill">
                    <a:extLst>
                      <a:ext uri="{FF2B5EF4-FFF2-40B4-BE49-F238E27FC236}">
                        <a16:creationId xmlns:a16="http://schemas.microsoft.com/office/drawing/2014/main" id="{08927BC8-7426-5C94-4893-03FE80BC0E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58959" y="3835560"/>
                    <a:ext cx="795327" cy="795327"/>
                  </a:xfrm>
                  <a:prstGeom prst="rect">
                    <a:avLst/>
                  </a:prstGeom>
                </p:spPr>
              </p:pic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4001512-0B64-5EC6-F85E-41D13A6C709D}"/>
                      </a:ext>
                    </a:extLst>
                  </p:cNvPr>
                  <p:cNvSpPr txBox="1"/>
                  <p:nvPr/>
                </p:nvSpPr>
                <p:spPr>
                  <a:xfrm>
                    <a:off x="3973134" y="3771969"/>
                    <a:ext cx="540361" cy="4709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674B717-F9AA-373C-107A-7C3A9DAACB05}"/>
                  </a:ext>
                </a:extLst>
              </p:cNvPr>
              <p:cNvGrpSpPr/>
              <p:nvPr/>
            </p:nvGrpSpPr>
            <p:grpSpPr>
              <a:xfrm>
                <a:off x="8524547" y="1993464"/>
                <a:ext cx="2184502" cy="1537871"/>
                <a:chOff x="8524547" y="1993464"/>
                <a:chExt cx="2184502" cy="1537871"/>
              </a:xfrm>
            </p:grpSpPr>
            <p:sp>
              <p:nvSpPr>
                <p:cNvPr id="23" name="Left Bracket 22">
                  <a:extLst>
                    <a:ext uri="{FF2B5EF4-FFF2-40B4-BE49-F238E27FC236}">
                      <a16:creationId xmlns:a16="http://schemas.microsoft.com/office/drawing/2014/main" id="{5C9BD005-BE37-9890-EA4B-9D7F274F66D9}"/>
                    </a:ext>
                  </a:extLst>
                </p:cNvPr>
                <p:cNvSpPr/>
                <p:nvPr/>
              </p:nvSpPr>
              <p:spPr>
                <a:xfrm>
                  <a:off x="8947073" y="2010142"/>
                  <a:ext cx="169106" cy="1521193"/>
                </a:xfrm>
                <a:prstGeom prst="leftBracket">
                  <a:avLst>
                    <a:gd name="adj" fmla="val 363306"/>
                  </a:avLst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DE" sz="80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1D79667-E0A8-889B-2B32-6F531C5C5EF7}"/>
                    </a:ext>
                  </a:extLst>
                </p:cNvPr>
                <p:cNvSpPr txBox="1"/>
                <p:nvPr/>
              </p:nvSpPr>
              <p:spPr>
                <a:xfrm>
                  <a:off x="8524547" y="2374764"/>
                  <a:ext cx="311116" cy="652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=</a:t>
                  </a:r>
                  <a:endParaRPr lang="en-DE" sz="1200" dirty="0"/>
                </a:p>
              </p:txBody>
            </p:sp>
            <p:sp>
              <p:nvSpPr>
                <p:cNvPr id="25" name="Left Bracket 24">
                  <a:extLst>
                    <a:ext uri="{FF2B5EF4-FFF2-40B4-BE49-F238E27FC236}">
                      <a16:creationId xmlns:a16="http://schemas.microsoft.com/office/drawing/2014/main" id="{EEF6D271-FA22-2891-8D18-D4CBB7DC2238}"/>
                    </a:ext>
                  </a:extLst>
                </p:cNvPr>
                <p:cNvSpPr/>
                <p:nvPr/>
              </p:nvSpPr>
              <p:spPr>
                <a:xfrm rot="10800000">
                  <a:off x="10414060" y="2010141"/>
                  <a:ext cx="169106" cy="1521193"/>
                </a:xfrm>
                <a:prstGeom prst="leftBracket">
                  <a:avLst>
                    <a:gd name="adj" fmla="val 363306"/>
                  </a:avLst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DE" sz="800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CA339ABE-79E6-0EC8-8264-E0CF15B21CFD}"/>
                    </a:ext>
                  </a:extLst>
                </p:cNvPr>
                <p:cNvGrpSpPr/>
                <p:nvPr/>
              </p:nvGrpSpPr>
              <p:grpSpPr>
                <a:xfrm>
                  <a:off x="9072377" y="1994226"/>
                  <a:ext cx="872163" cy="761080"/>
                  <a:chOff x="4329188" y="3771969"/>
                  <a:chExt cx="872163" cy="761080"/>
                </a:xfrm>
              </p:grpSpPr>
              <p:pic>
                <p:nvPicPr>
                  <p:cNvPr id="36" name="Content Placeholder 12 1" descr="Old Key with solid fill">
                    <a:extLst>
                      <a:ext uri="{FF2B5EF4-FFF2-40B4-BE49-F238E27FC236}">
                        <a16:creationId xmlns:a16="http://schemas.microsoft.com/office/drawing/2014/main" id="{2F164015-FC84-EC89-EC17-66721F3A1F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22AB4C10-A285-D30C-793E-195C877CC727}"/>
                      </a:ext>
                    </a:extLst>
                  </p:cNvPr>
                  <p:cNvSpPr txBox="1"/>
                  <p:nvPr/>
                </p:nvSpPr>
                <p:spPr>
                  <a:xfrm>
                    <a:off x="4660991" y="3771969"/>
                    <a:ext cx="540360" cy="4709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D2089B07-DF2A-E57C-6C77-733E9A0BB1C9}"/>
                    </a:ext>
                  </a:extLst>
                </p:cNvPr>
                <p:cNvGrpSpPr/>
                <p:nvPr/>
              </p:nvGrpSpPr>
              <p:grpSpPr>
                <a:xfrm>
                  <a:off x="9836886" y="1993464"/>
                  <a:ext cx="872163" cy="761080"/>
                  <a:chOff x="4329188" y="3771969"/>
                  <a:chExt cx="872163" cy="761080"/>
                </a:xfrm>
              </p:grpSpPr>
              <p:pic>
                <p:nvPicPr>
                  <p:cNvPr id="34" name="Content Placeholder 12 2" descr="Old Key with solid fill">
                    <a:extLst>
                      <a:ext uri="{FF2B5EF4-FFF2-40B4-BE49-F238E27FC236}">
                        <a16:creationId xmlns:a16="http://schemas.microsoft.com/office/drawing/2014/main" id="{6BF47A72-BD97-C94B-F4BE-D0D1EA7AC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DC84D8A-ECB0-9397-5BE8-E80528E9F3D8}"/>
                      </a:ext>
                    </a:extLst>
                  </p:cNvPr>
                  <p:cNvSpPr txBox="1"/>
                  <p:nvPr/>
                </p:nvSpPr>
                <p:spPr>
                  <a:xfrm>
                    <a:off x="4660991" y="3771969"/>
                    <a:ext cx="540360" cy="4709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9B9A203-0E01-BC6B-F2FA-22EE17BC7064}"/>
                    </a:ext>
                  </a:extLst>
                </p:cNvPr>
                <p:cNvGrpSpPr/>
                <p:nvPr/>
              </p:nvGrpSpPr>
              <p:grpSpPr>
                <a:xfrm>
                  <a:off x="9072377" y="2702231"/>
                  <a:ext cx="872163" cy="761080"/>
                  <a:chOff x="4329188" y="3771969"/>
                  <a:chExt cx="872163" cy="761080"/>
                </a:xfrm>
              </p:grpSpPr>
              <p:pic>
                <p:nvPicPr>
                  <p:cNvPr id="32" name="Content Placeholder 12 3" descr="Old Key with solid fill">
                    <a:extLst>
                      <a:ext uri="{FF2B5EF4-FFF2-40B4-BE49-F238E27FC236}">
                        <a16:creationId xmlns:a16="http://schemas.microsoft.com/office/drawing/2014/main" id="{2BA9E4FF-2AFC-4BC5-593E-A7D0E2458B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B75AA58-9AA6-B91A-0A5F-7883B4DC5539}"/>
                      </a:ext>
                    </a:extLst>
                  </p:cNvPr>
                  <p:cNvSpPr txBox="1"/>
                  <p:nvPr/>
                </p:nvSpPr>
                <p:spPr>
                  <a:xfrm>
                    <a:off x="4660991" y="3771969"/>
                    <a:ext cx="540360" cy="4709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1E9613DD-886B-5389-B47E-E89D9EED1F95}"/>
                    </a:ext>
                  </a:extLst>
                </p:cNvPr>
                <p:cNvGrpSpPr/>
                <p:nvPr/>
              </p:nvGrpSpPr>
              <p:grpSpPr>
                <a:xfrm>
                  <a:off x="9836886" y="2694589"/>
                  <a:ext cx="872163" cy="761080"/>
                  <a:chOff x="4329188" y="3771969"/>
                  <a:chExt cx="872163" cy="761080"/>
                </a:xfrm>
              </p:grpSpPr>
              <p:pic>
                <p:nvPicPr>
                  <p:cNvPr id="30" name="Content Placeholder 12 4" descr="Old Key with solid fill">
                    <a:extLst>
                      <a:ext uri="{FF2B5EF4-FFF2-40B4-BE49-F238E27FC236}">
                        <a16:creationId xmlns:a16="http://schemas.microsoft.com/office/drawing/2014/main" id="{D6AEAAD6-DC54-1F6F-ADF7-BE43A715CB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D9F27AA-CE14-6633-0A4B-5DA2BB0C21DB}"/>
                      </a:ext>
                    </a:extLst>
                  </p:cNvPr>
                  <p:cNvSpPr txBox="1"/>
                  <p:nvPr/>
                </p:nvSpPr>
                <p:spPr>
                  <a:xfrm>
                    <a:off x="4660991" y="3771969"/>
                    <a:ext cx="540360" cy="4709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60B79D6-FD72-08F8-004B-1C6494C192E4}"/>
                </a:ext>
              </a:extLst>
            </p:cNvPr>
            <p:cNvGrpSpPr/>
            <p:nvPr/>
          </p:nvGrpSpPr>
          <p:grpSpPr>
            <a:xfrm>
              <a:off x="4801105" y="3599834"/>
              <a:ext cx="4165756" cy="2041587"/>
              <a:chOff x="6830454" y="4596673"/>
              <a:chExt cx="4165756" cy="204158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03B520B-BA1E-D32A-2A93-21A8D85A3103}"/>
                  </a:ext>
                </a:extLst>
              </p:cNvPr>
              <p:cNvGrpSpPr/>
              <p:nvPr/>
            </p:nvGrpSpPr>
            <p:grpSpPr>
              <a:xfrm>
                <a:off x="6830454" y="4596673"/>
                <a:ext cx="2068093" cy="1783550"/>
                <a:chOff x="6830454" y="4596673"/>
                <a:chExt cx="2068093" cy="1783550"/>
              </a:xfrm>
            </p:grpSpPr>
            <p:pic>
              <p:nvPicPr>
                <p:cNvPr id="40" name="Graphic 39" descr="Envelope with solid fill">
                  <a:extLst>
                    <a:ext uri="{FF2B5EF4-FFF2-40B4-BE49-F238E27FC236}">
                      <a16:creationId xmlns:a16="http://schemas.microsoft.com/office/drawing/2014/main" id="{420CB61A-CAF2-643F-9F05-4A2576B3E1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30454" y="4596673"/>
                  <a:ext cx="1730785" cy="1730785"/>
                </a:xfrm>
                <a:prstGeom prst="rect">
                  <a:avLst/>
                </a:prstGeom>
              </p:spPr>
            </p:pic>
            <p:pic>
              <p:nvPicPr>
                <p:cNvPr id="41" name="Graphic 40" descr="Lock with solid fill">
                  <a:extLst>
                    <a:ext uri="{FF2B5EF4-FFF2-40B4-BE49-F238E27FC236}">
                      <a16:creationId xmlns:a16="http://schemas.microsoft.com/office/drawing/2014/main" id="{CD8A3881-F0F3-B8D1-D45B-BDFFEFBDCF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0485" y="5322161"/>
                  <a:ext cx="1058062" cy="1058062"/>
                </a:xfrm>
                <a:prstGeom prst="rect">
                  <a:avLst/>
                </a:prstGeom>
              </p:spPr>
            </p:pic>
          </p:grpSp>
          <p:sp>
            <p:nvSpPr>
              <p:cNvPr id="42" name="Left Bracket 41">
                <a:extLst>
                  <a:ext uri="{FF2B5EF4-FFF2-40B4-BE49-F238E27FC236}">
                    <a16:creationId xmlns:a16="http://schemas.microsoft.com/office/drawing/2014/main" id="{95AC0572-FAB1-E6F6-5FDE-7EF110AE53F1}"/>
                  </a:ext>
                </a:extLst>
              </p:cNvPr>
              <p:cNvSpPr/>
              <p:nvPr/>
            </p:nvSpPr>
            <p:spPr>
              <a:xfrm>
                <a:off x="8901126" y="4760784"/>
                <a:ext cx="169106" cy="1521193"/>
              </a:xfrm>
              <a:prstGeom prst="leftBracket">
                <a:avLst>
                  <a:gd name="adj" fmla="val 363306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DE" sz="8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71E0B0-A5F4-2315-DCB1-D5D36DF6EE01}"/>
                  </a:ext>
                </a:extLst>
              </p:cNvPr>
              <p:cNvSpPr txBox="1"/>
              <p:nvPr/>
            </p:nvSpPr>
            <p:spPr>
              <a:xfrm>
                <a:off x="8478600" y="5125407"/>
                <a:ext cx="311116" cy="652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=</a:t>
                </a:r>
                <a:endParaRPr lang="en-DE" sz="1200" dirty="0"/>
              </a:p>
            </p:txBody>
          </p:sp>
          <p:sp>
            <p:nvSpPr>
              <p:cNvPr id="44" name="Left Bracket 43">
                <a:extLst>
                  <a:ext uri="{FF2B5EF4-FFF2-40B4-BE49-F238E27FC236}">
                    <a16:creationId xmlns:a16="http://schemas.microsoft.com/office/drawing/2014/main" id="{F96464B3-39DA-9841-3BBD-BECB58FFD73B}"/>
                  </a:ext>
                </a:extLst>
              </p:cNvPr>
              <p:cNvSpPr/>
              <p:nvPr/>
            </p:nvSpPr>
            <p:spPr>
              <a:xfrm rot="10800000">
                <a:off x="10659061" y="4760783"/>
                <a:ext cx="169106" cy="1521193"/>
              </a:xfrm>
              <a:prstGeom prst="leftBracket">
                <a:avLst>
                  <a:gd name="adj" fmla="val 363306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DE" sz="800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EB4D72B0-85C1-5AD8-511B-93CB4DCF6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27862" y="4901119"/>
                <a:ext cx="554055" cy="389037"/>
              </a:xfrm>
              <a:prstGeom prst="rect">
                <a:avLst/>
              </a:prstGeom>
            </p:spPr>
          </p:pic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693F982-0C82-D2FE-15B4-4C50AD48EC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269724" y="4925979"/>
                <a:ext cx="906706" cy="939861"/>
                <a:chOff x="559320" y="5482700"/>
                <a:chExt cx="1054304" cy="109285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8A8136D-4621-FAE3-FEFA-684E5E090D6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59320" y="5482700"/>
                  <a:ext cx="856447" cy="680606"/>
                  <a:chOff x="3558959" y="3771969"/>
                  <a:chExt cx="1080828" cy="858918"/>
                </a:xfrm>
              </p:grpSpPr>
              <p:pic>
                <p:nvPicPr>
                  <p:cNvPr id="49" name="Graphic 48" descr="Lock with solid fill">
                    <a:extLst>
                      <a:ext uri="{FF2B5EF4-FFF2-40B4-BE49-F238E27FC236}">
                        <a16:creationId xmlns:a16="http://schemas.microsoft.com/office/drawing/2014/main" id="{763E693A-3285-AD2C-542D-FE144763AF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58959" y="3835560"/>
                    <a:ext cx="795327" cy="795327"/>
                  </a:xfrm>
                  <a:prstGeom prst="rect">
                    <a:avLst/>
                  </a:prstGeom>
                </p:spPr>
              </p:pic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F5CC68F-8238-3EED-731C-0BED8AD1BC76}"/>
                      </a:ext>
                    </a:extLst>
                  </p:cNvPr>
                  <p:cNvSpPr txBox="1"/>
                  <p:nvPr/>
                </p:nvSpPr>
                <p:spPr>
                  <a:xfrm>
                    <a:off x="3846849" y="3771969"/>
                    <a:ext cx="792938" cy="691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75EB949-DB30-6E62-EA21-A306BD797CF0}"/>
                    </a:ext>
                  </a:extLst>
                </p:cNvPr>
                <p:cNvSpPr txBox="1"/>
                <p:nvPr/>
              </p:nvSpPr>
              <p:spPr>
                <a:xfrm>
                  <a:off x="603569" y="6027965"/>
                  <a:ext cx="1010055" cy="5475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7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894F08B-1B93-61ED-D2C3-0B7C7EC88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47641" y="4900534"/>
                <a:ext cx="554055" cy="389037"/>
              </a:xfrm>
              <a:prstGeom prst="rect">
                <a:avLst/>
              </a:prstGeom>
            </p:spPr>
          </p:pic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AED610E-C265-0AB0-B34D-85C6A9E5A6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089503" y="4925389"/>
                <a:ext cx="906707" cy="939857"/>
                <a:chOff x="559320" y="5482700"/>
                <a:chExt cx="1054303" cy="1092850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A56DA327-4F7A-A101-7220-BAECA604F99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59320" y="5482700"/>
                  <a:ext cx="856443" cy="680606"/>
                  <a:chOff x="3558959" y="3771969"/>
                  <a:chExt cx="1080823" cy="858918"/>
                </a:xfrm>
              </p:grpSpPr>
              <p:pic>
                <p:nvPicPr>
                  <p:cNvPr id="55" name="Graphic 54" descr="Lock with solid fill">
                    <a:extLst>
                      <a:ext uri="{FF2B5EF4-FFF2-40B4-BE49-F238E27FC236}">
                        <a16:creationId xmlns:a16="http://schemas.microsoft.com/office/drawing/2014/main" id="{97A937E7-D5CC-1D39-2835-BC923FEDE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58959" y="3835560"/>
                    <a:ext cx="795327" cy="795327"/>
                  </a:xfrm>
                  <a:prstGeom prst="rect">
                    <a:avLst/>
                  </a:prstGeom>
                </p:spPr>
              </p:pic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9A5ECED-F950-E779-3E44-845B354D8A59}"/>
                      </a:ext>
                    </a:extLst>
                  </p:cNvPr>
                  <p:cNvSpPr txBox="1"/>
                  <p:nvPr/>
                </p:nvSpPr>
                <p:spPr>
                  <a:xfrm>
                    <a:off x="3846845" y="3771969"/>
                    <a:ext cx="792937" cy="691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93129B5-4BE5-C67B-8929-34F00C6B48A9}"/>
                    </a:ext>
                  </a:extLst>
                </p:cNvPr>
                <p:cNvSpPr txBox="1"/>
                <p:nvPr/>
              </p:nvSpPr>
              <p:spPr>
                <a:xfrm>
                  <a:off x="603569" y="6027962"/>
                  <a:ext cx="1010054" cy="547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7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58D5C78-0A2D-7E73-BE16-A767CBD85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36921" y="5673540"/>
                <a:ext cx="554055" cy="389037"/>
              </a:xfrm>
              <a:prstGeom prst="rect">
                <a:avLst/>
              </a:prstGeom>
            </p:spPr>
          </p:pic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B990728-2156-B2D8-10ED-F669AAD31F5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278780" y="5698399"/>
                <a:ext cx="906711" cy="939861"/>
                <a:chOff x="559317" y="5482701"/>
                <a:chExt cx="1054309" cy="1092854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7E58AC8-6062-7670-29F0-7FE6D1AF2D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59317" y="5482701"/>
                  <a:ext cx="856443" cy="680606"/>
                  <a:chOff x="3558959" y="3771969"/>
                  <a:chExt cx="1080824" cy="858918"/>
                </a:xfrm>
              </p:grpSpPr>
              <p:pic>
                <p:nvPicPr>
                  <p:cNvPr id="61" name="Graphic 60" descr="Lock with solid fill">
                    <a:extLst>
                      <a:ext uri="{FF2B5EF4-FFF2-40B4-BE49-F238E27FC236}">
                        <a16:creationId xmlns:a16="http://schemas.microsoft.com/office/drawing/2014/main" id="{EBFC50F2-0C40-3ABF-667C-BEDAE02DB2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58959" y="3835560"/>
                    <a:ext cx="795327" cy="795327"/>
                  </a:xfrm>
                  <a:prstGeom prst="rect">
                    <a:avLst/>
                  </a:prstGeom>
                </p:spPr>
              </p:pic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52D30157-F42E-737A-F83F-885D8FCC13C4}"/>
                      </a:ext>
                    </a:extLst>
                  </p:cNvPr>
                  <p:cNvSpPr txBox="1"/>
                  <p:nvPr/>
                </p:nvSpPr>
                <p:spPr>
                  <a:xfrm>
                    <a:off x="3846845" y="3771969"/>
                    <a:ext cx="792938" cy="6910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DE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EC196FD-486C-1ECB-A635-A085E35CB457}"/>
                    </a:ext>
                  </a:extLst>
                </p:cNvPr>
                <p:cNvSpPr txBox="1"/>
                <p:nvPr/>
              </p:nvSpPr>
              <p:spPr>
                <a:xfrm>
                  <a:off x="603572" y="6027966"/>
                  <a:ext cx="1010054" cy="5475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7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||0</a:t>
                  </a:r>
                  <a:endParaRPr lang="en-DE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70" name="Picture 69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|\sk|=|c|=\mathcal{O}(1)$\\$|\pk|=\mathcal{O}(q)$\\&#10;&#10;&#10;\end{document}" title="IguanaTex Bitmap Display">
            <a:extLst>
              <a:ext uri="{FF2B5EF4-FFF2-40B4-BE49-F238E27FC236}">
                <a16:creationId xmlns:a16="http://schemas.microsoft.com/office/drawing/2014/main" id="{CDF26A95-5D54-BD40-260B-66BCBDD10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38" y="3747434"/>
            <a:ext cx="2523901" cy="806674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1D482FD-4159-B63E-58DC-D1A10C02392F}"/>
              </a:ext>
            </a:extLst>
          </p:cNvPr>
          <p:cNvGrpSpPr>
            <a:grpSpLocks noChangeAspect="1"/>
          </p:cNvGrpSpPr>
          <p:nvPr/>
        </p:nvGrpSpPr>
        <p:grpSpPr>
          <a:xfrm>
            <a:off x="7250432" y="1770546"/>
            <a:ext cx="3815305" cy="1446512"/>
            <a:chOff x="1763785" y="2408514"/>
            <a:chExt cx="10148240" cy="384754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49FE534-ECF8-E398-A553-14CDBEF6D956}"/>
                </a:ext>
              </a:extLst>
            </p:cNvPr>
            <p:cNvGrpSpPr/>
            <p:nvPr/>
          </p:nvGrpSpPr>
          <p:grpSpPr>
            <a:xfrm>
              <a:off x="1763785" y="4615244"/>
              <a:ext cx="5269452" cy="718222"/>
              <a:chOff x="2217861" y="5379763"/>
              <a:chExt cx="3248196" cy="442726"/>
            </a:xfrm>
          </p:grpSpPr>
          <p:pic>
            <p:nvPicPr>
              <p:cNvPr id="72" name="Graphic 71" descr="Lock with solid fill">
                <a:extLst>
                  <a:ext uri="{FF2B5EF4-FFF2-40B4-BE49-F238E27FC236}">
                    <a16:creationId xmlns:a16="http://schemas.microsoft.com/office/drawing/2014/main" id="{CC26127A-8079-C375-D7CF-94A5DC727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217861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73" name="Content Placeholder 12 1" descr="Old Key with solid fill">
                <a:extLst>
                  <a:ext uri="{FF2B5EF4-FFF2-40B4-BE49-F238E27FC236}">
                    <a16:creationId xmlns:a16="http://schemas.microsoft.com/office/drawing/2014/main" id="{544F3B47-8992-34D9-40D3-D7003DCEC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2696679">
                <a:off x="2646617" y="5434226"/>
                <a:ext cx="333801" cy="333801"/>
              </a:xfrm>
              <a:prstGeom prst="rect">
                <a:avLst/>
              </a:prstGeom>
            </p:spPr>
          </p:pic>
          <p:pic>
            <p:nvPicPr>
              <p:cNvPr id="74" name="Graphic 73" descr="Lock with solid fill">
                <a:extLst>
                  <a:ext uri="{FF2B5EF4-FFF2-40B4-BE49-F238E27FC236}">
                    <a16:creationId xmlns:a16="http://schemas.microsoft.com/office/drawing/2014/main" id="{1A9A0D47-77BA-ED27-74F7-580BED125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028002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75" name="Content Placeholder 12 2" descr="Old Key with solid fill">
                <a:extLst>
                  <a:ext uri="{FF2B5EF4-FFF2-40B4-BE49-F238E27FC236}">
                    <a16:creationId xmlns:a16="http://schemas.microsoft.com/office/drawing/2014/main" id="{2657C1A0-DB81-1D61-4F19-835EB6911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2696679">
                <a:off x="3456757" y="5434226"/>
                <a:ext cx="333801" cy="333801"/>
              </a:xfrm>
              <a:prstGeom prst="rect">
                <a:avLst/>
              </a:prstGeom>
            </p:spPr>
          </p:pic>
          <p:pic>
            <p:nvPicPr>
              <p:cNvPr id="76" name="Graphic 75" descr="Lock with solid fill">
                <a:extLst>
                  <a:ext uri="{FF2B5EF4-FFF2-40B4-BE49-F238E27FC236}">
                    <a16:creationId xmlns:a16="http://schemas.microsoft.com/office/drawing/2014/main" id="{0CEF0DDE-AC82-2AB5-8CCF-C6FB12199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871810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77" name="Content Placeholder 12 3" descr="Old Key with solid fill">
                <a:extLst>
                  <a:ext uri="{FF2B5EF4-FFF2-40B4-BE49-F238E27FC236}">
                    <a16:creationId xmlns:a16="http://schemas.microsoft.com/office/drawing/2014/main" id="{01831EBA-256F-EB98-1DA3-7C5394C3C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2696679">
                <a:off x="4300566" y="5434226"/>
                <a:ext cx="333801" cy="333801"/>
              </a:xfrm>
              <a:prstGeom prst="rect">
                <a:avLst/>
              </a:prstGeom>
            </p:spPr>
          </p:pic>
          <p:pic>
            <p:nvPicPr>
              <p:cNvPr id="78" name="Graphic 77" descr="Lock with solid fill">
                <a:extLst>
                  <a:ext uri="{FF2B5EF4-FFF2-40B4-BE49-F238E27FC236}">
                    <a16:creationId xmlns:a16="http://schemas.microsoft.com/office/drawing/2014/main" id="{CCAAC558-C800-1E44-F9BF-01150BA6C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03500" y="5379763"/>
                <a:ext cx="442727" cy="442726"/>
              </a:xfrm>
              <a:prstGeom prst="rect">
                <a:avLst/>
              </a:prstGeom>
            </p:spPr>
          </p:pic>
          <p:pic>
            <p:nvPicPr>
              <p:cNvPr id="79" name="Content Placeholder 12 4" descr="Old Key with solid fill">
                <a:extLst>
                  <a:ext uri="{FF2B5EF4-FFF2-40B4-BE49-F238E27FC236}">
                    <a16:creationId xmlns:a16="http://schemas.microsoft.com/office/drawing/2014/main" id="{4A48EC40-2761-951A-9B8D-CB17F3CAE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2696679">
                <a:off x="5132256" y="5434226"/>
                <a:ext cx="333801" cy="333801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DCBDBE0-FCA7-4CE3-8E0A-5544BE2EF0A5}"/>
                </a:ext>
              </a:extLst>
            </p:cNvPr>
            <p:cNvGrpSpPr/>
            <p:nvPr/>
          </p:nvGrpSpPr>
          <p:grpSpPr>
            <a:xfrm>
              <a:off x="1763785" y="5216953"/>
              <a:ext cx="10058804" cy="1039105"/>
              <a:chOff x="2700374" y="5703082"/>
              <a:chExt cx="6200449" cy="640525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DD600CC-5783-64CB-FA12-14DB916BB2F5}"/>
                  </a:ext>
                </a:extLst>
              </p:cNvPr>
              <p:cNvCxnSpPr/>
              <p:nvPr/>
            </p:nvCxnSpPr>
            <p:spPr>
              <a:xfrm>
                <a:off x="3117284" y="5717752"/>
                <a:ext cx="0" cy="2716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2127441-256E-C381-24B3-8B8EC36A2AA2}"/>
                  </a:ext>
                </a:extLst>
              </p:cNvPr>
              <p:cNvCxnSpPr/>
              <p:nvPr/>
            </p:nvCxnSpPr>
            <p:spPr>
              <a:xfrm>
                <a:off x="3943873" y="5730522"/>
                <a:ext cx="0" cy="2716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2254C55-0A0D-8D65-505B-C5DDB5230DDA}"/>
                  </a:ext>
                </a:extLst>
              </p:cNvPr>
              <p:cNvCxnSpPr/>
              <p:nvPr/>
            </p:nvCxnSpPr>
            <p:spPr>
              <a:xfrm>
                <a:off x="4782027" y="5721562"/>
                <a:ext cx="0" cy="2716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C23E4EE-1DDE-FCCE-2F7D-8A950E4A3F38}"/>
                  </a:ext>
                </a:extLst>
              </p:cNvPr>
              <p:cNvCxnSpPr/>
              <p:nvPr/>
            </p:nvCxnSpPr>
            <p:spPr>
              <a:xfrm>
                <a:off x="5612834" y="5730522"/>
                <a:ext cx="0" cy="2716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6ABF9168-13F6-8553-D304-85947DE6B636}"/>
                  </a:ext>
                </a:extLst>
              </p:cNvPr>
              <p:cNvGrpSpPr/>
              <p:nvPr/>
            </p:nvGrpSpPr>
            <p:grpSpPr>
              <a:xfrm>
                <a:off x="2700374" y="5900881"/>
                <a:ext cx="3248196" cy="442726"/>
                <a:chOff x="2217861" y="5379763"/>
                <a:chExt cx="3248196" cy="442726"/>
              </a:xfrm>
            </p:grpSpPr>
            <p:pic>
              <p:nvPicPr>
                <p:cNvPr id="97" name="Graphic 96" descr="Lock with solid fill">
                  <a:extLst>
                    <a:ext uri="{FF2B5EF4-FFF2-40B4-BE49-F238E27FC236}">
                      <a16:creationId xmlns:a16="http://schemas.microsoft.com/office/drawing/2014/main" id="{ABFF4D88-936D-E1C8-2D27-6EB671168A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7861" y="5379763"/>
                  <a:ext cx="442727" cy="442726"/>
                </a:xfrm>
                <a:prstGeom prst="rect">
                  <a:avLst/>
                </a:prstGeom>
              </p:spPr>
            </p:pic>
            <p:pic>
              <p:nvPicPr>
                <p:cNvPr id="98" name="Content Placeholder 12 1" descr="Old Key with solid fill">
                  <a:extLst>
                    <a:ext uri="{FF2B5EF4-FFF2-40B4-BE49-F238E27FC236}">
                      <a16:creationId xmlns:a16="http://schemas.microsoft.com/office/drawing/2014/main" id="{60C39673-BB99-4C51-B630-16E233CF3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2646617" y="5434226"/>
                  <a:ext cx="333801" cy="333801"/>
                </a:xfrm>
                <a:prstGeom prst="rect">
                  <a:avLst/>
                </a:prstGeom>
              </p:spPr>
            </p:pic>
            <p:pic>
              <p:nvPicPr>
                <p:cNvPr id="99" name="Graphic 98" descr="Lock with solid fill">
                  <a:extLst>
                    <a:ext uri="{FF2B5EF4-FFF2-40B4-BE49-F238E27FC236}">
                      <a16:creationId xmlns:a16="http://schemas.microsoft.com/office/drawing/2014/main" id="{FA9FE06F-D7BA-DD88-E506-CEF1DA1EE9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28002" y="5379763"/>
                  <a:ext cx="442727" cy="442726"/>
                </a:xfrm>
                <a:prstGeom prst="rect">
                  <a:avLst/>
                </a:prstGeom>
              </p:spPr>
            </p:pic>
            <p:pic>
              <p:nvPicPr>
                <p:cNvPr id="100" name="Content Placeholder 12 2" descr="Old Key with solid fill">
                  <a:extLst>
                    <a:ext uri="{FF2B5EF4-FFF2-40B4-BE49-F238E27FC236}">
                      <a16:creationId xmlns:a16="http://schemas.microsoft.com/office/drawing/2014/main" id="{B7DDE2A4-E343-6733-9E6D-A1A8CD9B78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3456757" y="5434226"/>
                  <a:ext cx="333801" cy="333801"/>
                </a:xfrm>
                <a:prstGeom prst="rect">
                  <a:avLst/>
                </a:prstGeom>
              </p:spPr>
            </p:pic>
            <p:pic>
              <p:nvPicPr>
                <p:cNvPr id="101" name="Graphic 100" descr="Lock with solid fill">
                  <a:extLst>
                    <a:ext uri="{FF2B5EF4-FFF2-40B4-BE49-F238E27FC236}">
                      <a16:creationId xmlns:a16="http://schemas.microsoft.com/office/drawing/2014/main" id="{226ABCA4-B2FE-A394-B723-37D43B7CBA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1810" y="5379763"/>
                  <a:ext cx="442727" cy="442726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12 3" descr="Old Key with solid fill">
                  <a:extLst>
                    <a:ext uri="{FF2B5EF4-FFF2-40B4-BE49-F238E27FC236}">
                      <a16:creationId xmlns:a16="http://schemas.microsoft.com/office/drawing/2014/main" id="{A9C9213F-7E8C-081F-54B6-0E44874685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00566" y="5434226"/>
                  <a:ext cx="333801" cy="333801"/>
                </a:xfrm>
                <a:prstGeom prst="rect">
                  <a:avLst/>
                </a:prstGeom>
              </p:spPr>
            </p:pic>
            <p:pic>
              <p:nvPicPr>
                <p:cNvPr id="103" name="Graphic 102" descr="Lock with solid fill">
                  <a:extLst>
                    <a:ext uri="{FF2B5EF4-FFF2-40B4-BE49-F238E27FC236}">
                      <a16:creationId xmlns:a16="http://schemas.microsoft.com/office/drawing/2014/main" id="{A5955996-6457-7751-4F1D-11366E5A9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500" y="5379763"/>
                  <a:ext cx="442727" cy="442726"/>
                </a:xfrm>
                <a:prstGeom prst="rect">
                  <a:avLst/>
                </a:prstGeom>
              </p:spPr>
            </p:pic>
            <p:pic>
              <p:nvPicPr>
                <p:cNvPr id="104" name="Content Placeholder 12 4" descr="Old Key with solid fill">
                  <a:extLst>
                    <a:ext uri="{FF2B5EF4-FFF2-40B4-BE49-F238E27FC236}">
                      <a16:creationId xmlns:a16="http://schemas.microsoft.com/office/drawing/2014/main" id="{D39BBEA9-1C8D-E098-553F-2B2521DDE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5132256" y="5434226"/>
                  <a:ext cx="333801" cy="333801"/>
                </a:xfrm>
                <a:prstGeom prst="rect">
                  <a:avLst/>
                </a:prstGeom>
              </p:spPr>
            </p:pic>
          </p:grp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6E602A8-2D8E-CAE8-8E0F-08861C3D5266}"/>
                  </a:ext>
                </a:extLst>
              </p:cNvPr>
              <p:cNvCxnSpPr/>
              <p:nvPr/>
            </p:nvCxnSpPr>
            <p:spPr>
              <a:xfrm>
                <a:off x="6405273" y="5703082"/>
                <a:ext cx="0" cy="2716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D4B89F6-8B3A-A9D8-F774-D2A97884A0E4}"/>
                  </a:ext>
                </a:extLst>
              </p:cNvPr>
              <p:cNvCxnSpPr/>
              <p:nvPr/>
            </p:nvCxnSpPr>
            <p:spPr>
              <a:xfrm>
                <a:off x="7231862" y="5715852"/>
                <a:ext cx="0" cy="2716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FFA4AA25-B374-221D-A0DF-ED4CBCBE3B2A}"/>
                  </a:ext>
                </a:extLst>
              </p:cNvPr>
              <p:cNvCxnSpPr/>
              <p:nvPr/>
            </p:nvCxnSpPr>
            <p:spPr>
              <a:xfrm>
                <a:off x="8070016" y="5706892"/>
                <a:ext cx="0" cy="2716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1FB3623-CE2A-47D7-E0C0-8CD1FC2B655F}"/>
                  </a:ext>
                </a:extLst>
              </p:cNvPr>
              <p:cNvCxnSpPr/>
              <p:nvPr/>
            </p:nvCxnSpPr>
            <p:spPr>
              <a:xfrm>
                <a:off x="8900823" y="5715852"/>
                <a:ext cx="0" cy="2716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3F80466-56DA-7B4C-E1A3-10D63A62968F}"/>
                  </a:ext>
                </a:extLst>
              </p:cNvPr>
              <p:cNvGrpSpPr/>
              <p:nvPr/>
            </p:nvGrpSpPr>
            <p:grpSpPr>
              <a:xfrm>
                <a:off x="5988363" y="5886211"/>
                <a:ext cx="2416506" cy="442726"/>
                <a:chOff x="2217861" y="5379763"/>
                <a:chExt cx="2416506" cy="442726"/>
              </a:xfrm>
            </p:grpSpPr>
            <p:pic>
              <p:nvPicPr>
                <p:cNvPr id="91" name="Graphic 90" descr="Lock with solid fill">
                  <a:extLst>
                    <a:ext uri="{FF2B5EF4-FFF2-40B4-BE49-F238E27FC236}">
                      <a16:creationId xmlns:a16="http://schemas.microsoft.com/office/drawing/2014/main" id="{0E7EC87E-2B39-0F4A-9EB0-2DD78D5237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7861" y="5379763"/>
                  <a:ext cx="442727" cy="442726"/>
                </a:xfrm>
                <a:prstGeom prst="rect">
                  <a:avLst/>
                </a:prstGeom>
              </p:spPr>
            </p:pic>
            <p:pic>
              <p:nvPicPr>
                <p:cNvPr id="92" name="Content Placeholder 12 1" descr="Old Key with solid fill">
                  <a:extLst>
                    <a:ext uri="{FF2B5EF4-FFF2-40B4-BE49-F238E27FC236}">
                      <a16:creationId xmlns:a16="http://schemas.microsoft.com/office/drawing/2014/main" id="{99DFE29B-2137-9442-89D2-1E534AE99E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2646617" y="5434226"/>
                  <a:ext cx="333801" cy="333801"/>
                </a:xfrm>
                <a:prstGeom prst="rect">
                  <a:avLst/>
                </a:prstGeom>
              </p:spPr>
            </p:pic>
            <p:pic>
              <p:nvPicPr>
                <p:cNvPr id="93" name="Graphic 92" descr="Lock with solid fill">
                  <a:extLst>
                    <a:ext uri="{FF2B5EF4-FFF2-40B4-BE49-F238E27FC236}">
                      <a16:creationId xmlns:a16="http://schemas.microsoft.com/office/drawing/2014/main" id="{D7727BB7-344E-C7DC-3953-8029D2BDAE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28002" y="5379763"/>
                  <a:ext cx="442727" cy="442726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12 2" descr="Old Key with solid fill">
                  <a:extLst>
                    <a:ext uri="{FF2B5EF4-FFF2-40B4-BE49-F238E27FC236}">
                      <a16:creationId xmlns:a16="http://schemas.microsoft.com/office/drawing/2014/main" id="{5499BBEE-EFAC-DD5F-0A51-B16389602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3456757" y="5434226"/>
                  <a:ext cx="333801" cy="333801"/>
                </a:xfrm>
                <a:prstGeom prst="rect">
                  <a:avLst/>
                </a:prstGeom>
              </p:spPr>
            </p:pic>
            <p:pic>
              <p:nvPicPr>
                <p:cNvPr id="95" name="Graphic 94" descr="Lock with solid fill">
                  <a:extLst>
                    <a:ext uri="{FF2B5EF4-FFF2-40B4-BE49-F238E27FC236}">
                      <a16:creationId xmlns:a16="http://schemas.microsoft.com/office/drawing/2014/main" id="{B178ECE3-FC6F-922B-5CDD-EF2036134D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1810" y="5379763"/>
                  <a:ext cx="442727" cy="442726"/>
                </a:xfrm>
                <a:prstGeom prst="rect">
                  <a:avLst/>
                </a:prstGeom>
              </p:spPr>
            </p:pic>
            <p:pic>
              <p:nvPicPr>
                <p:cNvPr id="96" name="Content Placeholder 12 3" descr="Old Key with solid fill">
                  <a:extLst>
                    <a:ext uri="{FF2B5EF4-FFF2-40B4-BE49-F238E27FC236}">
                      <a16:creationId xmlns:a16="http://schemas.microsoft.com/office/drawing/2014/main" id="{6AE703A8-F4FA-FFBD-8565-81A20D32D4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00566" y="5434226"/>
                  <a:ext cx="333801" cy="33380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59F9ECA-3955-3E81-E1F2-6F60D0EA2D15}"/>
                </a:ext>
              </a:extLst>
            </p:cNvPr>
            <p:cNvGrpSpPr/>
            <p:nvPr/>
          </p:nvGrpSpPr>
          <p:grpSpPr>
            <a:xfrm>
              <a:off x="7097792" y="4591445"/>
              <a:ext cx="4814233" cy="718222"/>
              <a:chOff x="5988363" y="5317506"/>
              <a:chExt cx="2967590" cy="442726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564DC40-4C41-792E-8735-BD258213F019}"/>
                  </a:ext>
                </a:extLst>
              </p:cNvPr>
              <p:cNvGrpSpPr/>
              <p:nvPr/>
            </p:nvGrpSpPr>
            <p:grpSpPr>
              <a:xfrm>
                <a:off x="5988363" y="5317506"/>
                <a:ext cx="2416506" cy="442726"/>
                <a:chOff x="2217861" y="5379763"/>
                <a:chExt cx="2416506" cy="442726"/>
              </a:xfrm>
            </p:grpSpPr>
            <p:pic>
              <p:nvPicPr>
                <p:cNvPr id="108" name="Graphic 107" descr="Lock with solid fill">
                  <a:extLst>
                    <a:ext uri="{FF2B5EF4-FFF2-40B4-BE49-F238E27FC236}">
                      <a16:creationId xmlns:a16="http://schemas.microsoft.com/office/drawing/2014/main" id="{EDB61B96-28F2-65B4-D158-DCD788C85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7861" y="5379763"/>
                  <a:ext cx="442727" cy="442726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12 1" descr="Old Key with solid fill">
                  <a:extLst>
                    <a:ext uri="{FF2B5EF4-FFF2-40B4-BE49-F238E27FC236}">
                      <a16:creationId xmlns:a16="http://schemas.microsoft.com/office/drawing/2014/main" id="{E94E09BC-9E35-61BB-8BCC-B43B8E8BFF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2646617" y="5434226"/>
                  <a:ext cx="333801" cy="333801"/>
                </a:xfrm>
                <a:prstGeom prst="rect">
                  <a:avLst/>
                </a:prstGeom>
              </p:spPr>
            </p:pic>
            <p:pic>
              <p:nvPicPr>
                <p:cNvPr id="110" name="Graphic 109" descr="Lock with solid fill">
                  <a:extLst>
                    <a:ext uri="{FF2B5EF4-FFF2-40B4-BE49-F238E27FC236}">
                      <a16:creationId xmlns:a16="http://schemas.microsoft.com/office/drawing/2014/main" id="{F8B00C4F-01A4-FBAC-D931-B61023182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28002" y="5379763"/>
                  <a:ext cx="442727" cy="442726"/>
                </a:xfrm>
                <a:prstGeom prst="rect">
                  <a:avLst/>
                </a:prstGeom>
              </p:spPr>
            </p:pic>
            <p:pic>
              <p:nvPicPr>
                <p:cNvPr id="111" name="Content Placeholder 12 2" descr="Old Key with solid fill">
                  <a:extLst>
                    <a:ext uri="{FF2B5EF4-FFF2-40B4-BE49-F238E27FC236}">
                      <a16:creationId xmlns:a16="http://schemas.microsoft.com/office/drawing/2014/main" id="{220C6FAA-D3BE-4923-06E5-436904319B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3456757" y="5434226"/>
                  <a:ext cx="333801" cy="333801"/>
                </a:xfrm>
                <a:prstGeom prst="rect">
                  <a:avLst/>
                </a:prstGeom>
              </p:spPr>
            </p:pic>
            <p:pic>
              <p:nvPicPr>
                <p:cNvPr id="112" name="Graphic 111" descr="Lock with solid fill">
                  <a:extLst>
                    <a:ext uri="{FF2B5EF4-FFF2-40B4-BE49-F238E27FC236}">
                      <a16:creationId xmlns:a16="http://schemas.microsoft.com/office/drawing/2014/main" id="{33A3B6E1-055E-F8B9-F667-D0872B0BC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1810" y="5379763"/>
                  <a:ext cx="442727" cy="442726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12 3" descr="Old Key with solid fill">
                  <a:extLst>
                    <a:ext uri="{FF2B5EF4-FFF2-40B4-BE49-F238E27FC236}">
                      <a16:creationId xmlns:a16="http://schemas.microsoft.com/office/drawing/2014/main" id="{9C4FFAEA-88DF-FB92-E102-3F985A9DE8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00566" y="5434226"/>
                  <a:ext cx="333801" cy="333801"/>
                </a:xfrm>
                <a:prstGeom prst="rect">
                  <a:avLst/>
                </a:prstGeom>
              </p:spPr>
            </p:pic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BE82E6B-B47B-D957-EC51-A9557B451A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77735" y="5538869"/>
                <a:ext cx="3782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9DB06E2-F26F-445C-101C-CE3D10EE12A0}"/>
                </a:ext>
              </a:extLst>
            </p:cNvPr>
            <p:cNvGrpSpPr/>
            <p:nvPr/>
          </p:nvGrpSpPr>
          <p:grpSpPr>
            <a:xfrm>
              <a:off x="2444301" y="3393415"/>
              <a:ext cx="9310275" cy="1221827"/>
              <a:chOff x="2439225" y="4573115"/>
              <a:chExt cx="5739041" cy="806648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9B52348-D1AF-BCBE-1D09-C5FBEE286FEB}"/>
                  </a:ext>
                </a:extLst>
              </p:cNvPr>
              <p:cNvCxnSpPr>
                <a:cxnSpLocks/>
                <a:stCxn id="72" idx="0"/>
              </p:cNvCxnSpPr>
              <p:nvPr/>
            </p:nvCxnSpPr>
            <p:spPr>
              <a:xfrm flipV="1">
                <a:off x="2439225" y="5117667"/>
                <a:ext cx="423729" cy="262096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6E1D716-1B0E-50FB-2070-09B035980212}"/>
                  </a:ext>
                </a:extLst>
              </p:cNvPr>
              <p:cNvCxnSpPr>
                <a:cxnSpLocks/>
                <a:stCxn id="74" idx="0"/>
              </p:cNvCxnSpPr>
              <p:nvPr/>
            </p:nvCxnSpPr>
            <p:spPr>
              <a:xfrm flipH="1" flipV="1">
                <a:off x="2875073" y="5119501"/>
                <a:ext cx="374293" cy="260262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1F7C407-7035-A592-4076-DE9FC616C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7649" y="5117667"/>
                <a:ext cx="423729" cy="262096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FD0FEBB-BD11-2AD0-B95E-6CC69CE549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23497" y="5119501"/>
                <a:ext cx="374293" cy="260262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B6F84A8-7BEB-6E4A-9943-D8BDB8FADE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8366" y="4857405"/>
                <a:ext cx="809394" cy="260262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41BBC57-DCED-760F-A298-91D657B111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74273" y="4857405"/>
                <a:ext cx="849224" cy="260262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50DDEC6-87B8-5A5D-27A1-050309923F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9701" y="5117667"/>
                <a:ext cx="423729" cy="262096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C9966F14-FDAF-CC43-D82F-62FA492CE1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55549" y="5119501"/>
                <a:ext cx="374293" cy="260262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9D42112-9975-4DA7-9998-B798BE7C9C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8125" y="5117667"/>
                <a:ext cx="423729" cy="262096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2BE00453-F088-E2F8-91CF-BB49421A24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03973" y="5119501"/>
                <a:ext cx="374293" cy="260262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265E914-F56C-F689-2353-8565E22C8F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8842" y="4857405"/>
                <a:ext cx="809394" cy="260262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73101C1-4588-1617-E482-39FCA286B5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4749" y="4857405"/>
                <a:ext cx="849224" cy="260262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7946949-6074-D663-CEB6-1C62FFE625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8271" y="4573115"/>
                <a:ext cx="1745416" cy="280528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1F200240-BBDD-F1E6-26B1-D7B8EC1423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03687" y="4573115"/>
                <a:ext cx="1551062" cy="282456"/>
              </a:xfrm>
              <a:prstGeom prst="lin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AEC485E-E69E-2FFE-B1A5-B007F0ECEC29}"/>
                </a:ext>
              </a:extLst>
            </p:cNvPr>
            <p:cNvGrpSpPr/>
            <p:nvPr/>
          </p:nvGrpSpPr>
          <p:grpSpPr>
            <a:xfrm>
              <a:off x="6366450" y="2408514"/>
              <a:ext cx="1910082" cy="988767"/>
              <a:chOff x="7094716" y="2913789"/>
              <a:chExt cx="1659243" cy="858918"/>
            </a:xfrm>
          </p:grpSpPr>
          <p:pic>
            <p:nvPicPr>
              <p:cNvPr id="130" name="Graphic 129" descr="Lock with solid fill">
                <a:extLst>
                  <a:ext uri="{FF2B5EF4-FFF2-40B4-BE49-F238E27FC236}">
                    <a16:creationId xmlns:a16="http://schemas.microsoft.com/office/drawing/2014/main" id="{77D4AF6D-4784-C0ED-F23D-402DB0BE1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094716" y="297738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FA5950B-E598-B18C-B24B-B6776A892825}"/>
                  </a:ext>
                </a:extLst>
              </p:cNvPr>
              <p:cNvSpPr txBox="1"/>
              <p:nvPr/>
            </p:nvSpPr>
            <p:spPr>
              <a:xfrm>
                <a:off x="7485279" y="2913789"/>
                <a:ext cx="587585" cy="622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2" name="Content Placeholder 12 5" descr="Old Key with solid fill">
                <a:extLst>
                  <a:ext uri="{FF2B5EF4-FFF2-40B4-BE49-F238E27FC236}">
                    <a16:creationId xmlns:a16="http://schemas.microsoft.com/office/drawing/2014/main" id="{13AB0C13-5F85-7EFF-4781-4A64B5A61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2696679">
                <a:off x="7936981" y="3167045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4DFDB78-72EE-3AD4-3718-EFE593218E6E}"/>
                  </a:ext>
                </a:extLst>
              </p:cNvPr>
              <p:cNvSpPr txBox="1"/>
              <p:nvPr/>
            </p:nvSpPr>
            <p:spPr>
              <a:xfrm>
                <a:off x="8443287" y="2945714"/>
                <a:ext cx="310672" cy="62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endParaRPr lang="en-DE" sz="12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9F99AE4-7950-B90A-6C94-B40F36417BCB}"/>
              </a:ext>
            </a:extLst>
          </p:cNvPr>
          <p:cNvSpPr/>
          <p:nvPr/>
        </p:nvSpPr>
        <p:spPr>
          <a:xfrm>
            <a:off x="4190931" y="5312013"/>
            <a:ext cx="3817916" cy="1003004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ia.cr/2023/248</a:t>
            </a:r>
            <a:endParaRPr lang="en-DE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DFF6085-8B1F-7584-D5E2-4443D2A5F3BC}"/>
              </a:ext>
            </a:extLst>
          </p:cNvPr>
          <p:cNvGrpSpPr/>
          <p:nvPr/>
        </p:nvGrpSpPr>
        <p:grpSpPr>
          <a:xfrm>
            <a:off x="9967483" y="4622993"/>
            <a:ext cx="2058619" cy="1521194"/>
            <a:chOff x="8524547" y="4820784"/>
            <a:chExt cx="2058619" cy="1521194"/>
          </a:xfrm>
        </p:grpSpPr>
        <p:sp>
          <p:nvSpPr>
            <p:cNvPr id="99" name="Left Bracket 98">
              <a:extLst>
                <a:ext uri="{FF2B5EF4-FFF2-40B4-BE49-F238E27FC236}">
                  <a16:creationId xmlns:a16="http://schemas.microsoft.com/office/drawing/2014/main" id="{7FC2E27E-9AFB-8D3F-1825-075988559FFC}"/>
                </a:ext>
              </a:extLst>
            </p:cNvPr>
            <p:cNvSpPr/>
            <p:nvPr/>
          </p:nvSpPr>
          <p:spPr>
            <a:xfrm>
              <a:off x="8947073" y="4820785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4E1421-AC83-B721-72E3-EF3088FF07AF}"/>
                </a:ext>
              </a:extLst>
            </p:cNvPr>
            <p:cNvSpPr txBox="1"/>
            <p:nvPr/>
          </p:nvSpPr>
          <p:spPr>
            <a:xfrm>
              <a:off x="8524547" y="518540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101" name="Left Bracket 100">
              <a:extLst>
                <a:ext uri="{FF2B5EF4-FFF2-40B4-BE49-F238E27FC236}">
                  <a16:creationId xmlns:a16="http://schemas.microsoft.com/office/drawing/2014/main" id="{F83EE051-DB7A-8F9E-F52A-976B6D4DAE49}"/>
                </a:ext>
              </a:extLst>
            </p:cNvPr>
            <p:cNvSpPr/>
            <p:nvPr/>
          </p:nvSpPr>
          <p:spPr>
            <a:xfrm rot="10800000">
              <a:off x="10414060" y="482078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ABC754F-F119-EA74-66A6-60CE872356BC}"/>
                </a:ext>
              </a:extLst>
            </p:cNvPr>
            <p:cNvGrpSpPr/>
            <p:nvPr/>
          </p:nvGrpSpPr>
          <p:grpSpPr>
            <a:xfrm>
              <a:off x="9836886" y="5505232"/>
              <a:ext cx="745613" cy="761080"/>
              <a:chOff x="4329188" y="3771969"/>
              <a:chExt cx="745613" cy="761080"/>
            </a:xfrm>
          </p:grpSpPr>
          <p:pic>
            <p:nvPicPr>
              <p:cNvPr id="112" name="Content Placeholder 12 8 2 1" descr="Old Key with solid fill">
                <a:extLst>
                  <a:ext uri="{FF2B5EF4-FFF2-40B4-BE49-F238E27FC236}">
                    <a16:creationId xmlns:a16="http://schemas.microsoft.com/office/drawing/2014/main" id="{F9DBDDB4-B0DB-C7DF-D07A-9D686842F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B4DFC02-AF38-07DB-9C95-308781458966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0F530CC-282F-3F65-8F3C-220EE6BB9B9A}"/>
                </a:ext>
              </a:extLst>
            </p:cNvPr>
            <p:cNvGrpSpPr/>
            <p:nvPr/>
          </p:nvGrpSpPr>
          <p:grpSpPr>
            <a:xfrm>
              <a:off x="9169340" y="5177411"/>
              <a:ext cx="610665" cy="486977"/>
              <a:chOff x="5222662" y="4972210"/>
              <a:chExt cx="1109893" cy="885089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9A752ADC-46A4-01BD-116C-A0E5BA89B4EF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33900" cy="698734"/>
                <a:chOff x="4329188" y="3834315"/>
                <a:chExt cx="833900" cy="698734"/>
              </a:xfrm>
            </p:grpSpPr>
            <p:pic>
              <p:nvPicPr>
                <p:cNvPr id="122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FBC23458-B77A-5DE0-B90D-91B5DBD85B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3ADF3340-934B-BA76-517E-A92F5BCBA59A}"/>
                    </a:ext>
                  </a:extLst>
                </p:cNvPr>
                <p:cNvSpPr txBox="1"/>
                <p:nvPr/>
              </p:nvSpPr>
              <p:spPr>
                <a:xfrm>
                  <a:off x="4699260" y="3834315"/>
                  <a:ext cx="463828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10746EC-D4A5-F519-1F86-D2F8124F2ECA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652E17-7098-919D-502E-27E4676A8B1F}"/>
                </a:ext>
              </a:extLst>
            </p:cNvPr>
            <p:cNvGrpSpPr/>
            <p:nvPr/>
          </p:nvGrpSpPr>
          <p:grpSpPr>
            <a:xfrm>
              <a:off x="9873197" y="5176044"/>
              <a:ext cx="610666" cy="486977"/>
              <a:chOff x="5222662" y="4972210"/>
              <a:chExt cx="1109894" cy="88508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94093FE-2E63-AA46-CECE-F6BAAFB2188E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50" cy="698734"/>
                <a:chOff x="4329188" y="3834315"/>
                <a:chExt cx="865950" cy="698734"/>
              </a:xfrm>
            </p:grpSpPr>
            <p:pic>
              <p:nvPicPr>
                <p:cNvPr id="10" name="Content Placeholder 12 1 3 2 2 1" descr="Old Key with solid fill">
                  <a:extLst>
                    <a:ext uri="{FF2B5EF4-FFF2-40B4-BE49-F238E27FC236}">
                      <a16:creationId xmlns:a16="http://schemas.microsoft.com/office/drawing/2014/main" id="{C19BF3B0-BD36-DE57-19B8-E888A05226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7A28196-B9EA-26B3-D5C9-C2C65C33A81D}"/>
                    </a:ext>
                  </a:extLst>
                </p:cNvPr>
                <p:cNvSpPr txBox="1"/>
                <p:nvPr/>
              </p:nvSpPr>
              <p:spPr>
                <a:xfrm>
                  <a:off x="4667213" y="3834315"/>
                  <a:ext cx="527925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A01A84-1143-4407-28D1-70CF8ED7E31D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7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2B3ACB-C6FA-ECB9-EDC6-861F4DCBE509}"/>
              </a:ext>
            </a:extLst>
          </p:cNvPr>
          <p:cNvGrpSpPr>
            <a:grpSpLocks noChangeAspect="1"/>
          </p:cNvGrpSpPr>
          <p:nvPr/>
        </p:nvGrpSpPr>
        <p:grpSpPr>
          <a:xfrm>
            <a:off x="10615967" y="5369760"/>
            <a:ext cx="614818" cy="852638"/>
            <a:chOff x="1053921" y="3903214"/>
            <a:chExt cx="1117441" cy="154968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8500591-1448-9F01-976E-67DB573650B8}"/>
                </a:ext>
              </a:extLst>
            </p:cNvPr>
            <p:cNvGrpSpPr/>
            <p:nvPr/>
          </p:nvGrpSpPr>
          <p:grpSpPr>
            <a:xfrm>
              <a:off x="1061469" y="3903214"/>
              <a:ext cx="1109893" cy="885088"/>
              <a:chOff x="5222662" y="4972210"/>
              <a:chExt cx="1109893" cy="88508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FAB13A3-6EBD-0C16-12B6-5008A574E077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48" cy="698734"/>
                <a:chOff x="4329188" y="3834315"/>
                <a:chExt cx="865948" cy="698734"/>
              </a:xfrm>
            </p:grpSpPr>
            <p:pic>
              <p:nvPicPr>
                <p:cNvPr id="44" name="Content Placeholder 12 1 2 2 1" descr="Old Key with solid fill">
                  <a:extLst>
                    <a:ext uri="{FF2B5EF4-FFF2-40B4-BE49-F238E27FC236}">
                      <a16:creationId xmlns:a16="http://schemas.microsoft.com/office/drawing/2014/main" id="{F7493C15-7C09-8BFD-DC5B-D1AC695810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41773CC-AAE6-A44F-A2D6-19E262A9EF53}"/>
                    </a:ext>
                  </a:extLst>
                </p:cNvPr>
                <p:cNvSpPr txBox="1"/>
                <p:nvPr/>
              </p:nvSpPr>
              <p:spPr>
                <a:xfrm>
                  <a:off x="4667211" y="3834315"/>
                  <a:ext cx="527925" cy="47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BEA15B0-880A-EA58-5DA3-E73049B314A7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256E107-4E67-CFC9-DBC5-35845A962B37}"/>
                </a:ext>
              </a:extLst>
            </p:cNvPr>
            <p:cNvGrpSpPr/>
            <p:nvPr/>
          </p:nvGrpSpPr>
          <p:grpSpPr>
            <a:xfrm>
              <a:off x="1053921" y="4567808"/>
              <a:ext cx="1109894" cy="885089"/>
              <a:chOff x="5222662" y="4972210"/>
              <a:chExt cx="1109894" cy="88508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CAC261E-5B0D-5111-D315-B22FC2CBE879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50" cy="698734"/>
                <a:chOff x="4329188" y="3834315"/>
                <a:chExt cx="865950" cy="698734"/>
              </a:xfrm>
            </p:grpSpPr>
            <p:pic>
              <p:nvPicPr>
                <p:cNvPr id="40" name="Content Placeholder 12 1 3 2 2 2" descr="Old Key with solid fill">
                  <a:extLst>
                    <a:ext uri="{FF2B5EF4-FFF2-40B4-BE49-F238E27FC236}">
                      <a16:creationId xmlns:a16="http://schemas.microsoft.com/office/drawing/2014/main" id="{B3DCB4D9-AD93-B19A-3F26-1462F7E03C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201CB37-6446-15BA-EA09-6B84FD33BB99}"/>
                    </a:ext>
                  </a:extLst>
                </p:cNvPr>
                <p:cNvSpPr txBox="1"/>
                <p:nvPr/>
              </p:nvSpPr>
              <p:spPr>
                <a:xfrm>
                  <a:off x="4667214" y="3834315"/>
                  <a:ext cx="527924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4F8569-1A2D-6685-7512-BB1965EEEF4A}"/>
                  </a:ext>
                </a:extLst>
              </p:cNvPr>
              <p:cNvSpPr txBox="1"/>
              <p:nvPr/>
            </p:nvSpPr>
            <p:spPr>
              <a:xfrm>
                <a:off x="5475408" y="5381818"/>
                <a:ext cx="857148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8" name="Graphic 57" descr="Close with solid fill">
            <a:extLst>
              <a:ext uri="{FF2B5EF4-FFF2-40B4-BE49-F238E27FC236}">
                <a16:creationId xmlns:a16="http://schemas.microsoft.com/office/drawing/2014/main" id="{98E58256-A7B7-EC19-99FB-CA2670E940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25268" y="4603288"/>
            <a:ext cx="466590" cy="466590"/>
          </a:xfrm>
          <a:prstGeom prst="rect">
            <a:avLst/>
          </a:prstGeom>
        </p:spPr>
      </p:pic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1F26916F-B346-5371-BEC8-EBB2ABD2D3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54134" y="5489677"/>
            <a:ext cx="612328" cy="612328"/>
          </a:xfrm>
          <a:prstGeom prst="rect">
            <a:avLst/>
          </a:prstGeom>
        </p:spPr>
      </p:pic>
      <p:pic>
        <p:nvPicPr>
          <p:cNvPr id="28" name="Graphic 27" descr="Key with solid fill">
            <a:extLst>
              <a:ext uri="{FF2B5EF4-FFF2-40B4-BE49-F238E27FC236}">
                <a16:creationId xmlns:a16="http://schemas.microsoft.com/office/drawing/2014/main" id="{881C633D-242F-A8A0-4CC3-C1E5D22F9F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9903" y="4462211"/>
            <a:ext cx="1738144" cy="173814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A415CEF-80DB-E31A-944C-D8F158126679}"/>
              </a:ext>
            </a:extLst>
          </p:cNvPr>
          <p:cNvGrpSpPr/>
          <p:nvPr/>
        </p:nvGrpSpPr>
        <p:grpSpPr>
          <a:xfrm>
            <a:off x="5895668" y="4622993"/>
            <a:ext cx="2058619" cy="1521194"/>
            <a:chOff x="8524547" y="4820784"/>
            <a:chExt cx="2058619" cy="1521194"/>
          </a:xfrm>
        </p:grpSpPr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A4FA1730-33EC-8B72-83B3-1CE84F14EE34}"/>
                </a:ext>
              </a:extLst>
            </p:cNvPr>
            <p:cNvSpPr/>
            <p:nvPr/>
          </p:nvSpPr>
          <p:spPr>
            <a:xfrm>
              <a:off x="8947073" y="4820785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B3F9DE-3289-88A2-6924-5B6E925BA3C8}"/>
                </a:ext>
              </a:extLst>
            </p:cNvPr>
            <p:cNvSpPr txBox="1"/>
            <p:nvPr/>
          </p:nvSpPr>
          <p:spPr>
            <a:xfrm>
              <a:off x="8524547" y="518540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56" name="Left Bracket 55">
              <a:extLst>
                <a:ext uri="{FF2B5EF4-FFF2-40B4-BE49-F238E27FC236}">
                  <a16:creationId xmlns:a16="http://schemas.microsoft.com/office/drawing/2014/main" id="{11E4DF97-D296-DB02-9A1D-66E23E92B1D4}"/>
                </a:ext>
              </a:extLst>
            </p:cNvPr>
            <p:cNvSpPr/>
            <p:nvPr/>
          </p:nvSpPr>
          <p:spPr>
            <a:xfrm rot="10800000">
              <a:off x="10414060" y="482078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DA34068-54A5-2D72-A44D-66D1A90C0A92}"/>
                </a:ext>
              </a:extLst>
            </p:cNvPr>
            <p:cNvGrpSpPr/>
            <p:nvPr/>
          </p:nvGrpSpPr>
          <p:grpSpPr>
            <a:xfrm>
              <a:off x="9072377" y="5512874"/>
              <a:ext cx="745613" cy="761080"/>
              <a:chOff x="4329188" y="3771969"/>
              <a:chExt cx="745613" cy="761080"/>
            </a:xfrm>
          </p:grpSpPr>
          <p:pic>
            <p:nvPicPr>
              <p:cNvPr id="69" name="Content Placeholder 12 7 2 1" descr="Old Key with solid fill">
                <a:extLst>
                  <a:ext uri="{FF2B5EF4-FFF2-40B4-BE49-F238E27FC236}">
                    <a16:creationId xmlns:a16="http://schemas.microsoft.com/office/drawing/2014/main" id="{B500F005-55DC-9A11-DAAC-14DEA45A6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824767-095C-FEE3-F13B-83FFE565413D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A6FA3B1-786B-DB79-59A7-1F8F37B3E1E3}"/>
                </a:ext>
              </a:extLst>
            </p:cNvPr>
            <p:cNvGrpSpPr/>
            <p:nvPr/>
          </p:nvGrpSpPr>
          <p:grpSpPr>
            <a:xfrm>
              <a:off x="9836886" y="5505232"/>
              <a:ext cx="745613" cy="761080"/>
              <a:chOff x="4329188" y="3771969"/>
              <a:chExt cx="745613" cy="761080"/>
            </a:xfrm>
          </p:grpSpPr>
          <p:pic>
            <p:nvPicPr>
              <p:cNvPr id="67" name="Content Placeholder 12 8 2 1" descr="Old Key with solid fill">
                <a:extLst>
                  <a:ext uri="{FF2B5EF4-FFF2-40B4-BE49-F238E27FC236}">
                    <a16:creationId xmlns:a16="http://schemas.microsoft.com/office/drawing/2014/main" id="{3AE2B8A2-937B-4A1F-4960-34C90B1D2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18C73D-A45A-0897-3211-EFD02D0F1358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B07FAA-E9AC-71C3-25FA-654188E0B3EA}"/>
                </a:ext>
              </a:extLst>
            </p:cNvPr>
            <p:cNvGrpSpPr/>
            <p:nvPr/>
          </p:nvGrpSpPr>
          <p:grpSpPr>
            <a:xfrm>
              <a:off x="9169340" y="5177411"/>
              <a:ext cx="610665" cy="486977"/>
              <a:chOff x="5222662" y="4972210"/>
              <a:chExt cx="1109893" cy="885089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060C313-75A4-BA22-E45C-CF2F33E69FD9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33900" cy="698734"/>
                <a:chOff x="4329188" y="3834315"/>
                <a:chExt cx="833900" cy="698734"/>
              </a:xfrm>
            </p:grpSpPr>
            <p:pic>
              <p:nvPicPr>
                <p:cNvPr id="65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E86F89B1-CAC4-CF9B-5683-40E160E57E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6E742DB-127A-D2A9-CA8E-0DF53CB03835}"/>
                    </a:ext>
                  </a:extLst>
                </p:cNvPr>
                <p:cNvSpPr txBox="1"/>
                <p:nvPr/>
              </p:nvSpPr>
              <p:spPr>
                <a:xfrm>
                  <a:off x="4699260" y="3834315"/>
                  <a:ext cx="463828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F2D6169-579F-50AD-6A95-98CC24721EDB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DD9537-854C-67A3-D3F0-4CA56319C8A3}"/>
              </a:ext>
            </a:extLst>
          </p:cNvPr>
          <p:cNvGrpSpPr>
            <a:grpSpLocks noChangeAspect="1"/>
          </p:cNvGrpSpPr>
          <p:nvPr/>
        </p:nvGrpSpPr>
        <p:grpSpPr>
          <a:xfrm>
            <a:off x="7244089" y="4613958"/>
            <a:ext cx="614819" cy="852638"/>
            <a:chOff x="1053921" y="3903214"/>
            <a:chExt cx="1117442" cy="154968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F7F91DF-90F2-C465-B59C-7729D7F9991C}"/>
                </a:ext>
              </a:extLst>
            </p:cNvPr>
            <p:cNvGrpSpPr/>
            <p:nvPr/>
          </p:nvGrpSpPr>
          <p:grpSpPr>
            <a:xfrm>
              <a:off x="1061469" y="3903214"/>
              <a:ext cx="1109894" cy="885088"/>
              <a:chOff x="5222662" y="4972210"/>
              <a:chExt cx="1109894" cy="88508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32DA88E-3B3A-9E25-C7D2-0A8E490285AC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46" cy="698734"/>
                <a:chOff x="4329188" y="3834315"/>
                <a:chExt cx="865946" cy="698734"/>
              </a:xfrm>
            </p:grpSpPr>
            <p:pic>
              <p:nvPicPr>
                <p:cNvPr id="52" name="Content Placeholder 12 1 2 2 1" descr="Old Key with solid fill">
                  <a:extLst>
                    <a:ext uri="{FF2B5EF4-FFF2-40B4-BE49-F238E27FC236}">
                      <a16:creationId xmlns:a16="http://schemas.microsoft.com/office/drawing/2014/main" id="{079113BF-8E53-EE4B-F6B5-B072D414C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9FC7D7C-A79C-50BA-B7BC-B92EE52E95E9}"/>
                    </a:ext>
                  </a:extLst>
                </p:cNvPr>
                <p:cNvSpPr txBox="1"/>
                <p:nvPr/>
              </p:nvSpPr>
              <p:spPr>
                <a:xfrm>
                  <a:off x="4667211" y="3834315"/>
                  <a:ext cx="527923" cy="47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E4EBBD1-9066-0546-69F3-8793CD91D81D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7" cy="47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9DC1EED-D294-6597-9E7C-35B3974457ED}"/>
                </a:ext>
              </a:extLst>
            </p:cNvPr>
            <p:cNvGrpSpPr/>
            <p:nvPr/>
          </p:nvGrpSpPr>
          <p:grpSpPr>
            <a:xfrm>
              <a:off x="1053921" y="4567808"/>
              <a:ext cx="1109894" cy="885089"/>
              <a:chOff x="5222662" y="4972210"/>
              <a:chExt cx="1109894" cy="88508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B1180BD-55D4-266D-1456-267CC19CD116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50" cy="698734"/>
                <a:chOff x="4329188" y="3834315"/>
                <a:chExt cx="865950" cy="698734"/>
              </a:xfrm>
            </p:grpSpPr>
            <p:pic>
              <p:nvPicPr>
                <p:cNvPr id="48" name="Content Placeholder 12 1 3 2 2" descr="Old Key with solid fill">
                  <a:extLst>
                    <a:ext uri="{FF2B5EF4-FFF2-40B4-BE49-F238E27FC236}">
                      <a16:creationId xmlns:a16="http://schemas.microsoft.com/office/drawing/2014/main" id="{610A3EB9-971A-15B6-0E37-F0908DC02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294B529-A3FB-F388-F691-A247CCF53141}"/>
                    </a:ext>
                  </a:extLst>
                </p:cNvPr>
                <p:cNvSpPr txBox="1"/>
                <p:nvPr/>
              </p:nvSpPr>
              <p:spPr>
                <a:xfrm>
                  <a:off x="4667213" y="3834315"/>
                  <a:ext cx="527925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1FF90A-7462-6490-2E85-E2891C9283F4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7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E8F87A-8E9A-44FA-7620-69F504C41647}"/>
              </a:ext>
            </a:extLst>
          </p:cNvPr>
          <p:cNvSpPr txBox="1"/>
          <p:nvPr/>
        </p:nvSpPr>
        <p:spPr>
          <a:xfrm>
            <a:off x="9070318" y="5472068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56AD78-9B84-CDA7-9471-BB21B31E54E9}"/>
              </a:ext>
            </a:extLst>
          </p:cNvPr>
          <p:cNvSpPr txBox="1"/>
          <p:nvPr/>
        </p:nvSpPr>
        <p:spPr>
          <a:xfrm>
            <a:off x="5163274" y="5461315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 title="IguanaTex Bitmap Display">
            <a:extLst>
              <a:ext uri="{FF2B5EF4-FFF2-40B4-BE49-F238E27FC236}">
                <a16:creationId xmlns:a16="http://schemas.microsoft.com/office/drawing/2014/main" id="{8C5B296B-296F-6D2A-9109-270D623B1E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40" y="1283451"/>
            <a:ext cx="5285409" cy="531078"/>
          </a:xfrm>
          <a:prstGeom prst="rect">
            <a:avLst/>
          </a:prstGeom>
        </p:spPr>
      </p:pic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A345AAED-770C-0ABB-8A59-FD4B0B67E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474" y="4462211"/>
            <a:ext cx="1738144" cy="173814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FEC549A-4722-648D-B9F4-CB9D10857FF3}"/>
              </a:ext>
            </a:extLst>
          </p:cNvPr>
          <p:cNvGrpSpPr/>
          <p:nvPr/>
        </p:nvGrpSpPr>
        <p:grpSpPr>
          <a:xfrm>
            <a:off x="1771239" y="4606316"/>
            <a:ext cx="2058619" cy="1537871"/>
            <a:chOff x="8524547" y="1988327"/>
            <a:chExt cx="2058619" cy="1537871"/>
          </a:xfrm>
        </p:grpSpPr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D4DC52BC-731C-F263-CE27-52D4B0E3F348}"/>
                </a:ext>
              </a:extLst>
            </p:cNvPr>
            <p:cNvSpPr/>
            <p:nvPr/>
          </p:nvSpPr>
          <p:spPr>
            <a:xfrm>
              <a:off x="8947073" y="2005005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8C6C0B-E17B-E54E-2902-6F11271C7C61}"/>
                </a:ext>
              </a:extLst>
            </p:cNvPr>
            <p:cNvSpPr txBox="1"/>
            <p:nvPr/>
          </p:nvSpPr>
          <p:spPr>
            <a:xfrm>
              <a:off x="8524547" y="236962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419F8495-116F-A666-B899-BBB5967018FD}"/>
                </a:ext>
              </a:extLst>
            </p:cNvPr>
            <p:cNvSpPr/>
            <p:nvPr/>
          </p:nvSpPr>
          <p:spPr>
            <a:xfrm rot="10800000">
              <a:off x="10414060" y="200500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7C05D43-BBC5-606E-22C6-4671A10D9DB6}"/>
                </a:ext>
              </a:extLst>
            </p:cNvPr>
            <p:cNvGrpSpPr/>
            <p:nvPr/>
          </p:nvGrpSpPr>
          <p:grpSpPr>
            <a:xfrm>
              <a:off x="9836886" y="1988327"/>
              <a:ext cx="745613" cy="761080"/>
              <a:chOff x="4329188" y="3771969"/>
              <a:chExt cx="745613" cy="761080"/>
            </a:xfrm>
          </p:grpSpPr>
          <p:pic>
            <p:nvPicPr>
              <p:cNvPr id="91" name="Content Placeholder 12 6 2" descr="Old Key with solid fill">
                <a:extLst>
                  <a:ext uri="{FF2B5EF4-FFF2-40B4-BE49-F238E27FC236}">
                    <a16:creationId xmlns:a16="http://schemas.microsoft.com/office/drawing/2014/main" id="{CA733509-9E66-3BFB-7B01-DB39148F1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EC6DF52-E7CE-D627-2EF1-554D9588CA3D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E9BAD88-8EA1-9396-528E-7189D4C4151D}"/>
                </a:ext>
              </a:extLst>
            </p:cNvPr>
            <p:cNvGrpSpPr/>
            <p:nvPr/>
          </p:nvGrpSpPr>
          <p:grpSpPr>
            <a:xfrm>
              <a:off x="9072377" y="2697094"/>
              <a:ext cx="745613" cy="761080"/>
              <a:chOff x="4329188" y="3771969"/>
              <a:chExt cx="745613" cy="761080"/>
            </a:xfrm>
          </p:grpSpPr>
          <p:pic>
            <p:nvPicPr>
              <p:cNvPr id="89" name="Content Placeholder 12 7 2 2" descr="Old Key with solid fill">
                <a:extLst>
                  <a:ext uri="{FF2B5EF4-FFF2-40B4-BE49-F238E27FC236}">
                    <a16:creationId xmlns:a16="http://schemas.microsoft.com/office/drawing/2014/main" id="{7A563E58-5286-51AE-DFB6-54FD0C17F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9EB0D01-9FDB-9D09-7A50-48EA66CD412F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A18371D-4AFD-007F-AA94-EE5EF2E7ADC5}"/>
                </a:ext>
              </a:extLst>
            </p:cNvPr>
            <p:cNvGrpSpPr/>
            <p:nvPr/>
          </p:nvGrpSpPr>
          <p:grpSpPr>
            <a:xfrm>
              <a:off x="9836886" y="2689452"/>
              <a:ext cx="745613" cy="761080"/>
              <a:chOff x="4329188" y="3771969"/>
              <a:chExt cx="745613" cy="761080"/>
            </a:xfrm>
          </p:grpSpPr>
          <p:pic>
            <p:nvPicPr>
              <p:cNvPr id="87" name="Content Placeholder 12 8 2 2" descr="Old Key with solid fill">
                <a:extLst>
                  <a:ext uri="{FF2B5EF4-FFF2-40B4-BE49-F238E27FC236}">
                    <a16:creationId xmlns:a16="http://schemas.microsoft.com/office/drawing/2014/main" id="{A91F8788-8017-ADD2-BCF5-B297359B0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886979-340A-092E-CCFA-6586FE32F905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C71A28F-6BA1-781D-4B0A-CEB0EFDA74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65301" y="1992508"/>
              <a:ext cx="614818" cy="852638"/>
              <a:chOff x="1053921" y="3903214"/>
              <a:chExt cx="1117441" cy="154968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1E06C9A-7B85-8A5C-5E6F-FECED38F3A31}"/>
                  </a:ext>
                </a:extLst>
              </p:cNvPr>
              <p:cNvGrpSpPr/>
              <p:nvPr/>
            </p:nvGrpSpPr>
            <p:grpSpPr>
              <a:xfrm>
                <a:off x="1061469" y="3903214"/>
                <a:ext cx="1109893" cy="885088"/>
                <a:chOff x="5222662" y="4972210"/>
                <a:chExt cx="1109893" cy="885088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5714F3B3-8456-57E1-039B-99E831D30D44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833900" cy="698734"/>
                  <a:chOff x="4329188" y="3834315"/>
                  <a:chExt cx="833900" cy="698734"/>
                </a:xfrm>
              </p:grpSpPr>
              <p:pic>
                <p:nvPicPr>
                  <p:cNvPr id="85" name="Content Placeholder 12 1 2 2 2" descr="Old Key with solid fill">
                    <a:extLst>
                      <a:ext uri="{FF2B5EF4-FFF2-40B4-BE49-F238E27FC236}">
                        <a16:creationId xmlns:a16="http://schemas.microsoft.com/office/drawing/2014/main" id="{5A019B1B-C12C-8EA1-CE32-AA1985DC5E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F5FA0418-0A0E-402F-81F7-BC1DF7BC1203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260" y="3834315"/>
                    <a:ext cx="463828" cy="475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7C633B1-6AD8-BA8A-D640-5DB6E9BE6F7A}"/>
                    </a:ext>
                  </a:extLst>
                </p:cNvPr>
                <p:cNvSpPr txBox="1"/>
                <p:nvPr/>
              </p:nvSpPr>
              <p:spPr>
                <a:xfrm>
                  <a:off x="5475409" y="5381818"/>
                  <a:ext cx="857146" cy="47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1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||0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AF24A44C-BA03-5060-CD35-7F6CFF222148}"/>
                  </a:ext>
                </a:extLst>
              </p:cNvPr>
              <p:cNvGrpSpPr/>
              <p:nvPr/>
            </p:nvGrpSpPr>
            <p:grpSpPr>
              <a:xfrm>
                <a:off x="1053921" y="4567808"/>
                <a:ext cx="1109893" cy="885089"/>
                <a:chOff x="5222662" y="4972210"/>
                <a:chExt cx="1109893" cy="885089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DC584686-7EDE-F28E-24C2-7F1B3F14EE20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833900" cy="698734"/>
                  <a:chOff x="4329188" y="3834315"/>
                  <a:chExt cx="833900" cy="698734"/>
                </a:xfrm>
              </p:grpSpPr>
              <p:pic>
                <p:nvPicPr>
                  <p:cNvPr id="81" name="Content Placeholder 12 1 3 2 3" descr="Old Key with solid fill">
                    <a:extLst>
                      <a:ext uri="{FF2B5EF4-FFF2-40B4-BE49-F238E27FC236}">
                        <a16:creationId xmlns:a16="http://schemas.microsoft.com/office/drawing/2014/main" id="{415786E8-8930-6B28-2704-7D418D61FA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7BB7CD5E-7499-9337-0408-B7AB533F81EA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260" y="3834315"/>
                    <a:ext cx="463828" cy="475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51F1E53-0A40-8829-D8D0-F06E2E1FF4C6}"/>
                    </a:ext>
                  </a:extLst>
                </p:cNvPr>
                <p:cNvSpPr txBox="1"/>
                <p:nvPr/>
              </p:nvSpPr>
              <p:spPr>
                <a:xfrm>
                  <a:off x="5475409" y="5381818"/>
                  <a:ext cx="857146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1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19B02561-4AEA-9C1A-DCBE-2DA78F0DBF8C}"/>
              </a:ext>
            </a:extLst>
          </p:cNvPr>
          <p:cNvSpPr txBox="1"/>
          <p:nvPr/>
        </p:nvSpPr>
        <p:spPr>
          <a:xfrm>
            <a:off x="1236148" y="5461315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Graphic 93" descr="Key with solid fill">
            <a:extLst>
              <a:ext uri="{FF2B5EF4-FFF2-40B4-BE49-F238E27FC236}">
                <a16:creationId xmlns:a16="http://schemas.microsoft.com/office/drawing/2014/main" id="{41F0EC5C-CF98-C8C3-84DD-673C831E51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47642" y="1643240"/>
            <a:ext cx="2078734" cy="2078734"/>
          </a:xfrm>
          <a:prstGeom prst="rect">
            <a:avLst/>
          </a:prstGeom>
        </p:spPr>
      </p:pic>
      <p:sp>
        <p:nvSpPr>
          <p:cNvPr id="95" name="Left Bracket 94">
            <a:extLst>
              <a:ext uri="{FF2B5EF4-FFF2-40B4-BE49-F238E27FC236}">
                <a16:creationId xmlns:a16="http://schemas.microsoft.com/office/drawing/2014/main" id="{044B1B0E-FA8B-53EC-51E5-CD8508D01A13}"/>
              </a:ext>
            </a:extLst>
          </p:cNvPr>
          <p:cNvSpPr/>
          <p:nvPr/>
        </p:nvSpPr>
        <p:spPr>
          <a:xfrm>
            <a:off x="8947073" y="2010142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9073A7D-E808-182E-D687-98B924093513}"/>
              </a:ext>
            </a:extLst>
          </p:cNvPr>
          <p:cNvSpPr txBox="1"/>
          <p:nvPr/>
        </p:nvSpPr>
        <p:spPr>
          <a:xfrm>
            <a:off x="8524547" y="2374766"/>
            <a:ext cx="3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en-DE" sz="3600" dirty="0"/>
          </a:p>
        </p:txBody>
      </p:sp>
      <p:sp>
        <p:nvSpPr>
          <p:cNvPr id="97" name="Left Bracket 96">
            <a:extLst>
              <a:ext uri="{FF2B5EF4-FFF2-40B4-BE49-F238E27FC236}">
                <a16:creationId xmlns:a16="http://schemas.microsoft.com/office/drawing/2014/main" id="{081EFC2F-1220-FEF1-3F3D-5F01A5944D7B}"/>
              </a:ext>
            </a:extLst>
          </p:cNvPr>
          <p:cNvSpPr/>
          <p:nvPr/>
        </p:nvSpPr>
        <p:spPr>
          <a:xfrm rot="10800000">
            <a:off x="10414060" y="2010141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E098C26-F962-83BE-2723-8A975C73FC43}"/>
              </a:ext>
            </a:extLst>
          </p:cNvPr>
          <p:cNvGrpSpPr/>
          <p:nvPr/>
        </p:nvGrpSpPr>
        <p:grpSpPr>
          <a:xfrm>
            <a:off x="9072377" y="1994226"/>
            <a:ext cx="745613" cy="761080"/>
            <a:chOff x="4329188" y="3771969"/>
            <a:chExt cx="745613" cy="761080"/>
          </a:xfrm>
        </p:grpSpPr>
        <p:pic>
          <p:nvPicPr>
            <p:cNvPr id="103" name="Content Placeholder 12 5" descr="Old Key with solid fill">
              <a:extLst>
                <a:ext uri="{FF2B5EF4-FFF2-40B4-BE49-F238E27FC236}">
                  <a16:creationId xmlns:a16="http://schemas.microsoft.com/office/drawing/2014/main" id="{D7EE46A3-BDD9-ECC2-0AD4-86E209384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4E02380-4488-2E3F-D9C4-81E60B4D7299}"/>
                </a:ext>
              </a:extLst>
            </p:cNvPr>
            <p:cNvSpPr txBox="1"/>
            <p:nvPr/>
          </p:nvSpPr>
          <p:spPr>
            <a:xfrm>
              <a:off x="4787543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14CA450-0188-E0E3-4E6B-C4F67B013311}"/>
              </a:ext>
            </a:extLst>
          </p:cNvPr>
          <p:cNvGrpSpPr/>
          <p:nvPr/>
        </p:nvGrpSpPr>
        <p:grpSpPr>
          <a:xfrm>
            <a:off x="9836886" y="1993464"/>
            <a:ext cx="745613" cy="761080"/>
            <a:chOff x="4329188" y="3771969"/>
            <a:chExt cx="745613" cy="761080"/>
          </a:xfrm>
        </p:grpSpPr>
        <p:pic>
          <p:nvPicPr>
            <p:cNvPr id="106" name="Content Placeholder 12 6 1" descr="Old Key with solid fill">
              <a:extLst>
                <a:ext uri="{FF2B5EF4-FFF2-40B4-BE49-F238E27FC236}">
                  <a16:creationId xmlns:a16="http://schemas.microsoft.com/office/drawing/2014/main" id="{33A74631-2C66-8360-5668-63809DB67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9A6EC64-9FD2-8A52-FCD1-40D711A91126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F26436-404A-308F-5BB5-FE0D6EC85AD4}"/>
              </a:ext>
            </a:extLst>
          </p:cNvPr>
          <p:cNvGrpSpPr/>
          <p:nvPr/>
        </p:nvGrpSpPr>
        <p:grpSpPr>
          <a:xfrm>
            <a:off x="9072377" y="2702231"/>
            <a:ext cx="745613" cy="761080"/>
            <a:chOff x="4329188" y="3771969"/>
            <a:chExt cx="745613" cy="761080"/>
          </a:xfrm>
        </p:grpSpPr>
        <p:pic>
          <p:nvPicPr>
            <p:cNvPr id="109" name="Content Placeholder 12 7 1" descr="Old Key with solid fill">
              <a:extLst>
                <a:ext uri="{FF2B5EF4-FFF2-40B4-BE49-F238E27FC236}">
                  <a16:creationId xmlns:a16="http://schemas.microsoft.com/office/drawing/2014/main" id="{D6BBD5D7-7DCA-1074-9317-34F8B9C94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14FA372-6DD0-96A3-5C8F-1340C4717A55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BC7165D-F338-D5DA-6C55-8E352B3B8805}"/>
              </a:ext>
            </a:extLst>
          </p:cNvPr>
          <p:cNvGrpSpPr/>
          <p:nvPr/>
        </p:nvGrpSpPr>
        <p:grpSpPr>
          <a:xfrm>
            <a:off x="9836886" y="2694589"/>
            <a:ext cx="745613" cy="761080"/>
            <a:chOff x="4329188" y="3771969"/>
            <a:chExt cx="745613" cy="761080"/>
          </a:xfrm>
        </p:grpSpPr>
        <p:pic>
          <p:nvPicPr>
            <p:cNvPr id="115" name="Content Placeholder 12 8 1" descr="Old Key with solid fill">
              <a:extLst>
                <a:ext uri="{FF2B5EF4-FFF2-40B4-BE49-F238E27FC236}">
                  <a16:creationId xmlns:a16="http://schemas.microsoft.com/office/drawing/2014/main" id="{08AD6811-236E-BC1A-3B8D-E2D14C88D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9A287C4-1D0E-F987-3258-FF2E8FECC854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43DDD20-85B8-E6C1-4B3D-CB0A131A6B83}"/>
              </a:ext>
            </a:extLst>
          </p:cNvPr>
          <p:cNvGrpSpPr/>
          <p:nvPr/>
        </p:nvGrpSpPr>
        <p:grpSpPr>
          <a:xfrm>
            <a:off x="2297298" y="2217074"/>
            <a:ext cx="745613" cy="761080"/>
            <a:chOff x="4329188" y="3771969"/>
            <a:chExt cx="745613" cy="761080"/>
          </a:xfrm>
        </p:grpSpPr>
        <p:pic>
          <p:nvPicPr>
            <p:cNvPr id="118" name="Content Placeholder 12 1 1" descr="Old Key with solid fill">
              <a:extLst>
                <a:ext uri="{FF2B5EF4-FFF2-40B4-BE49-F238E27FC236}">
                  <a16:creationId xmlns:a16="http://schemas.microsoft.com/office/drawing/2014/main" id="{3291FF38-35F5-3319-595E-B5A386038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378DDA6-B409-130A-9A9B-92621617E222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AB643AE-E31A-4E6F-6B39-E86CFB2E1EAE}"/>
              </a:ext>
            </a:extLst>
          </p:cNvPr>
          <p:cNvGrpSpPr/>
          <p:nvPr/>
        </p:nvGrpSpPr>
        <p:grpSpPr>
          <a:xfrm>
            <a:off x="1837831" y="2836360"/>
            <a:ext cx="946676" cy="1012463"/>
            <a:chOff x="3587435" y="5190596"/>
            <a:chExt cx="946676" cy="101246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B8E49FA-688C-E7F5-9142-07D01FF0D663}"/>
                </a:ext>
              </a:extLst>
            </p:cNvPr>
            <p:cNvGrpSpPr/>
            <p:nvPr/>
          </p:nvGrpSpPr>
          <p:grpSpPr>
            <a:xfrm>
              <a:off x="3587435" y="5335892"/>
              <a:ext cx="946676" cy="867167"/>
              <a:chOff x="5222662" y="4909864"/>
              <a:chExt cx="946676" cy="867167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E9A9FDE2-0974-F426-7FA5-F94F8B1A240C}"/>
                  </a:ext>
                </a:extLst>
              </p:cNvPr>
              <p:cNvGrpSpPr/>
              <p:nvPr/>
            </p:nvGrpSpPr>
            <p:grpSpPr>
              <a:xfrm>
                <a:off x="5222662" y="4909864"/>
                <a:ext cx="745613" cy="761080"/>
                <a:chOff x="4329188" y="3771969"/>
                <a:chExt cx="745613" cy="761080"/>
              </a:xfrm>
            </p:grpSpPr>
            <p:pic>
              <p:nvPicPr>
                <p:cNvPr id="130" name="Content Placeholder 12 1 2 1" descr="Old Key with solid fill">
                  <a:extLst>
                    <a:ext uri="{FF2B5EF4-FFF2-40B4-BE49-F238E27FC236}">
                      <a16:creationId xmlns:a16="http://schemas.microsoft.com/office/drawing/2014/main" id="{7B1D3277-E75E-3254-3C4E-72CC38627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A06F2C3-8AD5-99CA-3177-751D7E4AFDEC}"/>
                    </a:ext>
                  </a:extLst>
                </p:cNvPr>
                <p:cNvSpPr txBox="1"/>
                <p:nvPr/>
              </p:nvSpPr>
              <p:spPr>
                <a:xfrm>
                  <a:off x="4787542" y="3771969"/>
                  <a:ext cx="2872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528F743-B855-2528-6B2C-FB4B7CF3FEE9}"/>
                  </a:ext>
                </a:extLst>
              </p:cNvPr>
              <p:cNvSpPr txBox="1"/>
              <p:nvPr/>
            </p:nvSpPr>
            <p:spPr>
              <a:xfrm>
                <a:off x="5563083" y="5438477"/>
                <a:ext cx="6062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0BEA18F-A443-599A-7105-7AAA018DD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771" y="5190596"/>
              <a:ext cx="489365" cy="41128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A7A7943-FFA7-7E28-2E06-B80D1EBFDF07}"/>
              </a:ext>
            </a:extLst>
          </p:cNvPr>
          <p:cNvGrpSpPr/>
          <p:nvPr/>
        </p:nvGrpSpPr>
        <p:grpSpPr>
          <a:xfrm>
            <a:off x="2550532" y="2836360"/>
            <a:ext cx="1284602" cy="1012463"/>
            <a:chOff x="4300136" y="5190596"/>
            <a:chExt cx="1284602" cy="101246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6751ED87-3323-4B5A-371E-E02D91825F89}"/>
                </a:ext>
              </a:extLst>
            </p:cNvPr>
            <p:cNvGrpSpPr/>
            <p:nvPr/>
          </p:nvGrpSpPr>
          <p:grpSpPr>
            <a:xfrm>
              <a:off x="4638062" y="5335892"/>
              <a:ext cx="946676" cy="867167"/>
              <a:chOff x="5222662" y="4909864"/>
              <a:chExt cx="946676" cy="867167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57C2F2B7-EBA7-E8D5-C8D0-B41A16C11663}"/>
                  </a:ext>
                </a:extLst>
              </p:cNvPr>
              <p:cNvGrpSpPr/>
              <p:nvPr/>
            </p:nvGrpSpPr>
            <p:grpSpPr>
              <a:xfrm>
                <a:off x="5222662" y="4909864"/>
                <a:ext cx="745613" cy="761080"/>
                <a:chOff x="4329188" y="3771969"/>
                <a:chExt cx="745613" cy="761080"/>
              </a:xfrm>
            </p:grpSpPr>
            <p:pic>
              <p:nvPicPr>
                <p:cNvPr id="137" name="Content Placeholder 12 1 3 1" descr="Old Key with solid fill">
                  <a:extLst>
                    <a:ext uri="{FF2B5EF4-FFF2-40B4-BE49-F238E27FC236}">
                      <a16:creationId xmlns:a16="http://schemas.microsoft.com/office/drawing/2014/main" id="{21220BB8-84E9-6C60-B852-3466923C68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587C7FC4-D495-2816-221E-408F821034D3}"/>
                    </a:ext>
                  </a:extLst>
                </p:cNvPr>
                <p:cNvSpPr txBox="1"/>
                <p:nvPr/>
              </p:nvSpPr>
              <p:spPr>
                <a:xfrm>
                  <a:off x="4787542" y="3771969"/>
                  <a:ext cx="2872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0A45377-00CD-BA94-707C-7DED7CE94618}"/>
                  </a:ext>
                </a:extLst>
              </p:cNvPr>
              <p:cNvSpPr txBox="1"/>
              <p:nvPr/>
            </p:nvSpPr>
            <p:spPr>
              <a:xfrm>
                <a:off x="5563083" y="5438477"/>
                <a:ext cx="6062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30D1A29-6AAA-A385-6B1A-660FB63368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00136" y="5190596"/>
              <a:ext cx="582547" cy="38395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Graphic 97" descr="Key with solid fill">
            <a:extLst>
              <a:ext uri="{FF2B5EF4-FFF2-40B4-BE49-F238E27FC236}">
                <a16:creationId xmlns:a16="http://schemas.microsoft.com/office/drawing/2014/main" id="{26A463D7-8B66-F1A6-EC9E-6513BF488CA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71718" y="4462211"/>
            <a:ext cx="1738144" cy="17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3349 -0.0020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33893 0.45556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B755AE-10F5-8E74-AABA-F3F5BD0D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5" y="1451728"/>
            <a:ext cx="11816490" cy="47252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1 IBE instance per depth?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Compilation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C474098-6575-BC29-8806-CEC0B3BCB9EE}"/>
              </a:ext>
            </a:extLst>
          </p:cNvPr>
          <p:cNvGrpSpPr>
            <a:grpSpLocks noChangeAspect="1"/>
          </p:cNvGrpSpPr>
          <p:nvPr/>
        </p:nvGrpSpPr>
        <p:grpSpPr>
          <a:xfrm>
            <a:off x="6399671" y="1231389"/>
            <a:ext cx="4021878" cy="2071703"/>
            <a:chOff x="7772525" y="1580649"/>
            <a:chExt cx="4035524" cy="2078734"/>
          </a:xfrm>
        </p:grpSpPr>
        <p:pic>
          <p:nvPicPr>
            <p:cNvPr id="5" name="Graphic 4" descr="Key with solid fill">
              <a:extLst>
                <a:ext uri="{FF2B5EF4-FFF2-40B4-BE49-F238E27FC236}">
                  <a16:creationId xmlns:a16="http://schemas.microsoft.com/office/drawing/2014/main" id="{80A766EE-4FFD-B824-C3FB-CCED6D733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72525" y="1580649"/>
              <a:ext cx="2078734" cy="2078734"/>
            </a:xfrm>
            <a:prstGeom prst="rect">
              <a:avLst/>
            </a:prstGeom>
          </p:spPr>
        </p:pic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04DEFFAA-DCE4-5243-3E54-BF2FAFFBE9B3}"/>
                </a:ext>
              </a:extLst>
            </p:cNvPr>
            <p:cNvSpPr/>
            <p:nvPr/>
          </p:nvSpPr>
          <p:spPr>
            <a:xfrm>
              <a:off x="10171956" y="1947551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72000" tIns="72000" rIns="0" bIns="72000" rtlCol="0" anchor="ctr"/>
            <a:lstStyle/>
            <a:p>
              <a:pPr algn="ctr"/>
              <a:endParaRPr lang="en-DE" sz="2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CAED46-A490-FB97-F4C9-894C4506A8BB}"/>
                </a:ext>
              </a:extLst>
            </p:cNvPr>
            <p:cNvSpPr txBox="1"/>
            <p:nvPr/>
          </p:nvSpPr>
          <p:spPr>
            <a:xfrm>
              <a:off x="9749429" y="2312174"/>
              <a:ext cx="302784" cy="703358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r>
                <a:rPr lang="en-US" sz="4000" dirty="0"/>
                <a:t>=</a:t>
              </a:r>
              <a:endParaRPr lang="en-DE" sz="4000" dirty="0"/>
            </a:p>
          </p:txBody>
        </p:sp>
        <p:sp>
          <p:nvSpPr>
            <p:cNvPr id="8" name="Left Bracket 7">
              <a:extLst>
                <a:ext uri="{FF2B5EF4-FFF2-40B4-BE49-F238E27FC236}">
                  <a16:creationId xmlns:a16="http://schemas.microsoft.com/office/drawing/2014/main" id="{B37F8064-9326-5C9E-F5AD-B09A13C95645}"/>
                </a:ext>
              </a:extLst>
            </p:cNvPr>
            <p:cNvSpPr/>
            <p:nvPr/>
          </p:nvSpPr>
          <p:spPr>
            <a:xfrm rot="10800000">
              <a:off x="11638943" y="1947550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72000" tIns="72000" rIns="0" bIns="72000" rtlCol="0" anchor="ctr"/>
            <a:lstStyle/>
            <a:p>
              <a:pPr algn="ctr"/>
              <a:endParaRPr lang="en-DE" sz="20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676588-C48C-9133-713B-C73367DECAFC}"/>
                </a:ext>
              </a:extLst>
            </p:cNvPr>
            <p:cNvGrpSpPr/>
            <p:nvPr/>
          </p:nvGrpSpPr>
          <p:grpSpPr>
            <a:xfrm>
              <a:off x="11061769" y="2631998"/>
              <a:ext cx="688925" cy="761080"/>
              <a:chOff x="4329188" y="3771969"/>
              <a:chExt cx="688925" cy="761080"/>
            </a:xfrm>
          </p:grpSpPr>
          <p:pic>
            <p:nvPicPr>
              <p:cNvPr id="10" name="Content Placeholder 12 8 2 1" descr="Old Key with solid fill">
                <a:extLst>
                  <a:ext uri="{FF2B5EF4-FFF2-40B4-BE49-F238E27FC236}">
                    <a16:creationId xmlns:a16="http://schemas.microsoft.com/office/drawing/2014/main" id="{6A2511F8-E8B8-A784-A0EA-96A6437D9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80A234-8DF2-4A51-0212-CAFF12A7E5F9}"/>
                  </a:ext>
                </a:extLst>
              </p:cNvPr>
              <p:cNvSpPr txBox="1"/>
              <p:nvPr/>
            </p:nvSpPr>
            <p:spPr>
              <a:xfrm>
                <a:off x="4844233" y="3771969"/>
                <a:ext cx="173880" cy="390431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6165A6-D684-6663-9538-B6CD2F9AF0F3}"/>
                </a:ext>
              </a:extLst>
            </p:cNvPr>
            <p:cNvGrpSpPr/>
            <p:nvPr/>
          </p:nvGrpSpPr>
          <p:grpSpPr>
            <a:xfrm>
              <a:off x="10394217" y="2304169"/>
              <a:ext cx="554406" cy="530452"/>
              <a:chOff x="5222662" y="4972210"/>
              <a:chExt cx="1007643" cy="96410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6A7BCF6-9544-3A2C-6FE4-DF8BA65608C0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27692" cy="698734"/>
                <a:chOff x="4329188" y="3834315"/>
                <a:chExt cx="727692" cy="698734"/>
              </a:xfrm>
            </p:grpSpPr>
            <p:pic>
              <p:nvPicPr>
                <p:cNvPr id="15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36054F40-7178-ABE3-0063-45F6D30445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B088C43-EC25-DE27-4716-6606C5D708EA}"/>
                    </a:ext>
                  </a:extLst>
                </p:cNvPr>
                <p:cNvSpPr txBox="1"/>
                <p:nvPr/>
              </p:nvSpPr>
              <p:spPr>
                <a:xfrm>
                  <a:off x="4805483" y="3834315"/>
                  <a:ext cx="25139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7937A7-8B45-E30F-0C73-4C579FC8027F}"/>
                  </a:ext>
                </a:extLst>
              </p:cNvPr>
              <p:cNvSpPr txBox="1"/>
              <p:nvPr/>
            </p:nvSpPr>
            <p:spPr>
              <a:xfrm>
                <a:off x="5577658" y="5381817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61CB6E-B7E2-9F64-6A24-AD9F99C204C8}"/>
                </a:ext>
              </a:extLst>
            </p:cNvPr>
            <p:cNvGrpSpPr/>
            <p:nvPr/>
          </p:nvGrpSpPr>
          <p:grpSpPr>
            <a:xfrm>
              <a:off x="11098070" y="2302802"/>
              <a:ext cx="554406" cy="530452"/>
              <a:chOff x="5222662" y="4972210"/>
              <a:chExt cx="1007644" cy="96410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2733C49-DFD6-D26C-CBED-DB775060F523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60007" cy="698734"/>
                <a:chOff x="4329188" y="3834315"/>
                <a:chExt cx="760007" cy="698734"/>
              </a:xfrm>
            </p:grpSpPr>
            <p:pic>
              <p:nvPicPr>
                <p:cNvPr id="20" name="Content Placeholder 12 1 3 2 2 1" descr="Old Key with solid fill">
                  <a:extLst>
                    <a:ext uri="{FF2B5EF4-FFF2-40B4-BE49-F238E27FC236}">
                      <a16:creationId xmlns:a16="http://schemas.microsoft.com/office/drawing/2014/main" id="{093C677E-C113-539C-754D-35D61F7A3B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D4EF3B7-46D9-E3A7-33CD-77AAB282543E}"/>
                    </a:ext>
                  </a:extLst>
                </p:cNvPr>
                <p:cNvSpPr txBox="1"/>
                <p:nvPr/>
              </p:nvSpPr>
              <p:spPr>
                <a:xfrm>
                  <a:off x="4773166" y="3834315"/>
                  <a:ext cx="316029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25FFB4-1C8F-5DCD-5C5E-A6A45FBE0BF9}"/>
                  </a:ext>
                </a:extLst>
              </p:cNvPr>
              <p:cNvSpPr txBox="1"/>
              <p:nvPr/>
            </p:nvSpPr>
            <p:spPr>
              <a:xfrm>
                <a:off x="5577657" y="5381817"/>
                <a:ext cx="652649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607323-44AA-A431-0E72-80512E142F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97914" y="2694310"/>
              <a:ext cx="558559" cy="896114"/>
              <a:chOff x="1053921" y="3903214"/>
              <a:chExt cx="1015191" cy="16287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F2A23C2-A984-46D5-0281-CEF48E9D10C0}"/>
                  </a:ext>
                </a:extLst>
              </p:cNvPr>
              <p:cNvGrpSpPr/>
              <p:nvPr/>
            </p:nvGrpSpPr>
            <p:grpSpPr>
              <a:xfrm>
                <a:off x="1061469" y="3903214"/>
                <a:ext cx="1007643" cy="964107"/>
                <a:chOff x="5222662" y="4972210"/>
                <a:chExt cx="1007643" cy="964107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BCEF6070-3586-41B5-7607-59627A04E0A3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759996" cy="698734"/>
                  <a:chOff x="4329188" y="3834315"/>
                  <a:chExt cx="759996" cy="698734"/>
                </a:xfrm>
              </p:grpSpPr>
              <p:pic>
                <p:nvPicPr>
                  <p:cNvPr id="31" name="Content Placeholder 12 1 2 2 1" descr="Old Key with solid fill">
                    <a:extLst>
                      <a:ext uri="{FF2B5EF4-FFF2-40B4-BE49-F238E27FC236}">
                        <a16:creationId xmlns:a16="http://schemas.microsoft.com/office/drawing/2014/main" id="{C17F8D32-970C-2BEC-4885-B156B0DEAA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03153F5C-F8E2-5EF2-B4EB-EA32211FD7C9}"/>
                      </a:ext>
                    </a:extLst>
                  </p:cNvPr>
                  <p:cNvSpPr txBox="1"/>
                  <p:nvPr/>
                </p:nvSpPr>
                <p:spPr>
                  <a:xfrm>
                    <a:off x="4773156" y="3834315"/>
                    <a:ext cx="316028" cy="554501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6857645-2576-1366-9738-0B8302AFED9C}"/>
                    </a:ext>
                  </a:extLst>
                </p:cNvPr>
                <p:cNvSpPr txBox="1"/>
                <p:nvPr/>
              </p:nvSpPr>
              <p:spPr>
                <a:xfrm>
                  <a:off x="5577658" y="5381815"/>
                  <a:ext cx="65264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2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||0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AC4CCB5-280F-C549-6155-BDB83C632193}"/>
                  </a:ext>
                </a:extLst>
              </p:cNvPr>
              <p:cNvGrpSpPr/>
              <p:nvPr/>
            </p:nvGrpSpPr>
            <p:grpSpPr>
              <a:xfrm>
                <a:off x="1053921" y="4567808"/>
                <a:ext cx="1007644" cy="964112"/>
                <a:chOff x="5222662" y="4972210"/>
                <a:chExt cx="1007644" cy="96411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054EA3D0-E709-3DDF-1405-027CA07C20E5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759999" cy="698734"/>
                  <a:chOff x="4329188" y="3834315"/>
                  <a:chExt cx="759999" cy="698734"/>
                </a:xfrm>
              </p:grpSpPr>
              <p:pic>
                <p:nvPicPr>
                  <p:cNvPr id="27" name="Content Placeholder 12 1 3 2 2 2" descr="Old Key with solid fill">
                    <a:extLst>
                      <a:ext uri="{FF2B5EF4-FFF2-40B4-BE49-F238E27FC236}">
                        <a16:creationId xmlns:a16="http://schemas.microsoft.com/office/drawing/2014/main" id="{3D55DBD5-7592-19DA-87F6-5D927F16E7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BF9846A-AC2E-6DA7-14D6-36F8247EA232}"/>
                      </a:ext>
                    </a:extLst>
                  </p:cNvPr>
                  <p:cNvSpPr txBox="1"/>
                  <p:nvPr/>
                </p:nvSpPr>
                <p:spPr>
                  <a:xfrm>
                    <a:off x="4773159" y="3834315"/>
                    <a:ext cx="316028" cy="554501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978D234-A99E-954C-5CF7-3787F1877650}"/>
                    </a:ext>
                  </a:extLst>
                </p:cNvPr>
                <p:cNvSpPr txBox="1"/>
                <p:nvPr/>
              </p:nvSpPr>
              <p:spPr>
                <a:xfrm>
                  <a:off x="5577659" y="5381820"/>
                  <a:ext cx="65264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2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83D20BA-88B6-6A7B-48C0-5FDEEE042366}"/>
              </a:ext>
            </a:extLst>
          </p:cNvPr>
          <p:cNvGrpSpPr/>
          <p:nvPr/>
        </p:nvGrpSpPr>
        <p:grpSpPr>
          <a:xfrm>
            <a:off x="3900665" y="3842466"/>
            <a:ext cx="5613755" cy="1055349"/>
            <a:chOff x="3287791" y="2771372"/>
            <a:chExt cx="3763477" cy="1055349"/>
          </a:xfrm>
          <a:solidFill>
            <a:schemeClr val="bg1">
              <a:lumMod val="50000"/>
            </a:schemeClr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6AE5BD2-8B73-8D16-7EA2-9272CE5C26E9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5369599-2385-6BD8-EE80-920EAA062B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A223F32-5156-8638-600D-1D4F8B187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B7A0906-F348-1E0C-FF65-0FCBE4E027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F420E84-D61D-8C63-B0DD-88F072A9A4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rgbClr val="7F7F7F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EAA5A8B4-7D55-2AB3-99A2-87BDE13D968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25D0389E-1F8D-CCF2-81D7-63767EF98D11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E2BC681-EAF8-1E09-3BC2-D17EB61A9D77}"/>
              </a:ext>
            </a:extLst>
          </p:cNvPr>
          <p:cNvGrpSpPr/>
          <p:nvPr/>
        </p:nvGrpSpPr>
        <p:grpSpPr>
          <a:xfrm>
            <a:off x="4505158" y="4338149"/>
            <a:ext cx="2739590" cy="1050692"/>
            <a:chOff x="3287791" y="2771372"/>
            <a:chExt cx="3763477" cy="1050692"/>
          </a:xfrm>
          <a:solidFill>
            <a:schemeClr val="bg1">
              <a:lumMod val="50000"/>
            </a:schemeClr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E45F59C-DFFC-B274-DB5C-F74B555C9E9A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512F5D5-A331-A964-53B7-2A6B170ACB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9D3CA63-A894-4162-B7F5-B30766416A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50593B5-B5F2-8480-0DF9-32B985B614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rgbClr val="7F7F7F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C218032-3891-1864-1647-344AEF3BFB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81A02418-574B-A26A-BC7A-28D19FFF8D65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5AC89335-9FB1-03F1-4241-E8C6E282AF06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0794061-29AE-309F-4155-427FE7613E94}"/>
              </a:ext>
            </a:extLst>
          </p:cNvPr>
          <p:cNvGrpSpPr/>
          <p:nvPr/>
        </p:nvGrpSpPr>
        <p:grpSpPr>
          <a:xfrm>
            <a:off x="5987663" y="4808910"/>
            <a:ext cx="749991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C21BCBE-6E86-7894-8D73-3CDB60531B59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4342044-AFAB-1534-F260-1A24F2B9F3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64548C1-F15A-664E-5FEC-AE588E23D6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715807C-4E13-0D6E-1E24-D8ED0F2DC4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2057678-F5D4-7A13-CAAC-07B103931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16139B6E-7DF4-184D-41DC-1DED903719FF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2D334A53-FE99-9D6E-E2CF-11DF829E493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5F47250D-600F-06FA-35B7-F52E8B3C7512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564E8D44-CBB7-ADAD-D925-FB8F97158352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0CC7803F-0E0B-B02E-BEBC-662B2C68B2DD}"/>
              </a:ext>
            </a:extLst>
          </p:cNvPr>
          <p:cNvSpPr/>
          <p:nvPr/>
        </p:nvSpPr>
        <p:spPr>
          <a:xfrm>
            <a:off x="9261893" y="4348308"/>
            <a:ext cx="497722" cy="54484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7AF1DE6B-AF9A-330E-9CC4-0AC445D4E4FB}"/>
              </a:ext>
            </a:extLst>
          </p:cNvPr>
          <p:cNvSpPr/>
          <p:nvPr/>
        </p:nvSpPr>
        <p:spPr>
          <a:xfrm>
            <a:off x="7123300" y="4843991"/>
            <a:ext cx="242895" cy="54484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9A45F7B-DDDE-3B07-9390-ABFE754C6B51}"/>
              </a:ext>
            </a:extLst>
          </p:cNvPr>
          <p:cNvGrpSpPr/>
          <p:nvPr/>
        </p:nvGrpSpPr>
        <p:grpSpPr>
          <a:xfrm>
            <a:off x="4505158" y="4338149"/>
            <a:ext cx="2739590" cy="1050692"/>
            <a:chOff x="3287791" y="2771372"/>
            <a:chExt cx="3763477" cy="1050692"/>
          </a:xfrm>
          <a:solidFill>
            <a:schemeClr val="bg1">
              <a:lumMod val="50000"/>
            </a:schemeClr>
          </a:solidFill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B1187B9E-44A1-7AEA-2885-C7DC7AA1347E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60D590A0-9ABC-9C2A-6611-775FD1B969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8984F695-87B0-656D-5226-3C37E5041F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CEF9AD78-D726-071F-CA3A-2B3C7DE8C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1BF1A1AE-4982-21EF-0787-37D84FF2D8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8" name="Isosceles Triangle 257">
              <a:extLst>
                <a:ext uri="{FF2B5EF4-FFF2-40B4-BE49-F238E27FC236}">
                  <a16:creationId xmlns:a16="http://schemas.microsoft.com/office/drawing/2014/main" id="{92365FDF-9365-1EC4-C973-3639E804853B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9" name="Isosceles Triangle 258">
              <a:extLst>
                <a:ext uri="{FF2B5EF4-FFF2-40B4-BE49-F238E27FC236}">
                  <a16:creationId xmlns:a16="http://schemas.microsoft.com/office/drawing/2014/main" id="{4B9F078B-8236-905D-2329-EDD85B03EA83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F5CB01B-E3BB-C0E8-369C-E7789690A37C}"/>
              </a:ext>
            </a:extLst>
          </p:cNvPr>
          <p:cNvGrpSpPr/>
          <p:nvPr/>
        </p:nvGrpSpPr>
        <p:grpSpPr>
          <a:xfrm>
            <a:off x="6859592" y="4808910"/>
            <a:ext cx="749991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98BF7D05-5C92-9D14-C6FA-A6EF12E0A1DD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ED86129D-A974-E7FA-C5EB-A8E59F99FA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F177104E-985B-8B10-A654-1C76CECCB4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A9F3AF25-A553-0516-4403-A96F87551D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CC0E30A6-0D0A-150C-27C8-BF219F305C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6" name="Isosceles Triangle 265">
              <a:extLst>
                <a:ext uri="{FF2B5EF4-FFF2-40B4-BE49-F238E27FC236}">
                  <a16:creationId xmlns:a16="http://schemas.microsoft.com/office/drawing/2014/main" id="{21627AFB-21C7-00F0-E192-3DB4985E3887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7" name="Isosceles Triangle 266">
              <a:extLst>
                <a:ext uri="{FF2B5EF4-FFF2-40B4-BE49-F238E27FC236}">
                  <a16:creationId xmlns:a16="http://schemas.microsoft.com/office/drawing/2014/main" id="{24EAB6E7-CD4B-EC47-A0CF-2933BCF43222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8" name="Isosceles Triangle 267">
              <a:extLst>
                <a:ext uri="{FF2B5EF4-FFF2-40B4-BE49-F238E27FC236}">
                  <a16:creationId xmlns:a16="http://schemas.microsoft.com/office/drawing/2014/main" id="{64597943-C644-DB68-07A8-92C3E72CC50C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269" name="Isosceles Triangle 268">
              <a:extLst>
                <a:ext uri="{FF2B5EF4-FFF2-40B4-BE49-F238E27FC236}">
                  <a16:creationId xmlns:a16="http://schemas.microsoft.com/office/drawing/2014/main" id="{9832850A-63E5-4716-2500-F6DD56B90BCC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69FFA460-9CB0-08D5-8FB1-3512676AAB02}"/>
              </a:ext>
            </a:extLst>
          </p:cNvPr>
          <p:cNvCxnSpPr>
            <a:cxnSpLocks/>
          </p:cNvCxnSpPr>
          <p:nvPr/>
        </p:nvCxnSpPr>
        <p:spPr>
          <a:xfrm flipV="1">
            <a:off x="6019537" y="3853740"/>
            <a:ext cx="894149" cy="48385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60C678F1-A770-9D5C-C2C5-E307A8CDD1B7}"/>
              </a:ext>
            </a:extLst>
          </p:cNvPr>
          <p:cNvCxnSpPr>
            <a:cxnSpLocks/>
          </p:cNvCxnSpPr>
          <p:nvPr/>
        </p:nvCxnSpPr>
        <p:spPr>
          <a:xfrm flipV="1">
            <a:off x="5991157" y="3878494"/>
            <a:ext cx="894149" cy="483850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E1CAA9F3-1F23-89EF-4F4A-063BA5992CBA}"/>
              </a:ext>
            </a:extLst>
          </p:cNvPr>
          <p:cNvCxnSpPr>
            <a:cxnSpLocks/>
          </p:cNvCxnSpPr>
          <p:nvPr/>
        </p:nvCxnSpPr>
        <p:spPr>
          <a:xfrm flipV="1">
            <a:off x="6887591" y="4808351"/>
            <a:ext cx="342848" cy="477575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947B06-A5F6-BF61-8A98-00D20A931C57}"/>
              </a:ext>
            </a:extLst>
          </p:cNvPr>
          <p:cNvSpPr txBox="1"/>
          <p:nvPr/>
        </p:nvSpPr>
        <p:spPr>
          <a:xfrm>
            <a:off x="7346003" y="2526340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B2168-EB5F-82BA-3C0A-6A08CB026443}"/>
              </a:ext>
            </a:extLst>
          </p:cNvPr>
          <p:cNvSpPr txBox="1"/>
          <p:nvPr/>
        </p:nvSpPr>
        <p:spPr>
          <a:xfrm>
            <a:off x="6522061" y="3987168"/>
            <a:ext cx="46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DDE0B9-649D-F42D-43A6-2141AB1F66B7}"/>
              </a:ext>
            </a:extLst>
          </p:cNvPr>
          <p:cNvSpPr txBox="1"/>
          <p:nvPr/>
        </p:nvSpPr>
        <p:spPr>
          <a:xfrm>
            <a:off x="5698659" y="4775357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4F5866-CB2A-98B3-90E2-F7DE7B38A047}"/>
              </a:ext>
            </a:extLst>
          </p:cNvPr>
          <p:cNvSpPr txBox="1"/>
          <p:nvPr/>
        </p:nvSpPr>
        <p:spPr>
          <a:xfrm>
            <a:off x="6567651" y="4771226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D12554-537B-B325-A556-A79D6410BBD2}"/>
              </a:ext>
            </a:extLst>
          </p:cNvPr>
          <p:cNvSpPr txBox="1"/>
          <p:nvPr/>
        </p:nvSpPr>
        <p:spPr>
          <a:xfrm>
            <a:off x="6813120" y="4342289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id’</a:t>
            </a:r>
            <a:endParaRPr lang="en-DE" sz="20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3EB6592-C785-091E-6E12-8C7E589DEF78}"/>
              </a:ext>
            </a:extLst>
          </p:cNvPr>
          <p:cNvGrpSpPr>
            <a:grpSpLocks noChangeAspect="1"/>
          </p:cNvGrpSpPr>
          <p:nvPr/>
        </p:nvGrpSpPr>
        <p:grpSpPr>
          <a:xfrm>
            <a:off x="8145696" y="4882399"/>
            <a:ext cx="3945541" cy="1637317"/>
            <a:chOff x="7808090" y="4742299"/>
            <a:chExt cx="4283148" cy="177741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56CBC20-38B5-6D05-F7B2-012FE42BCF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64025" y="4742299"/>
              <a:ext cx="2227213" cy="1777417"/>
              <a:chOff x="9749429" y="1947550"/>
              <a:chExt cx="2058620" cy="1642874"/>
            </a:xfrm>
          </p:grpSpPr>
          <p:sp>
            <p:nvSpPr>
              <p:cNvPr id="45" name="Left Bracket 44">
                <a:extLst>
                  <a:ext uri="{FF2B5EF4-FFF2-40B4-BE49-F238E27FC236}">
                    <a16:creationId xmlns:a16="http://schemas.microsoft.com/office/drawing/2014/main" id="{E3DCFF23-DF77-5B68-530B-2DCAF8314DFD}"/>
                  </a:ext>
                </a:extLst>
              </p:cNvPr>
              <p:cNvSpPr/>
              <p:nvPr/>
            </p:nvSpPr>
            <p:spPr>
              <a:xfrm>
                <a:off x="10171956" y="1947551"/>
                <a:ext cx="169106" cy="1521193"/>
              </a:xfrm>
              <a:prstGeom prst="leftBracket">
                <a:avLst>
                  <a:gd name="adj" fmla="val 363306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lIns="72000" tIns="72000" rIns="0" bIns="72000" rtlCol="0" anchor="ctr"/>
              <a:lstStyle/>
              <a:p>
                <a:pPr algn="ctr"/>
                <a:endParaRPr lang="en-DE" sz="20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CFA2492-8D1E-EAA8-4C67-5BCE260181F6}"/>
                  </a:ext>
                </a:extLst>
              </p:cNvPr>
              <p:cNvSpPr txBox="1"/>
              <p:nvPr/>
            </p:nvSpPr>
            <p:spPr>
              <a:xfrm>
                <a:off x="9749429" y="2312174"/>
                <a:ext cx="302784" cy="703358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r>
                  <a:rPr lang="en-US" sz="4000" dirty="0"/>
                  <a:t>=</a:t>
                </a:r>
                <a:endParaRPr lang="en-DE" sz="4000" dirty="0"/>
              </a:p>
            </p:txBody>
          </p:sp>
          <p:sp>
            <p:nvSpPr>
              <p:cNvPr id="47" name="Left Bracket 46">
                <a:extLst>
                  <a:ext uri="{FF2B5EF4-FFF2-40B4-BE49-F238E27FC236}">
                    <a16:creationId xmlns:a16="http://schemas.microsoft.com/office/drawing/2014/main" id="{58B50901-A56C-2394-EDF7-FC7811AC748B}"/>
                  </a:ext>
                </a:extLst>
              </p:cNvPr>
              <p:cNvSpPr/>
              <p:nvPr/>
            </p:nvSpPr>
            <p:spPr>
              <a:xfrm rot="10800000">
                <a:off x="11638943" y="1947550"/>
                <a:ext cx="169106" cy="1521193"/>
              </a:xfrm>
              <a:prstGeom prst="leftBracket">
                <a:avLst>
                  <a:gd name="adj" fmla="val 363306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lIns="72000" tIns="72000" rIns="0" bIns="72000" rtlCol="0" anchor="ctr"/>
              <a:lstStyle/>
              <a:p>
                <a:pPr algn="ctr"/>
                <a:endParaRPr lang="en-DE" sz="2000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B3156D-D958-B9CF-1D6A-AD8C2E6B8347}"/>
                  </a:ext>
                </a:extLst>
              </p:cNvPr>
              <p:cNvGrpSpPr/>
              <p:nvPr/>
            </p:nvGrpSpPr>
            <p:grpSpPr>
              <a:xfrm>
                <a:off x="11061769" y="2631998"/>
                <a:ext cx="688925" cy="761080"/>
                <a:chOff x="4329188" y="3771969"/>
                <a:chExt cx="688925" cy="761080"/>
              </a:xfrm>
            </p:grpSpPr>
            <p:pic>
              <p:nvPicPr>
                <p:cNvPr id="80" name="Content Placeholder 12 8 2 1" descr="Old Key with solid fill">
                  <a:extLst>
                    <a:ext uri="{FF2B5EF4-FFF2-40B4-BE49-F238E27FC236}">
                      <a16:creationId xmlns:a16="http://schemas.microsoft.com/office/drawing/2014/main" id="{F144BFCF-7225-8127-A56A-AA247C96D3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59D86FD-AA2B-BF4F-EE51-4BF64F1E4B5D}"/>
                    </a:ext>
                  </a:extLst>
                </p:cNvPr>
                <p:cNvSpPr txBox="1"/>
                <p:nvPr/>
              </p:nvSpPr>
              <p:spPr>
                <a:xfrm>
                  <a:off x="4844233" y="3771969"/>
                  <a:ext cx="173880" cy="39043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DE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6136B71-090B-877A-3D70-78710CD9538D}"/>
                  </a:ext>
                </a:extLst>
              </p:cNvPr>
              <p:cNvGrpSpPr/>
              <p:nvPr/>
            </p:nvGrpSpPr>
            <p:grpSpPr>
              <a:xfrm>
                <a:off x="10394217" y="2304169"/>
                <a:ext cx="554406" cy="530452"/>
                <a:chOff x="5222662" y="4972210"/>
                <a:chExt cx="1007643" cy="964109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28EA226-48EE-D36D-2D9E-B12886961FCA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727692" cy="698734"/>
                  <a:chOff x="4329188" y="3834315"/>
                  <a:chExt cx="727692" cy="698734"/>
                </a:xfrm>
              </p:grpSpPr>
              <p:pic>
                <p:nvPicPr>
                  <p:cNvPr id="72" name="Content Placeholder 12 1 3 2 1" descr="Old Key with solid fill">
                    <a:extLst>
                      <a:ext uri="{FF2B5EF4-FFF2-40B4-BE49-F238E27FC236}">
                        <a16:creationId xmlns:a16="http://schemas.microsoft.com/office/drawing/2014/main" id="{1270047A-7352-E6B3-9DB0-ACDA936C8A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A20224BE-A391-C0BC-F3C2-BD866A597BDA}"/>
                      </a:ext>
                    </a:extLst>
                  </p:cNvPr>
                  <p:cNvSpPr txBox="1"/>
                  <p:nvPr/>
                </p:nvSpPr>
                <p:spPr>
                  <a:xfrm>
                    <a:off x="4805483" y="3834315"/>
                    <a:ext cx="251397" cy="554502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AB82863-908F-4E7E-2E3D-DFAC5277F04D}"/>
                    </a:ext>
                  </a:extLst>
                </p:cNvPr>
                <p:cNvSpPr txBox="1"/>
                <p:nvPr/>
              </p:nvSpPr>
              <p:spPr>
                <a:xfrm>
                  <a:off x="5577658" y="5381817"/>
                  <a:ext cx="65264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2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FF4F732-B788-9225-AC1A-45342162D25C}"/>
                  </a:ext>
                </a:extLst>
              </p:cNvPr>
              <p:cNvGrpSpPr/>
              <p:nvPr/>
            </p:nvGrpSpPr>
            <p:grpSpPr>
              <a:xfrm>
                <a:off x="11278017" y="2302800"/>
                <a:ext cx="389813" cy="556558"/>
                <a:chOff x="5549743" y="4972210"/>
                <a:chExt cx="708496" cy="1011558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9AD166E-037A-C260-9411-74CA8CB56709}"/>
                    </a:ext>
                  </a:extLst>
                </p:cNvPr>
                <p:cNvSpPr txBox="1"/>
                <p:nvPr/>
              </p:nvSpPr>
              <p:spPr>
                <a:xfrm>
                  <a:off x="5666640" y="4972210"/>
                  <a:ext cx="316029" cy="55450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5A6562C-6CE2-F381-85D2-966DE4B787CC}"/>
                    </a:ext>
                  </a:extLst>
                </p:cNvPr>
                <p:cNvSpPr txBox="1"/>
                <p:nvPr/>
              </p:nvSpPr>
              <p:spPr>
                <a:xfrm>
                  <a:off x="5549743" y="5381817"/>
                  <a:ext cx="708496" cy="60195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i="1" dirty="0">
                      <a:solidFill>
                        <a:srgbClr val="ED7D3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id’</a:t>
                  </a:r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9E70884-C3A5-FA12-0B8D-255D66231B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397914" y="2694310"/>
                <a:ext cx="558559" cy="896114"/>
                <a:chOff x="1053921" y="3903214"/>
                <a:chExt cx="1015191" cy="162870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B34A3B89-591E-9191-3E51-190B8270853C}"/>
                    </a:ext>
                  </a:extLst>
                </p:cNvPr>
                <p:cNvGrpSpPr/>
                <p:nvPr/>
              </p:nvGrpSpPr>
              <p:grpSpPr>
                <a:xfrm>
                  <a:off x="1061469" y="3903214"/>
                  <a:ext cx="1007643" cy="964107"/>
                  <a:chOff x="5222662" y="4972210"/>
                  <a:chExt cx="1007643" cy="964107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0679F319-51CE-DD3B-B967-EDD5F278861D}"/>
                      </a:ext>
                    </a:extLst>
                  </p:cNvPr>
                  <p:cNvGrpSpPr/>
                  <p:nvPr/>
                </p:nvGrpSpPr>
                <p:grpSpPr>
                  <a:xfrm>
                    <a:off x="5222662" y="4972210"/>
                    <a:ext cx="759996" cy="698734"/>
                    <a:chOff x="4329188" y="3834315"/>
                    <a:chExt cx="759996" cy="698734"/>
                  </a:xfrm>
                </p:grpSpPr>
                <p:pic>
                  <p:nvPicPr>
                    <p:cNvPr id="63" name="Content Placeholder 12 1 2 2 1" descr="Old Key with solid fill">
                      <a:extLst>
                        <a:ext uri="{FF2B5EF4-FFF2-40B4-BE49-F238E27FC236}">
                          <a16:creationId xmlns:a16="http://schemas.microsoft.com/office/drawing/2014/main" id="{14EF4BB9-BA3E-CB5A-D07C-37289C47C5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696679">
                      <a:off x="4329188" y="3933399"/>
                      <a:ext cx="599650" cy="5996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1B07E904-9BE2-FE63-0B8B-F01ADD278A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73156" y="3834315"/>
                      <a:ext cx="316028" cy="55450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72000" tIns="72000" rIns="0" bIns="72000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DE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67CD5BA-DE82-F078-9BD8-97BD344B4906}"/>
                      </a:ext>
                    </a:extLst>
                  </p:cNvPr>
                  <p:cNvSpPr txBox="1"/>
                  <p:nvPr/>
                </p:nvSpPr>
                <p:spPr>
                  <a:xfrm>
                    <a:off x="5577658" y="5381815"/>
                    <a:ext cx="652647" cy="554502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id</a:t>
                    </a:r>
                    <a:r>
                      <a:rPr lang="en-US" sz="12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||0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61BD688-6059-DF87-908D-95229666342B}"/>
                    </a:ext>
                  </a:extLst>
                </p:cNvPr>
                <p:cNvGrpSpPr/>
                <p:nvPr/>
              </p:nvGrpSpPr>
              <p:grpSpPr>
                <a:xfrm>
                  <a:off x="1053921" y="4567808"/>
                  <a:ext cx="1007644" cy="964112"/>
                  <a:chOff x="5222662" y="4972210"/>
                  <a:chExt cx="1007644" cy="964112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DB6F9E72-79A9-1D04-8612-51233CBF8225}"/>
                      </a:ext>
                    </a:extLst>
                  </p:cNvPr>
                  <p:cNvGrpSpPr/>
                  <p:nvPr/>
                </p:nvGrpSpPr>
                <p:grpSpPr>
                  <a:xfrm>
                    <a:off x="5222662" y="4972210"/>
                    <a:ext cx="759999" cy="698734"/>
                    <a:chOff x="4329188" y="3834315"/>
                    <a:chExt cx="759999" cy="698734"/>
                  </a:xfrm>
                </p:grpSpPr>
                <p:pic>
                  <p:nvPicPr>
                    <p:cNvPr id="59" name="Content Placeholder 12 1 3 2 2 2" descr="Old Key with solid fill">
                      <a:extLst>
                        <a:ext uri="{FF2B5EF4-FFF2-40B4-BE49-F238E27FC236}">
                          <a16:creationId xmlns:a16="http://schemas.microsoft.com/office/drawing/2014/main" id="{B86426DC-6724-6234-4364-C41A372D014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696679">
                      <a:off x="4329188" y="3933399"/>
                      <a:ext cx="599650" cy="5996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EF6F0A67-C27F-A5D7-5942-173066E642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73159" y="3834315"/>
                      <a:ext cx="316028" cy="55450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72000" tIns="72000" rIns="0" bIns="72000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DE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7ABD71EE-1640-50F1-1B01-1EA029A8C0A1}"/>
                      </a:ext>
                    </a:extLst>
                  </p:cNvPr>
                  <p:cNvSpPr txBox="1"/>
                  <p:nvPr/>
                </p:nvSpPr>
                <p:spPr>
                  <a:xfrm>
                    <a:off x="5577659" y="5381820"/>
                    <a:ext cx="652647" cy="554502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id</a:t>
                    </a:r>
                    <a:r>
                      <a:rPr lang="en-US" sz="12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||1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4821CDA-189B-DFEE-31A4-67BC9D9F19E2}"/>
                </a:ext>
              </a:extLst>
            </p:cNvPr>
            <p:cNvSpPr txBox="1"/>
            <p:nvPr/>
          </p:nvSpPr>
          <p:spPr>
            <a:xfrm>
              <a:off x="8748411" y="5776930"/>
              <a:ext cx="1368119" cy="434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solidFill>
                    <a:srgbClr val="ED7D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id’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624E2C1-2AD0-5F2E-65E4-87DA3EA4EC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8090" y="4960557"/>
              <a:ext cx="2050668" cy="978891"/>
              <a:chOff x="3926742" y="3565015"/>
              <a:chExt cx="5964381" cy="2847109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ECD2877-66DA-80F8-CA8E-956DA5A146E6}"/>
                  </a:ext>
                </a:extLst>
              </p:cNvPr>
              <p:cNvSpPr/>
              <p:nvPr/>
            </p:nvSpPr>
            <p:spPr>
              <a:xfrm>
                <a:off x="3926742" y="3565015"/>
                <a:ext cx="5964381" cy="2847109"/>
              </a:xfrm>
              <a:custGeom>
                <a:avLst/>
                <a:gdLst>
                  <a:gd name="connsiteX0" fmla="*/ 2639290 w 5964381"/>
                  <a:gd name="connsiteY0" fmla="*/ 758536 h 2847109"/>
                  <a:gd name="connsiteX1" fmla="*/ 3388371 w 5964381"/>
                  <a:gd name="connsiteY1" fmla="*/ 761342 h 2847109"/>
                  <a:gd name="connsiteX2" fmla="*/ 4081964 w 5964381"/>
                  <a:gd name="connsiteY2" fmla="*/ 763939 h 2847109"/>
                  <a:gd name="connsiteX3" fmla="*/ 4775557 w 5964381"/>
                  <a:gd name="connsiteY3" fmla="*/ 766537 h 2847109"/>
                  <a:gd name="connsiteX4" fmla="*/ 5413663 w 5964381"/>
                  <a:gd name="connsiteY4" fmla="*/ 768927 h 2847109"/>
                  <a:gd name="connsiteX5" fmla="*/ 5694529 w 5964381"/>
                  <a:gd name="connsiteY5" fmla="*/ 1118685 h 2847109"/>
                  <a:gd name="connsiteX6" fmla="*/ 5964381 w 5964381"/>
                  <a:gd name="connsiteY6" fmla="*/ 1454727 h 2847109"/>
                  <a:gd name="connsiteX7" fmla="*/ 5773604 w 5964381"/>
                  <a:gd name="connsiteY7" fmla="*/ 1788587 h 2847109"/>
                  <a:gd name="connsiteX8" fmla="*/ 5590308 w 5964381"/>
                  <a:gd name="connsiteY8" fmla="*/ 2109354 h 2847109"/>
                  <a:gd name="connsiteX9" fmla="*/ 5133109 w 5964381"/>
                  <a:gd name="connsiteY9" fmla="*/ 1600200 h 2847109"/>
                  <a:gd name="connsiteX10" fmla="*/ 4843826 w 5964381"/>
                  <a:gd name="connsiteY10" fmla="*/ 1859557 h 2847109"/>
                  <a:gd name="connsiteX11" fmla="*/ 4530436 w 5964381"/>
                  <a:gd name="connsiteY11" fmla="*/ 2140527 h 2847109"/>
                  <a:gd name="connsiteX12" fmla="*/ 4239491 w 5964381"/>
                  <a:gd name="connsiteY12" fmla="*/ 1839191 h 2847109"/>
                  <a:gd name="connsiteX13" fmla="*/ 3948545 w 5964381"/>
                  <a:gd name="connsiteY13" fmla="*/ 1537854 h 2847109"/>
                  <a:gd name="connsiteX14" fmla="*/ 3890252 w 5964381"/>
                  <a:gd name="connsiteY14" fmla="*/ 1924707 h 2847109"/>
                  <a:gd name="connsiteX15" fmla="*/ 3834245 w 5964381"/>
                  <a:gd name="connsiteY15" fmla="*/ 2296390 h 2847109"/>
                  <a:gd name="connsiteX16" fmla="*/ 3549118 w 5964381"/>
                  <a:gd name="connsiteY16" fmla="*/ 1965440 h 2847109"/>
                  <a:gd name="connsiteX17" fmla="*/ 3252353 w 5964381"/>
                  <a:gd name="connsiteY17" fmla="*/ 1620981 h 2847109"/>
                  <a:gd name="connsiteX18" fmla="*/ 3096490 w 5964381"/>
                  <a:gd name="connsiteY18" fmla="*/ 2150918 h 2847109"/>
                  <a:gd name="connsiteX19" fmla="*/ 2639290 w 5964381"/>
                  <a:gd name="connsiteY19" fmla="*/ 2130136 h 2847109"/>
                  <a:gd name="connsiteX20" fmla="*/ 2250255 w 5964381"/>
                  <a:gd name="connsiteY20" fmla="*/ 2474283 h 2847109"/>
                  <a:gd name="connsiteX21" fmla="*/ 1828800 w 5964381"/>
                  <a:gd name="connsiteY21" fmla="*/ 2847109 h 2847109"/>
                  <a:gd name="connsiteX22" fmla="*/ 1257404 w 5964381"/>
                  <a:gd name="connsiteY22" fmla="*/ 2783620 h 2847109"/>
                  <a:gd name="connsiteX23" fmla="*/ 613063 w 5964381"/>
                  <a:gd name="connsiteY23" fmla="*/ 2712027 h 2847109"/>
                  <a:gd name="connsiteX24" fmla="*/ 328768 w 5964381"/>
                  <a:gd name="connsiteY24" fmla="*/ 2367880 h 2847109"/>
                  <a:gd name="connsiteX25" fmla="*/ 20781 w 5964381"/>
                  <a:gd name="connsiteY25" fmla="*/ 1995054 h 2847109"/>
                  <a:gd name="connsiteX26" fmla="*/ 9975 w 5964381"/>
                  <a:gd name="connsiteY26" fmla="*/ 1476340 h 2847109"/>
                  <a:gd name="connsiteX27" fmla="*/ 0 w 5964381"/>
                  <a:gd name="connsiteY27" fmla="*/ 997527 h 2847109"/>
                  <a:gd name="connsiteX28" fmla="*/ 234211 w 5964381"/>
                  <a:gd name="connsiteY28" fmla="*/ 651302 h 2847109"/>
                  <a:gd name="connsiteX29" fmla="*/ 477981 w 5964381"/>
                  <a:gd name="connsiteY29" fmla="*/ 290945 h 2847109"/>
                  <a:gd name="connsiteX30" fmla="*/ 875122 w 5964381"/>
                  <a:gd name="connsiteY30" fmla="*/ 148382 h 2847109"/>
                  <a:gd name="connsiteX31" fmla="*/ 1288472 w 5964381"/>
                  <a:gd name="connsiteY31" fmla="*/ 0 h 2847109"/>
                  <a:gd name="connsiteX32" fmla="*/ 1701822 w 5964381"/>
                  <a:gd name="connsiteY32" fmla="*/ 100688 h 2847109"/>
                  <a:gd name="connsiteX33" fmla="*/ 2098963 w 5964381"/>
                  <a:gd name="connsiteY33" fmla="*/ 197427 h 2847109"/>
                  <a:gd name="connsiteX34" fmla="*/ 2369127 w 5964381"/>
                  <a:gd name="connsiteY34" fmla="*/ 477982 h 2847109"/>
                  <a:gd name="connsiteX35" fmla="*/ 2639290 w 5964381"/>
                  <a:gd name="connsiteY35" fmla="*/ 758536 h 284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64381" h="2847109" fill="none" extrusionOk="0">
                    <a:moveTo>
                      <a:pt x="2639290" y="758536"/>
                    </a:moveTo>
                    <a:cubicBezTo>
                      <a:pt x="2911307" y="730017"/>
                      <a:pt x="3019934" y="793661"/>
                      <a:pt x="3388371" y="761342"/>
                    </a:cubicBezTo>
                    <a:cubicBezTo>
                      <a:pt x="3756808" y="729022"/>
                      <a:pt x="3745599" y="787962"/>
                      <a:pt x="4081964" y="763939"/>
                    </a:cubicBezTo>
                    <a:cubicBezTo>
                      <a:pt x="4418329" y="739917"/>
                      <a:pt x="4513334" y="788652"/>
                      <a:pt x="4775557" y="766537"/>
                    </a:cubicBezTo>
                    <a:cubicBezTo>
                      <a:pt x="5037780" y="744422"/>
                      <a:pt x="5099209" y="758129"/>
                      <a:pt x="5413663" y="768927"/>
                    </a:cubicBezTo>
                    <a:cubicBezTo>
                      <a:pt x="5529120" y="912172"/>
                      <a:pt x="5576668" y="955390"/>
                      <a:pt x="5694529" y="1118685"/>
                    </a:cubicBezTo>
                    <a:cubicBezTo>
                      <a:pt x="5812390" y="1281980"/>
                      <a:pt x="5888267" y="1386052"/>
                      <a:pt x="5964381" y="1454727"/>
                    </a:cubicBezTo>
                    <a:cubicBezTo>
                      <a:pt x="5899747" y="1543967"/>
                      <a:pt x="5854411" y="1674001"/>
                      <a:pt x="5773604" y="1788587"/>
                    </a:cubicBezTo>
                    <a:cubicBezTo>
                      <a:pt x="5692797" y="1903173"/>
                      <a:pt x="5670151" y="2003157"/>
                      <a:pt x="5590308" y="2109354"/>
                    </a:cubicBezTo>
                    <a:cubicBezTo>
                      <a:pt x="5404102" y="1944228"/>
                      <a:pt x="5262877" y="1698989"/>
                      <a:pt x="5133109" y="1600200"/>
                    </a:cubicBezTo>
                    <a:cubicBezTo>
                      <a:pt x="5028496" y="1704514"/>
                      <a:pt x="4965319" y="1731572"/>
                      <a:pt x="4843826" y="1859557"/>
                    </a:cubicBezTo>
                    <a:cubicBezTo>
                      <a:pt x="4722333" y="1987542"/>
                      <a:pt x="4695865" y="2011785"/>
                      <a:pt x="4530436" y="2140527"/>
                    </a:cubicBezTo>
                    <a:cubicBezTo>
                      <a:pt x="4394178" y="1992927"/>
                      <a:pt x="4375908" y="1996530"/>
                      <a:pt x="4239491" y="1839191"/>
                    </a:cubicBezTo>
                    <a:cubicBezTo>
                      <a:pt x="4103074" y="1681852"/>
                      <a:pt x="4029546" y="1614826"/>
                      <a:pt x="3948545" y="1537854"/>
                    </a:cubicBezTo>
                    <a:cubicBezTo>
                      <a:pt x="3935606" y="1710630"/>
                      <a:pt x="3913265" y="1827910"/>
                      <a:pt x="3890252" y="1924707"/>
                    </a:cubicBezTo>
                    <a:cubicBezTo>
                      <a:pt x="3867239" y="2021504"/>
                      <a:pt x="3853791" y="2115465"/>
                      <a:pt x="3834245" y="2296390"/>
                    </a:cubicBezTo>
                    <a:cubicBezTo>
                      <a:pt x="3711051" y="2141012"/>
                      <a:pt x="3641945" y="2059855"/>
                      <a:pt x="3549118" y="1965440"/>
                    </a:cubicBezTo>
                    <a:cubicBezTo>
                      <a:pt x="3456291" y="1871025"/>
                      <a:pt x="3364007" y="1730164"/>
                      <a:pt x="3252353" y="1620981"/>
                    </a:cubicBezTo>
                    <a:cubicBezTo>
                      <a:pt x="3221848" y="1822524"/>
                      <a:pt x="3120827" y="2032776"/>
                      <a:pt x="3096490" y="2150918"/>
                    </a:cubicBezTo>
                    <a:cubicBezTo>
                      <a:pt x="2893982" y="2122975"/>
                      <a:pt x="2742161" y="2122468"/>
                      <a:pt x="2639290" y="2130136"/>
                    </a:cubicBezTo>
                    <a:cubicBezTo>
                      <a:pt x="2486636" y="2246262"/>
                      <a:pt x="2429047" y="2339630"/>
                      <a:pt x="2250255" y="2474283"/>
                    </a:cubicBezTo>
                    <a:cubicBezTo>
                      <a:pt x="2071463" y="2608936"/>
                      <a:pt x="1948480" y="2713503"/>
                      <a:pt x="1828800" y="2847109"/>
                    </a:cubicBezTo>
                    <a:cubicBezTo>
                      <a:pt x="1650548" y="2843355"/>
                      <a:pt x="1469610" y="2784735"/>
                      <a:pt x="1257404" y="2783620"/>
                    </a:cubicBezTo>
                    <a:cubicBezTo>
                      <a:pt x="1045198" y="2782506"/>
                      <a:pt x="845068" y="2762746"/>
                      <a:pt x="613063" y="2712027"/>
                    </a:cubicBezTo>
                    <a:cubicBezTo>
                      <a:pt x="509558" y="2599580"/>
                      <a:pt x="398661" y="2449370"/>
                      <a:pt x="328768" y="2367880"/>
                    </a:cubicBezTo>
                    <a:cubicBezTo>
                      <a:pt x="258875" y="2286390"/>
                      <a:pt x="118093" y="2098912"/>
                      <a:pt x="20781" y="1995054"/>
                    </a:cubicBezTo>
                    <a:cubicBezTo>
                      <a:pt x="-6723" y="1756299"/>
                      <a:pt x="27877" y="1615864"/>
                      <a:pt x="9975" y="1476340"/>
                    </a:cubicBezTo>
                    <a:cubicBezTo>
                      <a:pt x="-7927" y="1336816"/>
                      <a:pt x="-3974" y="1208580"/>
                      <a:pt x="0" y="997527"/>
                    </a:cubicBezTo>
                    <a:cubicBezTo>
                      <a:pt x="104699" y="877318"/>
                      <a:pt x="135099" y="791439"/>
                      <a:pt x="234211" y="651302"/>
                    </a:cubicBezTo>
                    <a:cubicBezTo>
                      <a:pt x="333323" y="511165"/>
                      <a:pt x="394590" y="396723"/>
                      <a:pt x="477981" y="290945"/>
                    </a:cubicBezTo>
                    <a:cubicBezTo>
                      <a:pt x="552615" y="245034"/>
                      <a:pt x="756168" y="186561"/>
                      <a:pt x="875122" y="148382"/>
                    </a:cubicBezTo>
                    <a:cubicBezTo>
                      <a:pt x="994076" y="110203"/>
                      <a:pt x="1136410" y="47400"/>
                      <a:pt x="1288472" y="0"/>
                    </a:cubicBezTo>
                    <a:cubicBezTo>
                      <a:pt x="1484184" y="37291"/>
                      <a:pt x="1585850" y="81656"/>
                      <a:pt x="1701822" y="100688"/>
                    </a:cubicBezTo>
                    <a:cubicBezTo>
                      <a:pt x="1817794" y="119720"/>
                      <a:pt x="1987029" y="162253"/>
                      <a:pt x="2098963" y="197427"/>
                    </a:cubicBezTo>
                    <a:cubicBezTo>
                      <a:pt x="2198970" y="301027"/>
                      <a:pt x="2255135" y="333203"/>
                      <a:pt x="2369127" y="477982"/>
                    </a:cubicBezTo>
                    <a:cubicBezTo>
                      <a:pt x="2483119" y="622761"/>
                      <a:pt x="2563426" y="652880"/>
                      <a:pt x="2639290" y="758536"/>
                    </a:cubicBezTo>
                    <a:close/>
                  </a:path>
                  <a:path w="5964381" h="2847109" stroke="0" extrusionOk="0">
                    <a:moveTo>
                      <a:pt x="2639290" y="758536"/>
                    </a:moveTo>
                    <a:cubicBezTo>
                      <a:pt x="2836479" y="731945"/>
                      <a:pt x="3083423" y="785872"/>
                      <a:pt x="3305140" y="761030"/>
                    </a:cubicBezTo>
                    <a:cubicBezTo>
                      <a:pt x="3526857" y="736188"/>
                      <a:pt x="3695533" y="782123"/>
                      <a:pt x="3915502" y="763316"/>
                    </a:cubicBezTo>
                    <a:cubicBezTo>
                      <a:pt x="4135471" y="744509"/>
                      <a:pt x="4392759" y="758800"/>
                      <a:pt x="4664582" y="766121"/>
                    </a:cubicBezTo>
                    <a:cubicBezTo>
                      <a:pt x="4936405" y="773442"/>
                      <a:pt x="5166777" y="783336"/>
                      <a:pt x="5413663" y="768927"/>
                    </a:cubicBezTo>
                    <a:cubicBezTo>
                      <a:pt x="5507282" y="900172"/>
                      <a:pt x="5605117" y="978634"/>
                      <a:pt x="5683515" y="1104969"/>
                    </a:cubicBezTo>
                    <a:cubicBezTo>
                      <a:pt x="5761913" y="1231304"/>
                      <a:pt x="5810604" y="1296626"/>
                      <a:pt x="5964381" y="1454727"/>
                    </a:cubicBezTo>
                    <a:cubicBezTo>
                      <a:pt x="5880296" y="1596476"/>
                      <a:pt x="5834317" y="1677643"/>
                      <a:pt x="5777345" y="1782041"/>
                    </a:cubicBezTo>
                    <a:cubicBezTo>
                      <a:pt x="5720373" y="1886439"/>
                      <a:pt x="5625573" y="2018179"/>
                      <a:pt x="5590308" y="2109354"/>
                    </a:cubicBezTo>
                    <a:cubicBezTo>
                      <a:pt x="5464949" y="1921296"/>
                      <a:pt x="5227480" y="1745116"/>
                      <a:pt x="5133109" y="1600200"/>
                    </a:cubicBezTo>
                    <a:cubicBezTo>
                      <a:pt x="5000261" y="1735968"/>
                      <a:pt x="4895122" y="1807720"/>
                      <a:pt x="4837799" y="1864960"/>
                    </a:cubicBezTo>
                    <a:cubicBezTo>
                      <a:pt x="4780476" y="1922200"/>
                      <a:pt x="4625089" y="2062118"/>
                      <a:pt x="4530436" y="2140527"/>
                    </a:cubicBezTo>
                    <a:cubicBezTo>
                      <a:pt x="4449135" y="2063700"/>
                      <a:pt x="4346814" y="1943561"/>
                      <a:pt x="4239491" y="1839191"/>
                    </a:cubicBezTo>
                    <a:cubicBezTo>
                      <a:pt x="4132168" y="1734821"/>
                      <a:pt x="4085514" y="1694803"/>
                      <a:pt x="3948545" y="1537854"/>
                    </a:cubicBezTo>
                    <a:cubicBezTo>
                      <a:pt x="3908933" y="1719104"/>
                      <a:pt x="3926544" y="1805504"/>
                      <a:pt x="3891395" y="1917122"/>
                    </a:cubicBezTo>
                    <a:cubicBezTo>
                      <a:pt x="3856246" y="2028740"/>
                      <a:pt x="3864154" y="2169827"/>
                      <a:pt x="3834245" y="2296390"/>
                    </a:cubicBezTo>
                    <a:cubicBezTo>
                      <a:pt x="3762967" y="2228444"/>
                      <a:pt x="3651042" y="2062045"/>
                      <a:pt x="3560756" y="1978948"/>
                    </a:cubicBezTo>
                    <a:cubicBezTo>
                      <a:pt x="3470470" y="1895851"/>
                      <a:pt x="3335242" y="1715729"/>
                      <a:pt x="3252353" y="1620981"/>
                    </a:cubicBezTo>
                    <a:cubicBezTo>
                      <a:pt x="3211065" y="1761790"/>
                      <a:pt x="3159079" y="1982299"/>
                      <a:pt x="3096490" y="2150918"/>
                    </a:cubicBezTo>
                    <a:cubicBezTo>
                      <a:pt x="2959313" y="2138710"/>
                      <a:pt x="2837261" y="2120232"/>
                      <a:pt x="2639290" y="2130136"/>
                    </a:cubicBezTo>
                    <a:cubicBezTo>
                      <a:pt x="2469186" y="2283496"/>
                      <a:pt x="2349275" y="2395210"/>
                      <a:pt x="2242150" y="2481453"/>
                    </a:cubicBezTo>
                    <a:cubicBezTo>
                      <a:pt x="2135025" y="2567696"/>
                      <a:pt x="2028307" y="2662248"/>
                      <a:pt x="1828800" y="2847109"/>
                    </a:cubicBezTo>
                    <a:cubicBezTo>
                      <a:pt x="1590590" y="2813179"/>
                      <a:pt x="1466970" y="2790723"/>
                      <a:pt x="1196617" y="2776866"/>
                    </a:cubicBezTo>
                    <a:cubicBezTo>
                      <a:pt x="926264" y="2763009"/>
                      <a:pt x="791575" y="2735827"/>
                      <a:pt x="613063" y="2712027"/>
                    </a:cubicBezTo>
                    <a:cubicBezTo>
                      <a:pt x="542112" y="2612075"/>
                      <a:pt x="444324" y="2513594"/>
                      <a:pt x="328768" y="2367880"/>
                    </a:cubicBezTo>
                    <a:cubicBezTo>
                      <a:pt x="213212" y="2222166"/>
                      <a:pt x="153270" y="2141470"/>
                      <a:pt x="20781" y="1995054"/>
                    </a:cubicBezTo>
                    <a:cubicBezTo>
                      <a:pt x="-2968" y="1863859"/>
                      <a:pt x="1596" y="1628884"/>
                      <a:pt x="10183" y="1486315"/>
                    </a:cubicBezTo>
                    <a:cubicBezTo>
                      <a:pt x="18770" y="1343746"/>
                      <a:pt x="7454" y="1098611"/>
                      <a:pt x="0" y="997527"/>
                    </a:cubicBezTo>
                    <a:cubicBezTo>
                      <a:pt x="101610" y="863339"/>
                      <a:pt x="124146" y="822937"/>
                      <a:pt x="238991" y="644236"/>
                    </a:cubicBezTo>
                    <a:cubicBezTo>
                      <a:pt x="353836" y="465534"/>
                      <a:pt x="414723" y="358548"/>
                      <a:pt x="477981" y="290945"/>
                    </a:cubicBezTo>
                    <a:cubicBezTo>
                      <a:pt x="620716" y="242709"/>
                      <a:pt x="675081" y="221364"/>
                      <a:pt x="867017" y="151291"/>
                    </a:cubicBezTo>
                    <a:cubicBezTo>
                      <a:pt x="1058954" y="81218"/>
                      <a:pt x="1084806" y="65455"/>
                      <a:pt x="1288472" y="0"/>
                    </a:cubicBezTo>
                    <a:cubicBezTo>
                      <a:pt x="1461966" y="57679"/>
                      <a:pt x="1513931" y="64467"/>
                      <a:pt x="1669403" y="92791"/>
                    </a:cubicBezTo>
                    <a:cubicBezTo>
                      <a:pt x="1824875" y="121114"/>
                      <a:pt x="1932377" y="138138"/>
                      <a:pt x="2098963" y="197427"/>
                    </a:cubicBezTo>
                    <a:cubicBezTo>
                      <a:pt x="2186939" y="288502"/>
                      <a:pt x="2251937" y="351479"/>
                      <a:pt x="2352917" y="461148"/>
                    </a:cubicBezTo>
                    <a:cubicBezTo>
                      <a:pt x="2453897" y="570817"/>
                      <a:pt x="2577137" y="695072"/>
                      <a:pt x="2639290" y="758536"/>
                    </a:cubicBezTo>
                    <a:close/>
                  </a:path>
                </a:pathLst>
              </a:custGeom>
              <a:solidFill>
                <a:srgbClr val="ED7D31"/>
              </a:solidFill>
              <a:ln w="22225" cap="rnd" cmpd="sng">
                <a:solidFill>
                  <a:schemeClr val="tx1"/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4966854 w 5964381"/>
                          <a:gd name="connsiteY4" fmla="*/ 1714500 h 2847109"/>
                          <a:gd name="connsiteX5" fmla="*/ 4530436 w 5964381"/>
                          <a:gd name="connsiteY5" fmla="*/ 2140527 h 2847109"/>
                          <a:gd name="connsiteX6" fmla="*/ 4094018 w 5964381"/>
                          <a:gd name="connsiteY6" fmla="*/ 1724891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4094018 w 5964381"/>
                          <a:gd name="connsiteY6" fmla="*/ 1724891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636818 w 5964381"/>
                          <a:gd name="connsiteY7" fmla="*/ 2140527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834245 w 5964381"/>
                          <a:gd name="connsiteY7" fmla="*/ 2296390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590308 w 5964381"/>
                          <a:gd name="connsiteY3" fmla="*/ 2109354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834245 w 5964381"/>
                          <a:gd name="connsiteY7" fmla="*/ 2296390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5964381" h="2847109">
                            <a:moveTo>
                              <a:pt x="2639290" y="758536"/>
                            </a:moveTo>
                            <a:lnTo>
                              <a:pt x="5413663" y="768927"/>
                            </a:lnTo>
                            <a:lnTo>
                              <a:pt x="5964381" y="1454727"/>
                            </a:lnTo>
                            <a:lnTo>
                              <a:pt x="5590308" y="2109354"/>
                            </a:lnTo>
                            <a:lnTo>
                              <a:pt x="5133109" y="1600200"/>
                            </a:lnTo>
                            <a:lnTo>
                              <a:pt x="4530436" y="2140527"/>
                            </a:lnTo>
                            <a:lnTo>
                              <a:pt x="3948545" y="1537854"/>
                            </a:lnTo>
                            <a:lnTo>
                              <a:pt x="3834245" y="2296390"/>
                            </a:lnTo>
                            <a:lnTo>
                              <a:pt x="3252353" y="1620981"/>
                            </a:lnTo>
                            <a:lnTo>
                              <a:pt x="3096490" y="2150918"/>
                            </a:lnTo>
                            <a:lnTo>
                              <a:pt x="2639290" y="2130136"/>
                            </a:lnTo>
                            <a:lnTo>
                              <a:pt x="1828800" y="2847109"/>
                            </a:lnTo>
                            <a:lnTo>
                              <a:pt x="613063" y="2712027"/>
                            </a:lnTo>
                            <a:lnTo>
                              <a:pt x="20781" y="1995054"/>
                            </a:lnTo>
                            <a:lnTo>
                              <a:pt x="0" y="997527"/>
                            </a:lnTo>
                            <a:lnTo>
                              <a:pt x="477981" y="290945"/>
                            </a:lnTo>
                            <a:lnTo>
                              <a:pt x="1288472" y="0"/>
                            </a:lnTo>
                            <a:lnTo>
                              <a:pt x="2098963" y="197427"/>
                            </a:lnTo>
                            <a:lnTo>
                              <a:pt x="2639290" y="758536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97C7C67-E704-7BA3-A12F-E8650A9C74E8}"/>
                  </a:ext>
                </a:extLst>
              </p:cNvPr>
              <p:cNvSpPr/>
              <p:nvPr/>
            </p:nvSpPr>
            <p:spPr>
              <a:xfrm>
                <a:off x="4395355" y="4842164"/>
                <a:ext cx="768927" cy="696191"/>
              </a:xfrm>
              <a:custGeom>
                <a:avLst/>
                <a:gdLst>
                  <a:gd name="connsiteX0" fmla="*/ 0 w 768927"/>
                  <a:gd name="connsiteY0" fmla="*/ 0 h 696191"/>
                  <a:gd name="connsiteX1" fmla="*/ 174567 w 768927"/>
                  <a:gd name="connsiteY1" fmla="*/ 334172 h 696191"/>
                  <a:gd name="connsiteX2" fmla="*/ 363681 w 768927"/>
                  <a:gd name="connsiteY2" fmla="*/ 696191 h 696191"/>
                  <a:gd name="connsiteX3" fmla="*/ 574409 w 768927"/>
                  <a:gd name="connsiteY3" fmla="*/ 447640 h 696191"/>
                  <a:gd name="connsiteX4" fmla="*/ 768927 w 768927"/>
                  <a:gd name="connsiteY4" fmla="*/ 218209 h 696191"/>
                  <a:gd name="connsiteX5" fmla="*/ 407531 w 768927"/>
                  <a:gd name="connsiteY5" fmla="*/ 115651 h 696191"/>
                  <a:gd name="connsiteX6" fmla="*/ 0 w 768927"/>
                  <a:gd name="connsiteY6" fmla="*/ 0 h 69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927" h="696191" fill="none" extrusionOk="0">
                    <a:moveTo>
                      <a:pt x="0" y="0"/>
                    </a:moveTo>
                    <a:cubicBezTo>
                      <a:pt x="73714" y="120989"/>
                      <a:pt x="101488" y="282531"/>
                      <a:pt x="174567" y="334172"/>
                    </a:cubicBezTo>
                    <a:cubicBezTo>
                      <a:pt x="247646" y="385813"/>
                      <a:pt x="257170" y="545151"/>
                      <a:pt x="363681" y="696191"/>
                    </a:cubicBezTo>
                    <a:cubicBezTo>
                      <a:pt x="422352" y="590175"/>
                      <a:pt x="539010" y="549280"/>
                      <a:pt x="574409" y="447640"/>
                    </a:cubicBezTo>
                    <a:cubicBezTo>
                      <a:pt x="609808" y="346000"/>
                      <a:pt x="728618" y="298759"/>
                      <a:pt x="768927" y="218209"/>
                    </a:cubicBezTo>
                    <a:cubicBezTo>
                      <a:pt x="605846" y="178973"/>
                      <a:pt x="491046" y="111777"/>
                      <a:pt x="407531" y="115651"/>
                    </a:cubicBezTo>
                    <a:cubicBezTo>
                      <a:pt x="324016" y="119525"/>
                      <a:pt x="130204" y="23102"/>
                      <a:pt x="0" y="0"/>
                    </a:cubicBezTo>
                    <a:close/>
                  </a:path>
                  <a:path w="768927" h="696191" stroke="0" extrusionOk="0">
                    <a:moveTo>
                      <a:pt x="0" y="0"/>
                    </a:moveTo>
                    <a:cubicBezTo>
                      <a:pt x="77924" y="101168"/>
                      <a:pt x="83644" y="182359"/>
                      <a:pt x="178204" y="341134"/>
                    </a:cubicBezTo>
                    <a:cubicBezTo>
                      <a:pt x="272764" y="499909"/>
                      <a:pt x="279421" y="620428"/>
                      <a:pt x="363681" y="696191"/>
                    </a:cubicBezTo>
                    <a:cubicBezTo>
                      <a:pt x="409257" y="634830"/>
                      <a:pt x="487042" y="573512"/>
                      <a:pt x="574409" y="447640"/>
                    </a:cubicBezTo>
                    <a:cubicBezTo>
                      <a:pt x="661776" y="321768"/>
                      <a:pt x="734335" y="308830"/>
                      <a:pt x="768927" y="218209"/>
                    </a:cubicBezTo>
                    <a:cubicBezTo>
                      <a:pt x="618894" y="190234"/>
                      <a:pt x="576049" y="121990"/>
                      <a:pt x="399842" y="113469"/>
                    </a:cubicBezTo>
                    <a:cubicBezTo>
                      <a:pt x="223635" y="104948"/>
                      <a:pt x="110445" y="-544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68927"/>
                          <a:gd name="connsiteY0" fmla="*/ 0 h 696191"/>
                          <a:gd name="connsiteX1" fmla="*/ 363681 w 768927"/>
                          <a:gd name="connsiteY1" fmla="*/ 696191 h 696191"/>
                          <a:gd name="connsiteX2" fmla="*/ 768927 w 768927"/>
                          <a:gd name="connsiteY2" fmla="*/ 218209 h 696191"/>
                          <a:gd name="connsiteX3" fmla="*/ 0 w 768927"/>
                          <a:gd name="connsiteY3" fmla="*/ 0 h 6961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68927" h="696191">
                            <a:moveTo>
                              <a:pt x="0" y="0"/>
                            </a:moveTo>
                            <a:lnTo>
                              <a:pt x="363681" y="696191"/>
                            </a:lnTo>
                            <a:lnTo>
                              <a:pt x="768927" y="21820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4FC651E2-6FD8-3A7F-83D9-47F616A549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300458" y="5274458"/>
              <a:ext cx="390768" cy="179275"/>
              <a:chOff x="8835390" y="5501565"/>
              <a:chExt cx="2865120" cy="1314450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822DB16-574B-FB26-DA36-C1492C5B0E31}"/>
                  </a:ext>
                </a:extLst>
              </p:cNvPr>
              <p:cNvSpPr/>
              <p:nvPr/>
            </p:nvSpPr>
            <p:spPr>
              <a:xfrm>
                <a:off x="8835390" y="5501565"/>
                <a:ext cx="2865120" cy="1314450"/>
              </a:xfrm>
              <a:custGeom>
                <a:avLst/>
                <a:gdLst>
                  <a:gd name="connsiteX0" fmla="*/ 0 w 2865120"/>
                  <a:gd name="connsiteY0" fmla="*/ 472440 h 1314450"/>
                  <a:gd name="connsiteX1" fmla="*/ 0 w 2865120"/>
                  <a:gd name="connsiteY1" fmla="*/ 731520 h 1314450"/>
                  <a:gd name="connsiteX2" fmla="*/ 137160 w 2865120"/>
                  <a:gd name="connsiteY2" fmla="*/ 739140 h 1314450"/>
                  <a:gd name="connsiteX3" fmla="*/ 152400 w 2865120"/>
                  <a:gd name="connsiteY3" fmla="*/ 1303020 h 1314450"/>
                  <a:gd name="connsiteX4" fmla="*/ 381000 w 2865120"/>
                  <a:gd name="connsiteY4" fmla="*/ 1306830 h 1314450"/>
                  <a:gd name="connsiteX5" fmla="*/ 365760 w 2865120"/>
                  <a:gd name="connsiteY5" fmla="*/ 735330 h 1314450"/>
                  <a:gd name="connsiteX6" fmla="*/ 514350 w 2865120"/>
                  <a:gd name="connsiteY6" fmla="*/ 746760 h 1314450"/>
                  <a:gd name="connsiteX7" fmla="*/ 499110 w 2865120"/>
                  <a:gd name="connsiteY7" fmla="*/ 1051560 h 1314450"/>
                  <a:gd name="connsiteX8" fmla="*/ 742950 w 2865120"/>
                  <a:gd name="connsiteY8" fmla="*/ 1024890 h 1314450"/>
                  <a:gd name="connsiteX9" fmla="*/ 750570 w 2865120"/>
                  <a:gd name="connsiteY9" fmla="*/ 735330 h 1314450"/>
                  <a:gd name="connsiteX10" fmla="*/ 864870 w 2865120"/>
                  <a:gd name="connsiteY10" fmla="*/ 735330 h 1314450"/>
                  <a:gd name="connsiteX11" fmla="*/ 864870 w 2865120"/>
                  <a:gd name="connsiteY11" fmla="*/ 1310640 h 1314450"/>
                  <a:gd name="connsiteX12" fmla="*/ 1093470 w 2865120"/>
                  <a:gd name="connsiteY12" fmla="*/ 1314450 h 1314450"/>
                  <a:gd name="connsiteX13" fmla="*/ 1104900 w 2865120"/>
                  <a:gd name="connsiteY13" fmla="*/ 762000 h 1314450"/>
                  <a:gd name="connsiteX14" fmla="*/ 1104900 w 2865120"/>
                  <a:gd name="connsiteY14" fmla="*/ 762000 h 1314450"/>
                  <a:gd name="connsiteX15" fmla="*/ 1687830 w 2865120"/>
                  <a:gd name="connsiteY15" fmla="*/ 750570 h 1314450"/>
                  <a:gd name="connsiteX16" fmla="*/ 1905000 w 2865120"/>
                  <a:gd name="connsiteY16" fmla="*/ 845820 h 1314450"/>
                  <a:gd name="connsiteX17" fmla="*/ 1889760 w 2865120"/>
                  <a:gd name="connsiteY17" fmla="*/ 899160 h 1314450"/>
                  <a:gd name="connsiteX18" fmla="*/ 1885950 w 2865120"/>
                  <a:gd name="connsiteY18" fmla="*/ 1009650 h 1314450"/>
                  <a:gd name="connsiteX19" fmla="*/ 1885950 w 2865120"/>
                  <a:gd name="connsiteY19" fmla="*/ 1009650 h 1314450"/>
                  <a:gd name="connsiteX20" fmla="*/ 2030730 w 2865120"/>
                  <a:gd name="connsiteY20" fmla="*/ 994410 h 1314450"/>
                  <a:gd name="connsiteX21" fmla="*/ 2148840 w 2865120"/>
                  <a:gd name="connsiteY21" fmla="*/ 1238250 h 1314450"/>
                  <a:gd name="connsiteX22" fmla="*/ 2434590 w 2865120"/>
                  <a:gd name="connsiteY22" fmla="*/ 1238250 h 1314450"/>
                  <a:gd name="connsiteX23" fmla="*/ 2564130 w 2865120"/>
                  <a:gd name="connsiteY23" fmla="*/ 1032510 h 1314450"/>
                  <a:gd name="connsiteX24" fmla="*/ 2727960 w 2865120"/>
                  <a:gd name="connsiteY24" fmla="*/ 1032510 h 1314450"/>
                  <a:gd name="connsiteX25" fmla="*/ 2720340 w 2865120"/>
                  <a:gd name="connsiteY25" fmla="*/ 864870 h 1314450"/>
                  <a:gd name="connsiteX26" fmla="*/ 2865120 w 2865120"/>
                  <a:gd name="connsiteY26" fmla="*/ 685800 h 1314450"/>
                  <a:gd name="connsiteX27" fmla="*/ 2857500 w 2865120"/>
                  <a:gd name="connsiteY27" fmla="*/ 518160 h 1314450"/>
                  <a:gd name="connsiteX28" fmla="*/ 2686050 w 2865120"/>
                  <a:gd name="connsiteY28" fmla="*/ 358140 h 1314450"/>
                  <a:gd name="connsiteX29" fmla="*/ 2686050 w 2865120"/>
                  <a:gd name="connsiteY29" fmla="*/ 224790 h 1314450"/>
                  <a:gd name="connsiteX30" fmla="*/ 2548890 w 2865120"/>
                  <a:gd name="connsiteY30" fmla="*/ 213360 h 1314450"/>
                  <a:gd name="connsiteX31" fmla="*/ 2548890 w 2865120"/>
                  <a:gd name="connsiteY31" fmla="*/ 213360 h 1314450"/>
                  <a:gd name="connsiteX32" fmla="*/ 2407920 w 2865120"/>
                  <a:gd name="connsiteY32" fmla="*/ 0 h 1314450"/>
                  <a:gd name="connsiteX33" fmla="*/ 2152650 w 2865120"/>
                  <a:gd name="connsiteY33" fmla="*/ 0 h 1314450"/>
                  <a:gd name="connsiteX34" fmla="*/ 2053590 w 2865120"/>
                  <a:gd name="connsiteY34" fmla="*/ 186690 h 1314450"/>
                  <a:gd name="connsiteX35" fmla="*/ 1901190 w 2865120"/>
                  <a:gd name="connsiteY35" fmla="*/ 190500 h 1314450"/>
                  <a:gd name="connsiteX36" fmla="*/ 1866900 w 2865120"/>
                  <a:gd name="connsiteY36" fmla="*/ 346710 h 1314450"/>
                  <a:gd name="connsiteX37" fmla="*/ 1718310 w 2865120"/>
                  <a:gd name="connsiteY37" fmla="*/ 461010 h 1314450"/>
                  <a:gd name="connsiteX38" fmla="*/ 1197089 w 2865120"/>
                  <a:gd name="connsiteY38" fmla="*/ 464477 h 1314450"/>
                  <a:gd name="connsiteX39" fmla="*/ 624319 w 2865120"/>
                  <a:gd name="connsiteY39" fmla="*/ 468287 h 1314450"/>
                  <a:gd name="connsiteX40" fmla="*/ 0 w 2865120"/>
                  <a:gd name="connsiteY40" fmla="*/ 47244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865120" h="1314450" fill="none" extrusionOk="0">
                    <a:moveTo>
                      <a:pt x="0" y="472440"/>
                    </a:moveTo>
                    <a:cubicBezTo>
                      <a:pt x="-5387" y="556073"/>
                      <a:pt x="3129" y="658914"/>
                      <a:pt x="0" y="731520"/>
                    </a:cubicBezTo>
                    <a:cubicBezTo>
                      <a:pt x="30465" y="728772"/>
                      <a:pt x="107552" y="739506"/>
                      <a:pt x="137160" y="739140"/>
                    </a:cubicBezTo>
                    <a:cubicBezTo>
                      <a:pt x="151996" y="881416"/>
                      <a:pt x="170026" y="1046284"/>
                      <a:pt x="152400" y="1303020"/>
                    </a:cubicBezTo>
                    <a:cubicBezTo>
                      <a:pt x="227004" y="1308544"/>
                      <a:pt x="287599" y="1308769"/>
                      <a:pt x="381000" y="1306830"/>
                    </a:cubicBezTo>
                    <a:cubicBezTo>
                      <a:pt x="396280" y="1085916"/>
                      <a:pt x="360235" y="974070"/>
                      <a:pt x="365760" y="735330"/>
                    </a:cubicBezTo>
                    <a:cubicBezTo>
                      <a:pt x="439037" y="735231"/>
                      <a:pt x="461793" y="749575"/>
                      <a:pt x="514350" y="746760"/>
                    </a:cubicBezTo>
                    <a:cubicBezTo>
                      <a:pt x="515956" y="830120"/>
                      <a:pt x="492700" y="898858"/>
                      <a:pt x="499110" y="1051560"/>
                    </a:cubicBezTo>
                    <a:cubicBezTo>
                      <a:pt x="568036" y="1043230"/>
                      <a:pt x="655160" y="1040897"/>
                      <a:pt x="742950" y="1024890"/>
                    </a:cubicBezTo>
                    <a:cubicBezTo>
                      <a:pt x="736919" y="934947"/>
                      <a:pt x="755280" y="864057"/>
                      <a:pt x="750570" y="735330"/>
                    </a:cubicBezTo>
                    <a:cubicBezTo>
                      <a:pt x="783336" y="735122"/>
                      <a:pt x="809791" y="730875"/>
                      <a:pt x="864870" y="735330"/>
                    </a:cubicBezTo>
                    <a:cubicBezTo>
                      <a:pt x="881886" y="967199"/>
                      <a:pt x="861216" y="1151466"/>
                      <a:pt x="864870" y="1310640"/>
                    </a:cubicBezTo>
                    <a:cubicBezTo>
                      <a:pt x="948975" y="1301905"/>
                      <a:pt x="1019189" y="1320850"/>
                      <a:pt x="1093470" y="1314450"/>
                    </a:cubicBezTo>
                    <a:cubicBezTo>
                      <a:pt x="1115355" y="1023374"/>
                      <a:pt x="1118497" y="1178177"/>
                      <a:pt x="1104900" y="762000"/>
                    </a:cubicBezTo>
                    <a:lnTo>
                      <a:pt x="1104900" y="762000"/>
                    </a:lnTo>
                    <a:cubicBezTo>
                      <a:pt x="1283292" y="747365"/>
                      <a:pt x="1434008" y="779875"/>
                      <a:pt x="1687830" y="750570"/>
                    </a:cubicBezTo>
                    <a:cubicBezTo>
                      <a:pt x="1742944" y="780858"/>
                      <a:pt x="1861808" y="822547"/>
                      <a:pt x="1905000" y="845820"/>
                    </a:cubicBezTo>
                    <a:cubicBezTo>
                      <a:pt x="1899034" y="864013"/>
                      <a:pt x="1890497" y="881150"/>
                      <a:pt x="1889760" y="899160"/>
                    </a:cubicBezTo>
                    <a:cubicBezTo>
                      <a:pt x="1877755" y="930587"/>
                      <a:pt x="1882860" y="971936"/>
                      <a:pt x="1885950" y="1009650"/>
                    </a:cubicBezTo>
                    <a:lnTo>
                      <a:pt x="1885950" y="1009650"/>
                    </a:lnTo>
                    <a:cubicBezTo>
                      <a:pt x="1955826" y="1003497"/>
                      <a:pt x="1974030" y="995598"/>
                      <a:pt x="2030730" y="994410"/>
                    </a:cubicBezTo>
                    <a:cubicBezTo>
                      <a:pt x="2070483" y="1048433"/>
                      <a:pt x="2115597" y="1148735"/>
                      <a:pt x="2148840" y="1238250"/>
                    </a:cubicBezTo>
                    <a:cubicBezTo>
                      <a:pt x="2223817" y="1244597"/>
                      <a:pt x="2317639" y="1247998"/>
                      <a:pt x="2434590" y="1238250"/>
                    </a:cubicBezTo>
                    <a:cubicBezTo>
                      <a:pt x="2472562" y="1188552"/>
                      <a:pt x="2509279" y="1113137"/>
                      <a:pt x="2564130" y="1032510"/>
                    </a:cubicBezTo>
                    <a:cubicBezTo>
                      <a:pt x="2644450" y="1030162"/>
                      <a:pt x="2688518" y="1037873"/>
                      <a:pt x="2727960" y="1032510"/>
                    </a:cubicBezTo>
                    <a:cubicBezTo>
                      <a:pt x="2733197" y="989508"/>
                      <a:pt x="2727810" y="938459"/>
                      <a:pt x="2720340" y="864870"/>
                    </a:cubicBezTo>
                    <a:cubicBezTo>
                      <a:pt x="2769366" y="793233"/>
                      <a:pt x="2827174" y="746229"/>
                      <a:pt x="2865120" y="685800"/>
                    </a:cubicBezTo>
                    <a:cubicBezTo>
                      <a:pt x="2864485" y="615249"/>
                      <a:pt x="2856918" y="553706"/>
                      <a:pt x="2857500" y="518160"/>
                    </a:cubicBezTo>
                    <a:cubicBezTo>
                      <a:pt x="2775277" y="448447"/>
                      <a:pt x="2753751" y="427168"/>
                      <a:pt x="2686050" y="358140"/>
                    </a:cubicBezTo>
                    <a:cubicBezTo>
                      <a:pt x="2687471" y="311847"/>
                      <a:pt x="2685196" y="290006"/>
                      <a:pt x="2686050" y="224790"/>
                    </a:cubicBezTo>
                    <a:cubicBezTo>
                      <a:pt x="2619907" y="200005"/>
                      <a:pt x="2660255" y="209520"/>
                      <a:pt x="2548890" y="213360"/>
                    </a:cubicBezTo>
                    <a:lnTo>
                      <a:pt x="2548890" y="213360"/>
                    </a:lnTo>
                    <a:cubicBezTo>
                      <a:pt x="2509429" y="173320"/>
                      <a:pt x="2457873" y="95223"/>
                      <a:pt x="2407920" y="0"/>
                    </a:cubicBezTo>
                    <a:cubicBezTo>
                      <a:pt x="2307698" y="-7463"/>
                      <a:pt x="2266381" y="5650"/>
                      <a:pt x="2152650" y="0"/>
                    </a:cubicBezTo>
                    <a:cubicBezTo>
                      <a:pt x="2103258" y="78528"/>
                      <a:pt x="2101094" y="112359"/>
                      <a:pt x="2053590" y="186690"/>
                    </a:cubicBezTo>
                    <a:cubicBezTo>
                      <a:pt x="2019250" y="180898"/>
                      <a:pt x="1974226" y="193853"/>
                      <a:pt x="1901190" y="190500"/>
                    </a:cubicBezTo>
                    <a:cubicBezTo>
                      <a:pt x="1885480" y="254099"/>
                      <a:pt x="1878751" y="298556"/>
                      <a:pt x="1866900" y="346710"/>
                    </a:cubicBezTo>
                    <a:cubicBezTo>
                      <a:pt x="1809615" y="389261"/>
                      <a:pt x="1756796" y="431592"/>
                      <a:pt x="1718310" y="461010"/>
                    </a:cubicBezTo>
                    <a:cubicBezTo>
                      <a:pt x="1480537" y="465886"/>
                      <a:pt x="1351500" y="475385"/>
                      <a:pt x="1197089" y="464477"/>
                    </a:cubicBezTo>
                    <a:cubicBezTo>
                      <a:pt x="1042678" y="453569"/>
                      <a:pt x="869643" y="495006"/>
                      <a:pt x="624319" y="468287"/>
                    </a:cubicBezTo>
                    <a:cubicBezTo>
                      <a:pt x="378995" y="441568"/>
                      <a:pt x="267224" y="484188"/>
                      <a:pt x="0" y="472440"/>
                    </a:cubicBezTo>
                    <a:close/>
                  </a:path>
                  <a:path w="2865120" h="1314450" stroke="0" extrusionOk="0">
                    <a:moveTo>
                      <a:pt x="0" y="472440"/>
                    </a:moveTo>
                    <a:cubicBezTo>
                      <a:pt x="-1685" y="553476"/>
                      <a:pt x="5335" y="635767"/>
                      <a:pt x="0" y="731520"/>
                    </a:cubicBezTo>
                    <a:cubicBezTo>
                      <a:pt x="43222" y="739163"/>
                      <a:pt x="70754" y="740800"/>
                      <a:pt x="137160" y="739140"/>
                    </a:cubicBezTo>
                    <a:cubicBezTo>
                      <a:pt x="143029" y="947091"/>
                      <a:pt x="130778" y="1049995"/>
                      <a:pt x="152400" y="1303020"/>
                    </a:cubicBezTo>
                    <a:cubicBezTo>
                      <a:pt x="214436" y="1303774"/>
                      <a:pt x="310668" y="1311340"/>
                      <a:pt x="381000" y="1306830"/>
                    </a:cubicBezTo>
                    <a:cubicBezTo>
                      <a:pt x="386251" y="1179664"/>
                      <a:pt x="386413" y="976826"/>
                      <a:pt x="365760" y="735330"/>
                    </a:cubicBezTo>
                    <a:cubicBezTo>
                      <a:pt x="404354" y="738089"/>
                      <a:pt x="474475" y="736621"/>
                      <a:pt x="514350" y="746760"/>
                    </a:cubicBezTo>
                    <a:cubicBezTo>
                      <a:pt x="495372" y="836871"/>
                      <a:pt x="515722" y="960214"/>
                      <a:pt x="499110" y="1051560"/>
                    </a:cubicBezTo>
                    <a:cubicBezTo>
                      <a:pt x="558997" y="1052247"/>
                      <a:pt x="629429" y="1042956"/>
                      <a:pt x="742950" y="1024890"/>
                    </a:cubicBezTo>
                    <a:cubicBezTo>
                      <a:pt x="752743" y="891783"/>
                      <a:pt x="754566" y="827640"/>
                      <a:pt x="750570" y="735330"/>
                    </a:cubicBezTo>
                    <a:cubicBezTo>
                      <a:pt x="787289" y="738416"/>
                      <a:pt x="826437" y="732690"/>
                      <a:pt x="864870" y="735330"/>
                    </a:cubicBezTo>
                    <a:cubicBezTo>
                      <a:pt x="889876" y="952161"/>
                      <a:pt x="853020" y="1148990"/>
                      <a:pt x="864870" y="1310640"/>
                    </a:cubicBezTo>
                    <a:cubicBezTo>
                      <a:pt x="944669" y="1302976"/>
                      <a:pt x="984313" y="1323038"/>
                      <a:pt x="1093470" y="1314450"/>
                    </a:cubicBezTo>
                    <a:cubicBezTo>
                      <a:pt x="1112110" y="1034013"/>
                      <a:pt x="1139834" y="1238951"/>
                      <a:pt x="1104900" y="762000"/>
                    </a:cubicBezTo>
                    <a:lnTo>
                      <a:pt x="1104900" y="762000"/>
                    </a:lnTo>
                    <a:cubicBezTo>
                      <a:pt x="1320138" y="774068"/>
                      <a:pt x="1485947" y="767334"/>
                      <a:pt x="1687830" y="750570"/>
                    </a:cubicBezTo>
                    <a:cubicBezTo>
                      <a:pt x="1754310" y="777863"/>
                      <a:pt x="1850805" y="832085"/>
                      <a:pt x="1905000" y="845820"/>
                    </a:cubicBezTo>
                    <a:cubicBezTo>
                      <a:pt x="1899422" y="863862"/>
                      <a:pt x="1892294" y="879441"/>
                      <a:pt x="1889760" y="899160"/>
                    </a:cubicBezTo>
                    <a:cubicBezTo>
                      <a:pt x="1883450" y="930678"/>
                      <a:pt x="1887076" y="974356"/>
                      <a:pt x="1885950" y="1009650"/>
                    </a:cubicBezTo>
                    <a:lnTo>
                      <a:pt x="1885950" y="1009650"/>
                    </a:lnTo>
                    <a:cubicBezTo>
                      <a:pt x="1931360" y="998033"/>
                      <a:pt x="1974425" y="999234"/>
                      <a:pt x="2030730" y="994410"/>
                    </a:cubicBezTo>
                    <a:cubicBezTo>
                      <a:pt x="2069134" y="1088469"/>
                      <a:pt x="2114240" y="1149351"/>
                      <a:pt x="2148840" y="1238250"/>
                    </a:cubicBezTo>
                    <a:cubicBezTo>
                      <a:pt x="2276819" y="1224844"/>
                      <a:pt x="2296563" y="1224270"/>
                      <a:pt x="2434590" y="1238250"/>
                    </a:cubicBezTo>
                    <a:cubicBezTo>
                      <a:pt x="2497362" y="1155529"/>
                      <a:pt x="2498461" y="1132954"/>
                      <a:pt x="2564130" y="1032510"/>
                    </a:cubicBezTo>
                    <a:cubicBezTo>
                      <a:pt x="2617372" y="1034388"/>
                      <a:pt x="2671726" y="1031359"/>
                      <a:pt x="2727960" y="1032510"/>
                    </a:cubicBezTo>
                    <a:cubicBezTo>
                      <a:pt x="2719413" y="957196"/>
                      <a:pt x="2725672" y="917987"/>
                      <a:pt x="2720340" y="864870"/>
                    </a:cubicBezTo>
                    <a:cubicBezTo>
                      <a:pt x="2782322" y="802810"/>
                      <a:pt x="2811463" y="735136"/>
                      <a:pt x="2865120" y="685800"/>
                    </a:cubicBezTo>
                    <a:cubicBezTo>
                      <a:pt x="2862594" y="624842"/>
                      <a:pt x="2858181" y="557817"/>
                      <a:pt x="2857500" y="518160"/>
                    </a:cubicBezTo>
                    <a:cubicBezTo>
                      <a:pt x="2808001" y="462890"/>
                      <a:pt x="2727926" y="387405"/>
                      <a:pt x="2686050" y="358140"/>
                    </a:cubicBezTo>
                    <a:cubicBezTo>
                      <a:pt x="2686601" y="322224"/>
                      <a:pt x="2689709" y="269471"/>
                      <a:pt x="2686050" y="224790"/>
                    </a:cubicBezTo>
                    <a:cubicBezTo>
                      <a:pt x="2614377" y="207334"/>
                      <a:pt x="2671268" y="215034"/>
                      <a:pt x="2548890" y="213360"/>
                    </a:cubicBezTo>
                    <a:lnTo>
                      <a:pt x="2548890" y="213360"/>
                    </a:lnTo>
                    <a:cubicBezTo>
                      <a:pt x="2513302" y="141811"/>
                      <a:pt x="2464095" y="70041"/>
                      <a:pt x="2407920" y="0"/>
                    </a:cubicBezTo>
                    <a:cubicBezTo>
                      <a:pt x="2345858" y="647"/>
                      <a:pt x="2265063" y="9785"/>
                      <a:pt x="2152650" y="0"/>
                    </a:cubicBezTo>
                    <a:cubicBezTo>
                      <a:pt x="2112139" y="84870"/>
                      <a:pt x="2098137" y="112956"/>
                      <a:pt x="2053590" y="186690"/>
                    </a:cubicBezTo>
                    <a:cubicBezTo>
                      <a:pt x="1977618" y="191363"/>
                      <a:pt x="1972528" y="192090"/>
                      <a:pt x="1901190" y="190500"/>
                    </a:cubicBezTo>
                    <a:cubicBezTo>
                      <a:pt x="1894076" y="226970"/>
                      <a:pt x="1872372" y="309530"/>
                      <a:pt x="1866900" y="346710"/>
                    </a:cubicBezTo>
                    <a:cubicBezTo>
                      <a:pt x="1801843" y="388575"/>
                      <a:pt x="1788939" y="417158"/>
                      <a:pt x="1718310" y="461010"/>
                    </a:cubicBezTo>
                    <a:cubicBezTo>
                      <a:pt x="1528711" y="441024"/>
                      <a:pt x="1333791" y="462033"/>
                      <a:pt x="1128357" y="464934"/>
                    </a:cubicBezTo>
                    <a:cubicBezTo>
                      <a:pt x="922923" y="467835"/>
                      <a:pt x="793592" y="480829"/>
                      <a:pt x="572770" y="468630"/>
                    </a:cubicBezTo>
                    <a:cubicBezTo>
                      <a:pt x="351948" y="456431"/>
                      <a:pt x="156776" y="468345"/>
                      <a:pt x="0" y="472440"/>
                    </a:cubicBezTo>
                    <a:close/>
                  </a:path>
                </a:pathLst>
              </a:custGeom>
              <a:solidFill>
                <a:srgbClr val="ED7D31"/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865120"/>
                          <a:gd name="connsiteY0" fmla="*/ 472440 h 1314450"/>
                          <a:gd name="connsiteX1" fmla="*/ 0 w 2865120"/>
                          <a:gd name="connsiteY1" fmla="*/ 731520 h 1314450"/>
                          <a:gd name="connsiteX2" fmla="*/ 137160 w 2865120"/>
                          <a:gd name="connsiteY2" fmla="*/ 739140 h 1314450"/>
                          <a:gd name="connsiteX3" fmla="*/ 152400 w 2865120"/>
                          <a:gd name="connsiteY3" fmla="*/ 1303020 h 1314450"/>
                          <a:gd name="connsiteX4" fmla="*/ 381000 w 2865120"/>
                          <a:gd name="connsiteY4" fmla="*/ 1306830 h 1314450"/>
                          <a:gd name="connsiteX5" fmla="*/ 365760 w 2865120"/>
                          <a:gd name="connsiteY5" fmla="*/ 735330 h 1314450"/>
                          <a:gd name="connsiteX6" fmla="*/ 514350 w 2865120"/>
                          <a:gd name="connsiteY6" fmla="*/ 746760 h 1314450"/>
                          <a:gd name="connsiteX7" fmla="*/ 499110 w 2865120"/>
                          <a:gd name="connsiteY7" fmla="*/ 1051560 h 1314450"/>
                          <a:gd name="connsiteX8" fmla="*/ 742950 w 2865120"/>
                          <a:gd name="connsiteY8" fmla="*/ 1024890 h 1314450"/>
                          <a:gd name="connsiteX9" fmla="*/ 750570 w 2865120"/>
                          <a:gd name="connsiteY9" fmla="*/ 735330 h 1314450"/>
                          <a:gd name="connsiteX10" fmla="*/ 864870 w 2865120"/>
                          <a:gd name="connsiteY10" fmla="*/ 735330 h 1314450"/>
                          <a:gd name="connsiteX11" fmla="*/ 864870 w 2865120"/>
                          <a:gd name="connsiteY11" fmla="*/ 1310640 h 1314450"/>
                          <a:gd name="connsiteX12" fmla="*/ 1093470 w 2865120"/>
                          <a:gd name="connsiteY12" fmla="*/ 1314450 h 1314450"/>
                          <a:gd name="connsiteX13" fmla="*/ 1104900 w 2865120"/>
                          <a:gd name="connsiteY13" fmla="*/ 762000 h 1314450"/>
                          <a:gd name="connsiteX14" fmla="*/ 1104900 w 2865120"/>
                          <a:gd name="connsiteY14" fmla="*/ 762000 h 1314450"/>
                          <a:gd name="connsiteX15" fmla="*/ 1687830 w 2865120"/>
                          <a:gd name="connsiteY15" fmla="*/ 750570 h 1314450"/>
                          <a:gd name="connsiteX16" fmla="*/ 1905000 w 2865120"/>
                          <a:gd name="connsiteY16" fmla="*/ 845820 h 1314450"/>
                          <a:gd name="connsiteX17" fmla="*/ 1889760 w 2865120"/>
                          <a:gd name="connsiteY17" fmla="*/ 899160 h 1314450"/>
                          <a:gd name="connsiteX18" fmla="*/ 1885950 w 2865120"/>
                          <a:gd name="connsiteY18" fmla="*/ 1009650 h 1314450"/>
                          <a:gd name="connsiteX19" fmla="*/ 1885950 w 2865120"/>
                          <a:gd name="connsiteY19" fmla="*/ 1009650 h 1314450"/>
                          <a:gd name="connsiteX20" fmla="*/ 2030730 w 2865120"/>
                          <a:gd name="connsiteY20" fmla="*/ 994410 h 1314450"/>
                          <a:gd name="connsiteX21" fmla="*/ 2148840 w 2865120"/>
                          <a:gd name="connsiteY21" fmla="*/ 1238250 h 1314450"/>
                          <a:gd name="connsiteX22" fmla="*/ 2434590 w 2865120"/>
                          <a:gd name="connsiteY22" fmla="*/ 1238250 h 1314450"/>
                          <a:gd name="connsiteX23" fmla="*/ 2564130 w 2865120"/>
                          <a:gd name="connsiteY23" fmla="*/ 1032510 h 1314450"/>
                          <a:gd name="connsiteX24" fmla="*/ 2727960 w 2865120"/>
                          <a:gd name="connsiteY24" fmla="*/ 1032510 h 1314450"/>
                          <a:gd name="connsiteX25" fmla="*/ 2720340 w 2865120"/>
                          <a:gd name="connsiteY25" fmla="*/ 864870 h 1314450"/>
                          <a:gd name="connsiteX26" fmla="*/ 2865120 w 2865120"/>
                          <a:gd name="connsiteY26" fmla="*/ 685800 h 1314450"/>
                          <a:gd name="connsiteX27" fmla="*/ 2857500 w 2865120"/>
                          <a:gd name="connsiteY27" fmla="*/ 518160 h 1314450"/>
                          <a:gd name="connsiteX28" fmla="*/ 2686050 w 2865120"/>
                          <a:gd name="connsiteY28" fmla="*/ 358140 h 1314450"/>
                          <a:gd name="connsiteX29" fmla="*/ 2686050 w 2865120"/>
                          <a:gd name="connsiteY29" fmla="*/ 224790 h 1314450"/>
                          <a:gd name="connsiteX30" fmla="*/ 2548890 w 2865120"/>
                          <a:gd name="connsiteY30" fmla="*/ 213360 h 1314450"/>
                          <a:gd name="connsiteX31" fmla="*/ 2548890 w 2865120"/>
                          <a:gd name="connsiteY31" fmla="*/ 213360 h 1314450"/>
                          <a:gd name="connsiteX32" fmla="*/ 2407920 w 2865120"/>
                          <a:gd name="connsiteY32" fmla="*/ 0 h 1314450"/>
                          <a:gd name="connsiteX33" fmla="*/ 2152650 w 2865120"/>
                          <a:gd name="connsiteY33" fmla="*/ 0 h 1314450"/>
                          <a:gd name="connsiteX34" fmla="*/ 2053590 w 2865120"/>
                          <a:gd name="connsiteY34" fmla="*/ 186690 h 1314450"/>
                          <a:gd name="connsiteX35" fmla="*/ 1901190 w 2865120"/>
                          <a:gd name="connsiteY35" fmla="*/ 190500 h 1314450"/>
                          <a:gd name="connsiteX36" fmla="*/ 1866900 w 2865120"/>
                          <a:gd name="connsiteY36" fmla="*/ 346710 h 1314450"/>
                          <a:gd name="connsiteX37" fmla="*/ 1718310 w 2865120"/>
                          <a:gd name="connsiteY37" fmla="*/ 461010 h 1314450"/>
                          <a:gd name="connsiteX38" fmla="*/ 0 w 2865120"/>
                          <a:gd name="connsiteY38" fmla="*/ 472440 h 13144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</a:cxnLst>
                        <a:rect l="l" t="t" r="r" b="b"/>
                        <a:pathLst>
                          <a:path w="2865120" h="1314450">
                            <a:moveTo>
                              <a:pt x="0" y="472440"/>
                            </a:moveTo>
                            <a:lnTo>
                              <a:pt x="0" y="731520"/>
                            </a:lnTo>
                            <a:lnTo>
                              <a:pt x="137160" y="739140"/>
                            </a:lnTo>
                            <a:lnTo>
                              <a:pt x="152400" y="1303020"/>
                            </a:lnTo>
                            <a:lnTo>
                              <a:pt x="381000" y="1306830"/>
                            </a:lnTo>
                            <a:lnTo>
                              <a:pt x="365760" y="735330"/>
                            </a:lnTo>
                            <a:lnTo>
                              <a:pt x="514350" y="746760"/>
                            </a:lnTo>
                            <a:lnTo>
                              <a:pt x="499110" y="1051560"/>
                            </a:lnTo>
                            <a:lnTo>
                              <a:pt x="742950" y="1024890"/>
                            </a:lnTo>
                            <a:lnTo>
                              <a:pt x="750570" y="735330"/>
                            </a:lnTo>
                            <a:lnTo>
                              <a:pt x="864870" y="735330"/>
                            </a:lnTo>
                            <a:lnTo>
                              <a:pt x="864870" y="1310640"/>
                            </a:lnTo>
                            <a:lnTo>
                              <a:pt x="1093470" y="1314450"/>
                            </a:lnTo>
                            <a:cubicBezTo>
                              <a:pt x="1114873" y="1029073"/>
                              <a:pt x="1104900" y="1212993"/>
                              <a:pt x="1104900" y="762000"/>
                            </a:cubicBezTo>
                            <a:lnTo>
                              <a:pt x="1104900" y="762000"/>
                            </a:lnTo>
                            <a:lnTo>
                              <a:pt x="1687830" y="750570"/>
                            </a:lnTo>
                            <a:lnTo>
                              <a:pt x="1905000" y="845820"/>
                            </a:lnTo>
                            <a:cubicBezTo>
                              <a:pt x="1899920" y="863600"/>
                              <a:pt x="1892054" y="880811"/>
                              <a:pt x="1889760" y="899160"/>
                            </a:cubicBezTo>
                            <a:cubicBezTo>
                              <a:pt x="1885804" y="930811"/>
                              <a:pt x="1885950" y="973387"/>
                              <a:pt x="1885950" y="1009650"/>
                            </a:cubicBezTo>
                            <a:lnTo>
                              <a:pt x="1885950" y="1009650"/>
                            </a:lnTo>
                            <a:lnTo>
                              <a:pt x="2030730" y="994410"/>
                            </a:lnTo>
                            <a:lnTo>
                              <a:pt x="2148840" y="1238250"/>
                            </a:lnTo>
                            <a:lnTo>
                              <a:pt x="2434590" y="1238250"/>
                            </a:lnTo>
                            <a:lnTo>
                              <a:pt x="2564130" y="1032510"/>
                            </a:lnTo>
                            <a:lnTo>
                              <a:pt x="2727960" y="1032510"/>
                            </a:lnTo>
                            <a:lnTo>
                              <a:pt x="2720340" y="864870"/>
                            </a:lnTo>
                            <a:lnTo>
                              <a:pt x="2865120" y="685800"/>
                            </a:lnTo>
                            <a:lnTo>
                              <a:pt x="2857500" y="518160"/>
                            </a:lnTo>
                            <a:lnTo>
                              <a:pt x="2686050" y="358140"/>
                            </a:lnTo>
                            <a:lnTo>
                              <a:pt x="2686050" y="224790"/>
                            </a:lnTo>
                            <a:cubicBezTo>
                              <a:pt x="2619230" y="202517"/>
                              <a:pt x="2663808" y="213360"/>
                              <a:pt x="2548890" y="213360"/>
                            </a:cubicBezTo>
                            <a:lnTo>
                              <a:pt x="2548890" y="213360"/>
                            </a:lnTo>
                            <a:lnTo>
                              <a:pt x="2407920" y="0"/>
                            </a:lnTo>
                            <a:lnTo>
                              <a:pt x="2152650" y="0"/>
                            </a:lnTo>
                            <a:lnTo>
                              <a:pt x="2053590" y="186690"/>
                            </a:lnTo>
                            <a:lnTo>
                              <a:pt x="1901190" y="190500"/>
                            </a:lnTo>
                            <a:lnTo>
                              <a:pt x="1866900" y="346710"/>
                            </a:lnTo>
                            <a:lnTo>
                              <a:pt x="1718310" y="461010"/>
                            </a:lnTo>
                            <a:lnTo>
                              <a:pt x="0" y="472440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ED3A05A-A9B8-CE97-2B5B-19CC7A799A12}"/>
                  </a:ext>
                </a:extLst>
              </p:cNvPr>
              <p:cNvSpPr/>
              <p:nvPr/>
            </p:nvSpPr>
            <p:spPr>
              <a:xfrm>
                <a:off x="10818320" y="5822334"/>
                <a:ext cx="253826" cy="3086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EDAEACE5-9704-04C9-8645-25CDA5C7A0CC}"/>
                  </a:ext>
                </a:extLst>
              </p:cNvPr>
              <p:cNvSpPr/>
              <p:nvPr/>
            </p:nvSpPr>
            <p:spPr>
              <a:xfrm>
                <a:off x="11204436" y="5815364"/>
                <a:ext cx="253826" cy="3086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CF77A4E-2F09-ECCD-C3D3-0041F49B2577}"/>
                  </a:ext>
                </a:extLst>
              </p:cNvPr>
              <p:cNvSpPr/>
              <p:nvPr/>
            </p:nvSpPr>
            <p:spPr>
              <a:xfrm>
                <a:off x="11026564" y="6227962"/>
                <a:ext cx="253826" cy="3086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</p:grp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FECF27E3-7A18-FD55-B278-AB17B769A344}"/>
              </a:ext>
            </a:extLst>
          </p:cNvPr>
          <p:cNvSpPr txBox="1"/>
          <p:nvPr/>
        </p:nvSpPr>
        <p:spPr>
          <a:xfrm>
            <a:off x="5727989" y="4412940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7" name="Graphic 186" descr="Close with solid fill">
            <a:extLst>
              <a:ext uri="{FF2B5EF4-FFF2-40B4-BE49-F238E27FC236}">
                <a16:creationId xmlns:a16="http://schemas.microsoft.com/office/drawing/2014/main" id="{4CEC664D-5761-AF7A-2040-2A572D5D5B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42387" y="4470039"/>
            <a:ext cx="381338" cy="3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06446 3.7037E-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9" grpId="0" animBg="1"/>
      <p:bldP spid="119" grpId="1" animBg="1"/>
      <p:bldP spid="3" grpId="0"/>
      <p:bldP spid="35" grpId="0"/>
      <p:bldP spid="37" grpId="0"/>
      <p:bldP spid="38" grpId="0"/>
      <p:bldP spid="39" grpId="0"/>
      <p:bldP spid="184" grpId="0"/>
      <p:bldP spid="18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B755AE-10F5-8E74-AABA-F3F5BD0D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5" y="1451728"/>
            <a:ext cx="11816490" cy="47252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1 IBE instance per depth?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Compilation</a:t>
            </a:r>
          </a:p>
          <a:p>
            <a:pPr marL="0" indent="0">
              <a:buNone/>
            </a:pPr>
            <a:r>
              <a:rPr lang="en-US" dirty="0"/>
              <a:t>Why weaker than HIBE?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More Corruptions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83D20BA-88B6-6A7B-48C0-5FDEEE042366}"/>
              </a:ext>
            </a:extLst>
          </p:cNvPr>
          <p:cNvGrpSpPr/>
          <p:nvPr/>
        </p:nvGrpSpPr>
        <p:grpSpPr>
          <a:xfrm>
            <a:off x="3900665" y="3842466"/>
            <a:ext cx="5613755" cy="1055349"/>
            <a:chOff x="3287791" y="2771372"/>
            <a:chExt cx="3763477" cy="1055349"/>
          </a:xfrm>
          <a:solidFill>
            <a:schemeClr val="bg1">
              <a:lumMod val="50000"/>
            </a:schemeClr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6AE5BD2-8B73-8D16-7EA2-9272CE5C26E9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5369599-2385-6BD8-EE80-920EAA062B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A223F32-5156-8638-600D-1D4F8B187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B7A0906-F348-1E0C-FF65-0FCBE4E027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F420E84-D61D-8C63-B0DD-88F072A9A4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rgbClr val="7F7F7F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EAA5A8B4-7D55-2AB3-99A2-87BDE13D968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25D0389E-1F8D-CCF2-81D7-63767EF98D11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0794061-29AE-309F-4155-427FE7613E94}"/>
              </a:ext>
            </a:extLst>
          </p:cNvPr>
          <p:cNvGrpSpPr/>
          <p:nvPr/>
        </p:nvGrpSpPr>
        <p:grpSpPr>
          <a:xfrm>
            <a:off x="5987663" y="4808910"/>
            <a:ext cx="749991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C21BCBE-6E86-7894-8D73-3CDB60531B59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4342044-AFAB-1534-F260-1A24F2B9F3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64548C1-F15A-664E-5FEC-AE588E23D6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715807C-4E13-0D6E-1E24-D8ED0F2DC4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2057678-F5D4-7A13-CAAC-07B103931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16139B6E-7DF4-184D-41DC-1DED903719FF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2D334A53-FE99-9D6E-E2CF-11DF829E493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5F47250D-600F-06FA-35B7-F52E8B3C7512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564E8D44-CBB7-ADAD-D925-FB8F97158352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0CC7803F-0E0B-B02E-BEBC-662B2C68B2DD}"/>
              </a:ext>
            </a:extLst>
          </p:cNvPr>
          <p:cNvSpPr/>
          <p:nvPr/>
        </p:nvSpPr>
        <p:spPr>
          <a:xfrm>
            <a:off x="9261893" y="4348308"/>
            <a:ext cx="497722" cy="54484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F5CB01B-E3BB-C0E8-369C-E7789690A37C}"/>
              </a:ext>
            </a:extLst>
          </p:cNvPr>
          <p:cNvGrpSpPr/>
          <p:nvPr/>
        </p:nvGrpSpPr>
        <p:grpSpPr>
          <a:xfrm>
            <a:off x="6859592" y="4808910"/>
            <a:ext cx="749991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98BF7D05-5C92-9D14-C6FA-A6EF12E0A1DD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CC0E30A6-0D0A-150C-27C8-BF219F305C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ED86129D-A974-E7FA-C5EB-A8E59F99FA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F177104E-985B-8B10-A654-1C76CECCB4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A9F3AF25-A553-0516-4403-A96F87551D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" name="Isosceles Triangle 265">
              <a:extLst>
                <a:ext uri="{FF2B5EF4-FFF2-40B4-BE49-F238E27FC236}">
                  <a16:creationId xmlns:a16="http://schemas.microsoft.com/office/drawing/2014/main" id="{21627AFB-21C7-00F0-E192-3DB4985E3887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7" name="Isosceles Triangle 266">
              <a:extLst>
                <a:ext uri="{FF2B5EF4-FFF2-40B4-BE49-F238E27FC236}">
                  <a16:creationId xmlns:a16="http://schemas.microsoft.com/office/drawing/2014/main" id="{24EAB6E7-CD4B-EC47-A0CF-2933BCF43222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8" name="Isosceles Triangle 267">
              <a:extLst>
                <a:ext uri="{FF2B5EF4-FFF2-40B4-BE49-F238E27FC236}">
                  <a16:creationId xmlns:a16="http://schemas.microsoft.com/office/drawing/2014/main" id="{64597943-C644-DB68-07A8-92C3E72CC50C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9" name="Isosceles Triangle 268">
              <a:extLst>
                <a:ext uri="{FF2B5EF4-FFF2-40B4-BE49-F238E27FC236}">
                  <a16:creationId xmlns:a16="http://schemas.microsoft.com/office/drawing/2014/main" id="{9832850A-63E5-4716-2500-F6DD56B90BCC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221EB00-3BCB-0889-5847-49CBAD95D0B0}"/>
              </a:ext>
            </a:extLst>
          </p:cNvPr>
          <p:cNvGrpSpPr/>
          <p:nvPr/>
        </p:nvGrpSpPr>
        <p:grpSpPr>
          <a:xfrm>
            <a:off x="3900665" y="3842466"/>
            <a:ext cx="5613755" cy="1055349"/>
            <a:chOff x="3287791" y="2771372"/>
            <a:chExt cx="3763477" cy="1055349"/>
          </a:xfrm>
          <a:solidFill>
            <a:schemeClr val="bg1">
              <a:lumMod val="50000"/>
            </a:schemeClr>
          </a:solidFill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50CA005C-710B-843F-8226-A6F5237CA786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DA57BBD9-FB55-4C20-B80C-BB2370D556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AC309E58-D9C7-67AC-D9D3-EEB3A04F82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2ADA3853-C9A7-9B04-8DBA-5DE56B0BA5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9B0A492D-B16A-8AB4-4787-49C5CDE645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7" name="Isosceles Triangle 276">
              <a:extLst>
                <a:ext uri="{FF2B5EF4-FFF2-40B4-BE49-F238E27FC236}">
                  <a16:creationId xmlns:a16="http://schemas.microsoft.com/office/drawing/2014/main" id="{6BB61CD5-A8F1-8F2B-5FEF-70CC1C8F085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78" name="Isosceles Triangle 277">
              <a:extLst>
                <a:ext uri="{FF2B5EF4-FFF2-40B4-BE49-F238E27FC236}">
                  <a16:creationId xmlns:a16="http://schemas.microsoft.com/office/drawing/2014/main" id="{EE71A17D-CB58-2AB9-25DC-891D477146CF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7F9B3877-FF85-99E7-AED3-88546213AA17}"/>
              </a:ext>
            </a:extLst>
          </p:cNvPr>
          <p:cNvGrpSpPr/>
          <p:nvPr/>
        </p:nvGrpSpPr>
        <p:grpSpPr>
          <a:xfrm>
            <a:off x="8083901" y="4333491"/>
            <a:ext cx="2861038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C43839F3-C399-6336-135B-DD99F0AC46AA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ED2BCBDA-AC55-CA0A-E0E1-28EE7BF326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80875F06-2E2D-7C08-77D3-2BE3A05EAC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06476561-EFAF-CCD8-8A4E-BCCB600789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76BAD09B-77F1-0B12-DCBF-9B2ADE9574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85" name="Isosceles Triangle 284">
              <a:extLst>
                <a:ext uri="{FF2B5EF4-FFF2-40B4-BE49-F238E27FC236}">
                  <a16:creationId xmlns:a16="http://schemas.microsoft.com/office/drawing/2014/main" id="{034653A5-5014-907D-E12F-08C3EC9816D8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86" name="Isosceles Triangle 285">
              <a:extLst>
                <a:ext uri="{FF2B5EF4-FFF2-40B4-BE49-F238E27FC236}">
                  <a16:creationId xmlns:a16="http://schemas.microsoft.com/office/drawing/2014/main" id="{D322AE03-065F-AC7A-CF00-64EEECFC5A77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87" name="Isosceles Triangle 286">
              <a:extLst>
                <a:ext uri="{FF2B5EF4-FFF2-40B4-BE49-F238E27FC236}">
                  <a16:creationId xmlns:a16="http://schemas.microsoft.com/office/drawing/2014/main" id="{11C4E649-BC1B-AF7F-6FD7-64113AAE5FC5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88" name="Isosceles Triangle 287">
              <a:extLst>
                <a:ext uri="{FF2B5EF4-FFF2-40B4-BE49-F238E27FC236}">
                  <a16:creationId xmlns:a16="http://schemas.microsoft.com/office/drawing/2014/main" id="{68D624CC-70A3-5FA6-49D5-3640A2049437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69FFA460-9CB0-08D5-8FB1-3512676AAB02}"/>
              </a:ext>
            </a:extLst>
          </p:cNvPr>
          <p:cNvCxnSpPr>
            <a:cxnSpLocks/>
          </p:cNvCxnSpPr>
          <p:nvPr/>
        </p:nvCxnSpPr>
        <p:spPr>
          <a:xfrm flipV="1">
            <a:off x="6019537" y="3853740"/>
            <a:ext cx="894149" cy="48385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60C678F1-A770-9D5C-C2C5-E307A8CDD1B7}"/>
              </a:ext>
            </a:extLst>
          </p:cNvPr>
          <p:cNvCxnSpPr>
            <a:cxnSpLocks/>
          </p:cNvCxnSpPr>
          <p:nvPr/>
        </p:nvCxnSpPr>
        <p:spPr>
          <a:xfrm flipV="1">
            <a:off x="5991157" y="3878494"/>
            <a:ext cx="894149" cy="483850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5CE5A405-3E3B-A34A-C0D7-86C4D73B4957}"/>
              </a:ext>
            </a:extLst>
          </p:cNvPr>
          <p:cNvCxnSpPr>
            <a:cxnSpLocks/>
          </p:cNvCxnSpPr>
          <p:nvPr/>
        </p:nvCxnSpPr>
        <p:spPr>
          <a:xfrm flipV="1">
            <a:off x="6103228" y="4808351"/>
            <a:ext cx="342848" cy="477575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8C1B090-76EC-C83A-2DF6-ECE658AA4485}"/>
              </a:ext>
            </a:extLst>
          </p:cNvPr>
          <p:cNvGrpSpPr/>
          <p:nvPr/>
        </p:nvGrpSpPr>
        <p:grpSpPr>
          <a:xfrm>
            <a:off x="4505158" y="4338149"/>
            <a:ext cx="2739590" cy="1050692"/>
            <a:chOff x="3287791" y="2771372"/>
            <a:chExt cx="3763477" cy="1050692"/>
          </a:xfrm>
          <a:solidFill>
            <a:schemeClr val="bg1">
              <a:lumMod val="50000"/>
            </a:schemeClr>
          </a:solidFill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34C6D44-2ED9-9402-A697-F89A8F47366C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CE22C49-90C2-F962-85C3-A2A8770AE2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1550EEC-D6DD-957C-08AC-7DD819CFAF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8F4E531-D808-86FD-34D7-E98ED6D311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4121DB9-A5EB-A6ED-EE29-F8B428C85C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6B5EA406-22BE-2A19-232D-250B64390CD8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906CD93C-356B-2708-2699-FF949F5221C3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7F4AF5CB-DD90-9850-75E5-884DC800EE3C}"/>
              </a:ext>
            </a:extLst>
          </p:cNvPr>
          <p:cNvCxnSpPr>
            <a:cxnSpLocks/>
          </p:cNvCxnSpPr>
          <p:nvPr/>
        </p:nvCxnSpPr>
        <p:spPr>
          <a:xfrm flipH="1" flipV="1">
            <a:off x="9501847" y="4329565"/>
            <a:ext cx="457366" cy="478786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8EE8582-8753-1385-7D8C-311BB8412939}"/>
              </a:ext>
            </a:extLst>
          </p:cNvPr>
          <p:cNvGrpSpPr>
            <a:grpSpLocks noChangeAspect="1"/>
          </p:cNvGrpSpPr>
          <p:nvPr/>
        </p:nvGrpSpPr>
        <p:grpSpPr>
          <a:xfrm>
            <a:off x="6399671" y="1231389"/>
            <a:ext cx="4021878" cy="2071703"/>
            <a:chOff x="7772525" y="1580649"/>
            <a:chExt cx="4035524" cy="2078734"/>
          </a:xfrm>
        </p:grpSpPr>
        <p:pic>
          <p:nvPicPr>
            <p:cNvPr id="180" name="Graphic 179" descr="Key with solid fill">
              <a:extLst>
                <a:ext uri="{FF2B5EF4-FFF2-40B4-BE49-F238E27FC236}">
                  <a16:creationId xmlns:a16="http://schemas.microsoft.com/office/drawing/2014/main" id="{AE1B1762-8064-7D55-C62A-98605CD79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72525" y="1580649"/>
              <a:ext cx="2078734" cy="2078734"/>
            </a:xfrm>
            <a:prstGeom prst="rect">
              <a:avLst/>
            </a:prstGeom>
          </p:spPr>
        </p:pic>
        <p:sp>
          <p:nvSpPr>
            <p:cNvPr id="181" name="Left Bracket 180">
              <a:extLst>
                <a:ext uri="{FF2B5EF4-FFF2-40B4-BE49-F238E27FC236}">
                  <a16:creationId xmlns:a16="http://schemas.microsoft.com/office/drawing/2014/main" id="{10ABE741-FA7D-A0E4-603D-9F97E0CA6436}"/>
                </a:ext>
              </a:extLst>
            </p:cNvPr>
            <p:cNvSpPr/>
            <p:nvPr/>
          </p:nvSpPr>
          <p:spPr>
            <a:xfrm>
              <a:off x="10171956" y="1947551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72000" tIns="72000" rIns="0" bIns="72000" rtlCol="0" anchor="ctr"/>
            <a:lstStyle/>
            <a:p>
              <a:pPr algn="ctr"/>
              <a:endParaRPr lang="en-DE" sz="2000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9F1E3E1-E8A2-42A1-7531-384F62F4F834}"/>
                </a:ext>
              </a:extLst>
            </p:cNvPr>
            <p:cNvSpPr txBox="1"/>
            <p:nvPr/>
          </p:nvSpPr>
          <p:spPr>
            <a:xfrm>
              <a:off x="9749429" y="2312174"/>
              <a:ext cx="302784" cy="703358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r>
                <a:rPr lang="en-US" sz="4000" dirty="0"/>
                <a:t>=</a:t>
              </a:r>
              <a:endParaRPr lang="en-DE" sz="4000" dirty="0"/>
            </a:p>
          </p:txBody>
        </p:sp>
        <p:sp>
          <p:nvSpPr>
            <p:cNvPr id="183" name="Left Bracket 182">
              <a:extLst>
                <a:ext uri="{FF2B5EF4-FFF2-40B4-BE49-F238E27FC236}">
                  <a16:creationId xmlns:a16="http://schemas.microsoft.com/office/drawing/2014/main" id="{7BDFE6AE-0C8B-8B44-9543-7D7B2178B7D4}"/>
                </a:ext>
              </a:extLst>
            </p:cNvPr>
            <p:cNvSpPr/>
            <p:nvPr/>
          </p:nvSpPr>
          <p:spPr>
            <a:xfrm rot="10800000">
              <a:off x="11638943" y="1947550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72000" tIns="72000" rIns="0" bIns="72000" rtlCol="0" anchor="ctr"/>
            <a:lstStyle/>
            <a:p>
              <a:pPr algn="ctr"/>
              <a:endParaRPr lang="en-DE" sz="200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1B027486-7200-EF47-9B67-BA14C8992AED}"/>
                </a:ext>
              </a:extLst>
            </p:cNvPr>
            <p:cNvGrpSpPr/>
            <p:nvPr/>
          </p:nvGrpSpPr>
          <p:grpSpPr>
            <a:xfrm>
              <a:off x="11061769" y="2631998"/>
              <a:ext cx="688925" cy="761080"/>
              <a:chOff x="4329188" y="3771969"/>
              <a:chExt cx="688925" cy="761080"/>
            </a:xfrm>
          </p:grpSpPr>
          <p:pic>
            <p:nvPicPr>
              <p:cNvPr id="206" name="Content Placeholder 12 8 2 1" descr="Old Key with solid fill">
                <a:extLst>
                  <a:ext uri="{FF2B5EF4-FFF2-40B4-BE49-F238E27FC236}">
                    <a16:creationId xmlns:a16="http://schemas.microsoft.com/office/drawing/2014/main" id="{9C90FF0D-9DE4-7E5B-968A-B4D63CD9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99181D1-2703-4FE4-C7A4-1D4445A4FC53}"/>
                  </a:ext>
                </a:extLst>
              </p:cNvPr>
              <p:cNvSpPr txBox="1"/>
              <p:nvPr/>
            </p:nvSpPr>
            <p:spPr>
              <a:xfrm>
                <a:off x="4844233" y="3771969"/>
                <a:ext cx="173880" cy="390431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A3A9CA54-9ECA-37C0-8EC0-E049EAD68195}"/>
                </a:ext>
              </a:extLst>
            </p:cNvPr>
            <p:cNvGrpSpPr/>
            <p:nvPr/>
          </p:nvGrpSpPr>
          <p:grpSpPr>
            <a:xfrm>
              <a:off x="10394217" y="2304169"/>
              <a:ext cx="554406" cy="530452"/>
              <a:chOff x="5222662" y="4972210"/>
              <a:chExt cx="1007643" cy="964109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E03D89B-1706-161C-D869-5DE954DD82E1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27692" cy="698734"/>
                <a:chOff x="4329188" y="3834315"/>
                <a:chExt cx="727692" cy="698734"/>
              </a:xfrm>
            </p:grpSpPr>
            <p:pic>
              <p:nvPicPr>
                <p:cNvPr id="204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F2F8EC2E-2415-1D78-65C8-D931A1A3A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DD431BBE-9018-E8C7-90F9-F6B179D4BC38}"/>
                    </a:ext>
                  </a:extLst>
                </p:cNvPr>
                <p:cNvSpPr txBox="1"/>
                <p:nvPr/>
              </p:nvSpPr>
              <p:spPr>
                <a:xfrm>
                  <a:off x="4805483" y="3834315"/>
                  <a:ext cx="25139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5C40255F-053B-BCB0-538F-22275A4E1952}"/>
                  </a:ext>
                </a:extLst>
              </p:cNvPr>
              <p:cNvSpPr txBox="1"/>
              <p:nvPr/>
            </p:nvSpPr>
            <p:spPr>
              <a:xfrm>
                <a:off x="5577658" y="5381817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B8DF3FB0-253B-3FA1-5B87-425A75416450}"/>
                </a:ext>
              </a:extLst>
            </p:cNvPr>
            <p:cNvGrpSpPr/>
            <p:nvPr/>
          </p:nvGrpSpPr>
          <p:grpSpPr>
            <a:xfrm>
              <a:off x="11098070" y="2302802"/>
              <a:ext cx="554406" cy="530452"/>
              <a:chOff x="5222662" y="4972210"/>
              <a:chExt cx="1007644" cy="96410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899AF57C-F240-A907-9342-EAC980BD6B75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60007" cy="698734"/>
                <a:chOff x="4329188" y="3834315"/>
                <a:chExt cx="760007" cy="698734"/>
              </a:xfrm>
            </p:grpSpPr>
            <p:pic>
              <p:nvPicPr>
                <p:cNvPr id="200" name="Content Placeholder 12 1 3 2 2 1" descr="Old Key with solid fill">
                  <a:extLst>
                    <a:ext uri="{FF2B5EF4-FFF2-40B4-BE49-F238E27FC236}">
                      <a16:creationId xmlns:a16="http://schemas.microsoft.com/office/drawing/2014/main" id="{C3846ACB-7951-30F3-59F7-DFA636ACE9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DABBB170-6EC6-C339-2FA8-976E8CB474C5}"/>
                    </a:ext>
                  </a:extLst>
                </p:cNvPr>
                <p:cNvSpPr txBox="1"/>
                <p:nvPr/>
              </p:nvSpPr>
              <p:spPr>
                <a:xfrm>
                  <a:off x="4773166" y="3834315"/>
                  <a:ext cx="316029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7B66A250-00BB-D7B3-1072-8D0E8DAA0B80}"/>
                  </a:ext>
                </a:extLst>
              </p:cNvPr>
              <p:cNvSpPr txBox="1"/>
              <p:nvPr/>
            </p:nvSpPr>
            <p:spPr>
              <a:xfrm>
                <a:off x="5577657" y="5381817"/>
                <a:ext cx="652649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13E8D80-A68E-20C1-9C25-940A4B82C7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97914" y="2694310"/>
              <a:ext cx="558559" cy="896114"/>
              <a:chOff x="1053921" y="3903214"/>
              <a:chExt cx="1015191" cy="1628706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587F29FB-CAE9-B9EC-3645-433BDBBA7EF6}"/>
                  </a:ext>
                </a:extLst>
              </p:cNvPr>
              <p:cNvGrpSpPr/>
              <p:nvPr/>
            </p:nvGrpSpPr>
            <p:grpSpPr>
              <a:xfrm>
                <a:off x="1061469" y="3903214"/>
                <a:ext cx="1007643" cy="964107"/>
                <a:chOff x="5222662" y="4972210"/>
                <a:chExt cx="1007643" cy="964107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7EC124CD-8C38-88C0-C1E3-AAD281045311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759996" cy="698734"/>
                  <a:chOff x="4329188" y="3834315"/>
                  <a:chExt cx="759996" cy="698734"/>
                </a:xfrm>
              </p:grpSpPr>
              <p:pic>
                <p:nvPicPr>
                  <p:cNvPr id="196" name="Content Placeholder 12 1 2 2 1" descr="Old Key with solid fill">
                    <a:extLst>
                      <a:ext uri="{FF2B5EF4-FFF2-40B4-BE49-F238E27FC236}">
                        <a16:creationId xmlns:a16="http://schemas.microsoft.com/office/drawing/2014/main" id="{0B56610F-E6D1-28F3-027F-3552630B31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75BE76C8-A885-8D56-74FD-E31AF4443C0C}"/>
                      </a:ext>
                    </a:extLst>
                  </p:cNvPr>
                  <p:cNvSpPr txBox="1"/>
                  <p:nvPr/>
                </p:nvSpPr>
                <p:spPr>
                  <a:xfrm>
                    <a:off x="4773156" y="3834315"/>
                    <a:ext cx="316028" cy="554501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6BDDA6B1-7F75-7B8C-7906-943CC26580FD}"/>
                    </a:ext>
                  </a:extLst>
                </p:cNvPr>
                <p:cNvSpPr txBox="1"/>
                <p:nvPr/>
              </p:nvSpPr>
              <p:spPr>
                <a:xfrm>
                  <a:off x="5577658" y="5381815"/>
                  <a:ext cx="65264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2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||0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87F7E486-96CF-513F-3408-531CEE759913}"/>
                  </a:ext>
                </a:extLst>
              </p:cNvPr>
              <p:cNvGrpSpPr/>
              <p:nvPr/>
            </p:nvGrpSpPr>
            <p:grpSpPr>
              <a:xfrm>
                <a:off x="1053921" y="4567808"/>
                <a:ext cx="1007644" cy="964112"/>
                <a:chOff x="5222662" y="4972210"/>
                <a:chExt cx="1007644" cy="964112"/>
              </a:xfrm>
            </p:grpSpPr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F369470E-C9CD-E63D-2EEC-6AB902798824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759999" cy="698734"/>
                  <a:chOff x="4329188" y="3834315"/>
                  <a:chExt cx="759999" cy="698734"/>
                </a:xfrm>
              </p:grpSpPr>
              <p:pic>
                <p:nvPicPr>
                  <p:cNvPr id="192" name="Content Placeholder 12 1 3 2 2 2" descr="Old Key with solid fill">
                    <a:extLst>
                      <a:ext uri="{FF2B5EF4-FFF2-40B4-BE49-F238E27FC236}">
                        <a16:creationId xmlns:a16="http://schemas.microsoft.com/office/drawing/2014/main" id="{CA8ADB0D-675F-863D-37E0-6ABC8D7E11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F1A79FA0-7E4A-D343-4255-F0C049ABD5FD}"/>
                      </a:ext>
                    </a:extLst>
                  </p:cNvPr>
                  <p:cNvSpPr txBox="1"/>
                  <p:nvPr/>
                </p:nvSpPr>
                <p:spPr>
                  <a:xfrm>
                    <a:off x="4773159" y="3834315"/>
                    <a:ext cx="316028" cy="554501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282AC95D-B6EA-E27F-3B8A-B032178EE665}"/>
                    </a:ext>
                  </a:extLst>
                </p:cNvPr>
                <p:cNvSpPr txBox="1"/>
                <p:nvPr/>
              </p:nvSpPr>
              <p:spPr>
                <a:xfrm>
                  <a:off x="5577659" y="5381820"/>
                  <a:ext cx="65264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2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99F7F9B0-E891-CAB7-73D6-7D16834C8106}"/>
              </a:ext>
            </a:extLst>
          </p:cNvPr>
          <p:cNvSpPr txBox="1"/>
          <p:nvPr/>
        </p:nvSpPr>
        <p:spPr>
          <a:xfrm>
            <a:off x="7346003" y="2526340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D7A4DAE-CF34-B7A8-EB4F-D45C5E21FD18}"/>
              </a:ext>
            </a:extLst>
          </p:cNvPr>
          <p:cNvGrpSpPr>
            <a:grpSpLocks noChangeAspect="1"/>
          </p:cNvGrpSpPr>
          <p:nvPr/>
        </p:nvGrpSpPr>
        <p:grpSpPr>
          <a:xfrm>
            <a:off x="7847543" y="5560078"/>
            <a:ext cx="1489717" cy="807133"/>
            <a:chOff x="7979739" y="5552198"/>
            <a:chExt cx="2126484" cy="1152135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DAB4872D-F35A-15CC-7D00-C936D6050425}"/>
                </a:ext>
              </a:extLst>
            </p:cNvPr>
            <p:cNvSpPr txBox="1"/>
            <p:nvPr/>
          </p:nvSpPr>
          <p:spPr>
            <a:xfrm>
              <a:off x="8845942" y="6304223"/>
              <a:ext cx="12602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solidFill>
                    <a:srgbClr val="ED7D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id’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E3DC42E-E4E2-1A82-928F-F8B8A7182819}"/>
                </a:ext>
              </a:extLst>
            </p:cNvPr>
            <p:cNvSpPr/>
            <p:nvPr/>
          </p:nvSpPr>
          <p:spPr>
            <a:xfrm>
              <a:off x="7979739" y="5552198"/>
              <a:ext cx="1889030" cy="901733"/>
            </a:xfrm>
            <a:custGeom>
              <a:avLst/>
              <a:gdLst>
                <a:gd name="connsiteX0" fmla="*/ 835912 w 1889030"/>
                <a:gd name="connsiteY0" fmla="*/ 240242 h 901733"/>
                <a:gd name="connsiteX1" fmla="*/ 1257686 w 1889030"/>
                <a:gd name="connsiteY1" fmla="*/ 241822 h 901733"/>
                <a:gd name="connsiteX2" fmla="*/ 1714607 w 1889030"/>
                <a:gd name="connsiteY2" fmla="*/ 243533 h 901733"/>
                <a:gd name="connsiteX3" fmla="*/ 1889030 w 1889030"/>
                <a:gd name="connsiteY3" fmla="*/ 460739 h 901733"/>
                <a:gd name="connsiteX4" fmla="*/ 1770554 w 1889030"/>
                <a:gd name="connsiteY4" fmla="*/ 668072 h 901733"/>
                <a:gd name="connsiteX5" fmla="*/ 1625750 w 1889030"/>
                <a:gd name="connsiteY5" fmla="*/ 506813 h 901733"/>
                <a:gd name="connsiteX6" fmla="*/ 1434873 w 1889030"/>
                <a:gd name="connsiteY6" fmla="*/ 677945 h 901733"/>
                <a:gd name="connsiteX7" fmla="*/ 1250577 w 1889030"/>
                <a:gd name="connsiteY7" fmla="*/ 487067 h 901733"/>
                <a:gd name="connsiteX8" fmla="*/ 1214376 w 1889030"/>
                <a:gd name="connsiteY8" fmla="*/ 727309 h 901733"/>
                <a:gd name="connsiteX9" fmla="*/ 1030080 w 1889030"/>
                <a:gd name="connsiteY9" fmla="*/ 513395 h 901733"/>
                <a:gd name="connsiteX10" fmla="*/ 980715 w 1889030"/>
                <a:gd name="connsiteY10" fmla="*/ 681236 h 901733"/>
                <a:gd name="connsiteX11" fmla="*/ 835912 w 1889030"/>
                <a:gd name="connsiteY11" fmla="*/ 674654 h 901733"/>
                <a:gd name="connsiteX12" fmla="*/ 579214 w 1889030"/>
                <a:gd name="connsiteY12" fmla="*/ 901733 h 901733"/>
                <a:gd name="connsiteX13" fmla="*/ 194168 w 1889030"/>
                <a:gd name="connsiteY13" fmla="*/ 858949 h 901733"/>
                <a:gd name="connsiteX14" fmla="*/ 6581 w 1889030"/>
                <a:gd name="connsiteY14" fmla="*/ 631871 h 901733"/>
                <a:gd name="connsiteX15" fmla="*/ 0 w 1889030"/>
                <a:gd name="connsiteY15" fmla="*/ 315935 h 901733"/>
                <a:gd name="connsiteX16" fmla="*/ 151385 w 1889030"/>
                <a:gd name="connsiteY16" fmla="*/ 92147 h 901733"/>
                <a:gd name="connsiteX17" fmla="*/ 408082 w 1889030"/>
                <a:gd name="connsiteY17" fmla="*/ 0 h 901733"/>
                <a:gd name="connsiteX18" fmla="*/ 664780 w 1889030"/>
                <a:gd name="connsiteY18" fmla="*/ 62528 h 901733"/>
                <a:gd name="connsiteX19" fmla="*/ 835912 w 1889030"/>
                <a:gd name="connsiteY19" fmla="*/ 240242 h 90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9030" h="901733" fill="none" extrusionOk="0">
                  <a:moveTo>
                    <a:pt x="835912" y="240242"/>
                  </a:moveTo>
                  <a:cubicBezTo>
                    <a:pt x="1030921" y="257729"/>
                    <a:pt x="1102582" y="254672"/>
                    <a:pt x="1257686" y="241822"/>
                  </a:cubicBezTo>
                  <a:cubicBezTo>
                    <a:pt x="1412790" y="228972"/>
                    <a:pt x="1592533" y="238982"/>
                    <a:pt x="1714607" y="243533"/>
                  </a:cubicBezTo>
                  <a:cubicBezTo>
                    <a:pt x="1789538" y="336910"/>
                    <a:pt x="1849301" y="413764"/>
                    <a:pt x="1889030" y="460739"/>
                  </a:cubicBezTo>
                  <a:cubicBezTo>
                    <a:pt x="1842982" y="543090"/>
                    <a:pt x="1818690" y="580089"/>
                    <a:pt x="1770554" y="668072"/>
                  </a:cubicBezTo>
                  <a:cubicBezTo>
                    <a:pt x="1712546" y="601364"/>
                    <a:pt x="1704140" y="578466"/>
                    <a:pt x="1625750" y="506813"/>
                  </a:cubicBezTo>
                  <a:cubicBezTo>
                    <a:pt x="1576684" y="563307"/>
                    <a:pt x="1526920" y="603695"/>
                    <a:pt x="1434873" y="677945"/>
                  </a:cubicBezTo>
                  <a:cubicBezTo>
                    <a:pt x="1346878" y="601109"/>
                    <a:pt x="1308474" y="551514"/>
                    <a:pt x="1250577" y="487067"/>
                  </a:cubicBezTo>
                  <a:cubicBezTo>
                    <a:pt x="1224380" y="580582"/>
                    <a:pt x="1217598" y="633286"/>
                    <a:pt x="1214376" y="727309"/>
                  </a:cubicBezTo>
                  <a:cubicBezTo>
                    <a:pt x="1154075" y="643658"/>
                    <a:pt x="1115270" y="607083"/>
                    <a:pt x="1030080" y="513395"/>
                  </a:cubicBezTo>
                  <a:cubicBezTo>
                    <a:pt x="1010728" y="596939"/>
                    <a:pt x="1003365" y="617829"/>
                    <a:pt x="980715" y="681236"/>
                  </a:cubicBezTo>
                  <a:cubicBezTo>
                    <a:pt x="942565" y="683689"/>
                    <a:pt x="867795" y="679862"/>
                    <a:pt x="835912" y="674654"/>
                  </a:cubicBezTo>
                  <a:cubicBezTo>
                    <a:pt x="722477" y="765738"/>
                    <a:pt x="664585" y="841517"/>
                    <a:pt x="579214" y="901733"/>
                  </a:cubicBezTo>
                  <a:cubicBezTo>
                    <a:pt x="393134" y="881978"/>
                    <a:pt x="373040" y="894307"/>
                    <a:pt x="194168" y="858949"/>
                  </a:cubicBezTo>
                  <a:cubicBezTo>
                    <a:pt x="106608" y="770289"/>
                    <a:pt x="87137" y="719165"/>
                    <a:pt x="6581" y="631871"/>
                  </a:cubicBezTo>
                  <a:cubicBezTo>
                    <a:pt x="-2860" y="535754"/>
                    <a:pt x="16580" y="459783"/>
                    <a:pt x="0" y="315935"/>
                  </a:cubicBezTo>
                  <a:cubicBezTo>
                    <a:pt x="41969" y="271097"/>
                    <a:pt x="89757" y="203593"/>
                    <a:pt x="151385" y="92147"/>
                  </a:cubicBezTo>
                  <a:cubicBezTo>
                    <a:pt x="209694" y="71372"/>
                    <a:pt x="293705" y="53196"/>
                    <a:pt x="408082" y="0"/>
                  </a:cubicBezTo>
                  <a:cubicBezTo>
                    <a:pt x="519657" y="20486"/>
                    <a:pt x="592762" y="36535"/>
                    <a:pt x="664780" y="62528"/>
                  </a:cubicBezTo>
                  <a:cubicBezTo>
                    <a:pt x="728203" y="126086"/>
                    <a:pt x="748672" y="164934"/>
                    <a:pt x="835912" y="240242"/>
                  </a:cubicBezTo>
                  <a:close/>
                </a:path>
                <a:path w="1889030" h="901733" stroke="0" extrusionOk="0">
                  <a:moveTo>
                    <a:pt x="835912" y="240242"/>
                  </a:moveTo>
                  <a:cubicBezTo>
                    <a:pt x="1015685" y="230330"/>
                    <a:pt x="1152927" y="222916"/>
                    <a:pt x="1266473" y="241855"/>
                  </a:cubicBezTo>
                  <a:cubicBezTo>
                    <a:pt x="1380019" y="260793"/>
                    <a:pt x="1555526" y="250658"/>
                    <a:pt x="1714607" y="243533"/>
                  </a:cubicBezTo>
                  <a:cubicBezTo>
                    <a:pt x="1751678" y="291482"/>
                    <a:pt x="1805752" y="352973"/>
                    <a:pt x="1889030" y="460739"/>
                  </a:cubicBezTo>
                  <a:cubicBezTo>
                    <a:pt x="1851308" y="504266"/>
                    <a:pt x="1798870" y="599412"/>
                    <a:pt x="1770554" y="668072"/>
                  </a:cubicBezTo>
                  <a:cubicBezTo>
                    <a:pt x="1735959" y="633249"/>
                    <a:pt x="1692115" y="578772"/>
                    <a:pt x="1625750" y="506813"/>
                  </a:cubicBezTo>
                  <a:cubicBezTo>
                    <a:pt x="1553713" y="583832"/>
                    <a:pt x="1529013" y="595768"/>
                    <a:pt x="1434873" y="677945"/>
                  </a:cubicBezTo>
                  <a:cubicBezTo>
                    <a:pt x="1381458" y="641684"/>
                    <a:pt x="1340990" y="567797"/>
                    <a:pt x="1250577" y="487067"/>
                  </a:cubicBezTo>
                  <a:cubicBezTo>
                    <a:pt x="1241562" y="568843"/>
                    <a:pt x="1236204" y="644020"/>
                    <a:pt x="1214376" y="727309"/>
                  </a:cubicBezTo>
                  <a:cubicBezTo>
                    <a:pt x="1174573" y="672150"/>
                    <a:pt x="1084849" y="555809"/>
                    <a:pt x="1030080" y="513395"/>
                  </a:cubicBezTo>
                  <a:cubicBezTo>
                    <a:pt x="1003673" y="581418"/>
                    <a:pt x="986430" y="631506"/>
                    <a:pt x="980715" y="681236"/>
                  </a:cubicBezTo>
                  <a:cubicBezTo>
                    <a:pt x="921444" y="684746"/>
                    <a:pt x="889587" y="670452"/>
                    <a:pt x="835912" y="674654"/>
                  </a:cubicBezTo>
                  <a:cubicBezTo>
                    <a:pt x="739568" y="781437"/>
                    <a:pt x="700206" y="795468"/>
                    <a:pt x="579214" y="901733"/>
                  </a:cubicBezTo>
                  <a:cubicBezTo>
                    <a:pt x="493918" y="899012"/>
                    <a:pt x="374106" y="892686"/>
                    <a:pt x="194168" y="858949"/>
                  </a:cubicBezTo>
                  <a:cubicBezTo>
                    <a:pt x="125141" y="754102"/>
                    <a:pt x="63078" y="708248"/>
                    <a:pt x="6581" y="631871"/>
                  </a:cubicBezTo>
                  <a:cubicBezTo>
                    <a:pt x="16640" y="476514"/>
                    <a:pt x="2305" y="466376"/>
                    <a:pt x="0" y="315935"/>
                  </a:cubicBezTo>
                  <a:cubicBezTo>
                    <a:pt x="72725" y="213001"/>
                    <a:pt x="95895" y="185888"/>
                    <a:pt x="151385" y="92147"/>
                  </a:cubicBezTo>
                  <a:cubicBezTo>
                    <a:pt x="255766" y="57423"/>
                    <a:pt x="320881" y="39305"/>
                    <a:pt x="408082" y="0"/>
                  </a:cubicBezTo>
                  <a:cubicBezTo>
                    <a:pt x="518090" y="35560"/>
                    <a:pt x="555852" y="23329"/>
                    <a:pt x="664780" y="62528"/>
                  </a:cubicBezTo>
                  <a:cubicBezTo>
                    <a:pt x="751177" y="148356"/>
                    <a:pt x="751404" y="166765"/>
                    <a:pt x="835912" y="240242"/>
                  </a:cubicBezTo>
                  <a:close/>
                </a:path>
              </a:pathLst>
            </a:custGeom>
            <a:solidFill>
              <a:srgbClr val="ED7D31"/>
            </a:solidFill>
            <a:ln w="22225" cap="rnd" cmpd="sng">
              <a:solidFill>
                <a:schemeClr val="tx1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4966854 w 5964381"/>
                        <a:gd name="connsiteY4" fmla="*/ 17145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590308 w 5964381"/>
                        <a:gd name="connsiteY3" fmla="*/ 2109354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964381" h="2847109">
                          <a:moveTo>
                            <a:pt x="2639290" y="758536"/>
                          </a:moveTo>
                          <a:lnTo>
                            <a:pt x="5413663" y="768927"/>
                          </a:lnTo>
                          <a:lnTo>
                            <a:pt x="5964381" y="1454727"/>
                          </a:lnTo>
                          <a:lnTo>
                            <a:pt x="5590308" y="2109354"/>
                          </a:lnTo>
                          <a:lnTo>
                            <a:pt x="5133109" y="1600200"/>
                          </a:lnTo>
                          <a:lnTo>
                            <a:pt x="4530436" y="2140527"/>
                          </a:lnTo>
                          <a:lnTo>
                            <a:pt x="3948545" y="1537854"/>
                          </a:lnTo>
                          <a:lnTo>
                            <a:pt x="3834245" y="2296390"/>
                          </a:lnTo>
                          <a:lnTo>
                            <a:pt x="3252353" y="1620981"/>
                          </a:lnTo>
                          <a:lnTo>
                            <a:pt x="3096490" y="2150918"/>
                          </a:lnTo>
                          <a:lnTo>
                            <a:pt x="2639290" y="2130136"/>
                          </a:lnTo>
                          <a:lnTo>
                            <a:pt x="1828800" y="2847109"/>
                          </a:lnTo>
                          <a:lnTo>
                            <a:pt x="613063" y="2712027"/>
                          </a:lnTo>
                          <a:lnTo>
                            <a:pt x="20781" y="1995054"/>
                          </a:lnTo>
                          <a:lnTo>
                            <a:pt x="0" y="997527"/>
                          </a:lnTo>
                          <a:lnTo>
                            <a:pt x="477981" y="290945"/>
                          </a:lnTo>
                          <a:lnTo>
                            <a:pt x="1288472" y="0"/>
                          </a:lnTo>
                          <a:lnTo>
                            <a:pt x="2098963" y="197427"/>
                          </a:lnTo>
                          <a:lnTo>
                            <a:pt x="2639290" y="758536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188E261-843C-4548-98A5-3C88A0EDF035}"/>
              </a:ext>
            </a:extLst>
          </p:cNvPr>
          <p:cNvGrpSpPr>
            <a:grpSpLocks noChangeAspect="1"/>
          </p:cNvGrpSpPr>
          <p:nvPr/>
        </p:nvGrpSpPr>
        <p:grpSpPr>
          <a:xfrm>
            <a:off x="9730528" y="5560080"/>
            <a:ext cx="1513398" cy="926945"/>
            <a:chOff x="7979739" y="5552198"/>
            <a:chExt cx="2160288" cy="1323159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95270C0-E16E-79ED-A991-4C77A847ACFF}"/>
                </a:ext>
              </a:extLst>
            </p:cNvPr>
            <p:cNvSpPr txBox="1"/>
            <p:nvPr/>
          </p:nvSpPr>
          <p:spPr>
            <a:xfrm>
              <a:off x="8812142" y="6304224"/>
              <a:ext cx="1327885" cy="57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ED7D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id’’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E5F1200-9003-EC0E-3BA6-9A3B92FAC544}"/>
                </a:ext>
              </a:extLst>
            </p:cNvPr>
            <p:cNvSpPr/>
            <p:nvPr/>
          </p:nvSpPr>
          <p:spPr>
            <a:xfrm>
              <a:off x="7979739" y="5552198"/>
              <a:ext cx="1889030" cy="901733"/>
            </a:xfrm>
            <a:custGeom>
              <a:avLst/>
              <a:gdLst>
                <a:gd name="connsiteX0" fmla="*/ 835912 w 1889030"/>
                <a:gd name="connsiteY0" fmla="*/ 240242 h 901733"/>
                <a:gd name="connsiteX1" fmla="*/ 1257686 w 1889030"/>
                <a:gd name="connsiteY1" fmla="*/ 241822 h 901733"/>
                <a:gd name="connsiteX2" fmla="*/ 1714607 w 1889030"/>
                <a:gd name="connsiteY2" fmla="*/ 243533 h 901733"/>
                <a:gd name="connsiteX3" fmla="*/ 1889030 w 1889030"/>
                <a:gd name="connsiteY3" fmla="*/ 460739 h 901733"/>
                <a:gd name="connsiteX4" fmla="*/ 1770554 w 1889030"/>
                <a:gd name="connsiteY4" fmla="*/ 668072 h 901733"/>
                <a:gd name="connsiteX5" fmla="*/ 1625750 w 1889030"/>
                <a:gd name="connsiteY5" fmla="*/ 506813 h 901733"/>
                <a:gd name="connsiteX6" fmla="*/ 1434873 w 1889030"/>
                <a:gd name="connsiteY6" fmla="*/ 677945 h 901733"/>
                <a:gd name="connsiteX7" fmla="*/ 1250577 w 1889030"/>
                <a:gd name="connsiteY7" fmla="*/ 487067 h 901733"/>
                <a:gd name="connsiteX8" fmla="*/ 1214376 w 1889030"/>
                <a:gd name="connsiteY8" fmla="*/ 727309 h 901733"/>
                <a:gd name="connsiteX9" fmla="*/ 1030080 w 1889030"/>
                <a:gd name="connsiteY9" fmla="*/ 513395 h 901733"/>
                <a:gd name="connsiteX10" fmla="*/ 980715 w 1889030"/>
                <a:gd name="connsiteY10" fmla="*/ 681236 h 901733"/>
                <a:gd name="connsiteX11" fmla="*/ 835912 w 1889030"/>
                <a:gd name="connsiteY11" fmla="*/ 674654 h 901733"/>
                <a:gd name="connsiteX12" fmla="*/ 579214 w 1889030"/>
                <a:gd name="connsiteY12" fmla="*/ 901733 h 901733"/>
                <a:gd name="connsiteX13" fmla="*/ 194168 w 1889030"/>
                <a:gd name="connsiteY13" fmla="*/ 858949 h 901733"/>
                <a:gd name="connsiteX14" fmla="*/ 6581 w 1889030"/>
                <a:gd name="connsiteY14" fmla="*/ 631871 h 901733"/>
                <a:gd name="connsiteX15" fmla="*/ 0 w 1889030"/>
                <a:gd name="connsiteY15" fmla="*/ 315935 h 901733"/>
                <a:gd name="connsiteX16" fmla="*/ 151385 w 1889030"/>
                <a:gd name="connsiteY16" fmla="*/ 92147 h 901733"/>
                <a:gd name="connsiteX17" fmla="*/ 408082 w 1889030"/>
                <a:gd name="connsiteY17" fmla="*/ 0 h 901733"/>
                <a:gd name="connsiteX18" fmla="*/ 664780 w 1889030"/>
                <a:gd name="connsiteY18" fmla="*/ 62528 h 901733"/>
                <a:gd name="connsiteX19" fmla="*/ 835912 w 1889030"/>
                <a:gd name="connsiteY19" fmla="*/ 240242 h 90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9030" h="901733" fill="none" extrusionOk="0">
                  <a:moveTo>
                    <a:pt x="835912" y="240242"/>
                  </a:moveTo>
                  <a:cubicBezTo>
                    <a:pt x="1030921" y="257729"/>
                    <a:pt x="1102582" y="254672"/>
                    <a:pt x="1257686" y="241822"/>
                  </a:cubicBezTo>
                  <a:cubicBezTo>
                    <a:pt x="1412790" y="228972"/>
                    <a:pt x="1592533" y="238982"/>
                    <a:pt x="1714607" y="243533"/>
                  </a:cubicBezTo>
                  <a:cubicBezTo>
                    <a:pt x="1789538" y="336910"/>
                    <a:pt x="1849301" y="413764"/>
                    <a:pt x="1889030" y="460739"/>
                  </a:cubicBezTo>
                  <a:cubicBezTo>
                    <a:pt x="1842982" y="543090"/>
                    <a:pt x="1818690" y="580089"/>
                    <a:pt x="1770554" y="668072"/>
                  </a:cubicBezTo>
                  <a:cubicBezTo>
                    <a:pt x="1712546" y="601364"/>
                    <a:pt x="1704140" y="578466"/>
                    <a:pt x="1625750" y="506813"/>
                  </a:cubicBezTo>
                  <a:cubicBezTo>
                    <a:pt x="1576684" y="563307"/>
                    <a:pt x="1526920" y="603695"/>
                    <a:pt x="1434873" y="677945"/>
                  </a:cubicBezTo>
                  <a:cubicBezTo>
                    <a:pt x="1346878" y="601109"/>
                    <a:pt x="1308474" y="551514"/>
                    <a:pt x="1250577" y="487067"/>
                  </a:cubicBezTo>
                  <a:cubicBezTo>
                    <a:pt x="1224380" y="580582"/>
                    <a:pt x="1217598" y="633286"/>
                    <a:pt x="1214376" y="727309"/>
                  </a:cubicBezTo>
                  <a:cubicBezTo>
                    <a:pt x="1154075" y="643658"/>
                    <a:pt x="1115270" y="607083"/>
                    <a:pt x="1030080" y="513395"/>
                  </a:cubicBezTo>
                  <a:cubicBezTo>
                    <a:pt x="1010728" y="596939"/>
                    <a:pt x="1003365" y="617829"/>
                    <a:pt x="980715" y="681236"/>
                  </a:cubicBezTo>
                  <a:cubicBezTo>
                    <a:pt x="942565" y="683689"/>
                    <a:pt x="867795" y="679862"/>
                    <a:pt x="835912" y="674654"/>
                  </a:cubicBezTo>
                  <a:cubicBezTo>
                    <a:pt x="722477" y="765738"/>
                    <a:pt x="664585" y="841517"/>
                    <a:pt x="579214" y="901733"/>
                  </a:cubicBezTo>
                  <a:cubicBezTo>
                    <a:pt x="393134" y="881978"/>
                    <a:pt x="373040" y="894307"/>
                    <a:pt x="194168" y="858949"/>
                  </a:cubicBezTo>
                  <a:cubicBezTo>
                    <a:pt x="106608" y="770289"/>
                    <a:pt x="87137" y="719165"/>
                    <a:pt x="6581" y="631871"/>
                  </a:cubicBezTo>
                  <a:cubicBezTo>
                    <a:pt x="-2860" y="535754"/>
                    <a:pt x="16580" y="459783"/>
                    <a:pt x="0" y="315935"/>
                  </a:cubicBezTo>
                  <a:cubicBezTo>
                    <a:pt x="41969" y="271097"/>
                    <a:pt x="89757" y="203593"/>
                    <a:pt x="151385" y="92147"/>
                  </a:cubicBezTo>
                  <a:cubicBezTo>
                    <a:pt x="209694" y="71372"/>
                    <a:pt x="293705" y="53196"/>
                    <a:pt x="408082" y="0"/>
                  </a:cubicBezTo>
                  <a:cubicBezTo>
                    <a:pt x="519657" y="20486"/>
                    <a:pt x="592762" y="36535"/>
                    <a:pt x="664780" y="62528"/>
                  </a:cubicBezTo>
                  <a:cubicBezTo>
                    <a:pt x="728203" y="126086"/>
                    <a:pt x="748672" y="164934"/>
                    <a:pt x="835912" y="240242"/>
                  </a:cubicBezTo>
                  <a:close/>
                </a:path>
                <a:path w="1889030" h="901733" stroke="0" extrusionOk="0">
                  <a:moveTo>
                    <a:pt x="835912" y="240242"/>
                  </a:moveTo>
                  <a:cubicBezTo>
                    <a:pt x="1015685" y="230330"/>
                    <a:pt x="1152927" y="222916"/>
                    <a:pt x="1266473" y="241855"/>
                  </a:cubicBezTo>
                  <a:cubicBezTo>
                    <a:pt x="1380019" y="260793"/>
                    <a:pt x="1555526" y="250658"/>
                    <a:pt x="1714607" y="243533"/>
                  </a:cubicBezTo>
                  <a:cubicBezTo>
                    <a:pt x="1751678" y="291482"/>
                    <a:pt x="1805752" y="352973"/>
                    <a:pt x="1889030" y="460739"/>
                  </a:cubicBezTo>
                  <a:cubicBezTo>
                    <a:pt x="1851308" y="504266"/>
                    <a:pt x="1798870" y="599412"/>
                    <a:pt x="1770554" y="668072"/>
                  </a:cubicBezTo>
                  <a:cubicBezTo>
                    <a:pt x="1735959" y="633249"/>
                    <a:pt x="1692115" y="578772"/>
                    <a:pt x="1625750" y="506813"/>
                  </a:cubicBezTo>
                  <a:cubicBezTo>
                    <a:pt x="1553713" y="583832"/>
                    <a:pt x="1529013" y="595768"/>
                    <a:pt x="1434873" y="677945"/>
                  </a:cubicBezTo>
                  <a:cubicBezTo>
                    <a:pt x="1381458" y="641684"/>
                    <a:pt x="1340990" y="567797"/>
                    <a:pt x="1250577" y="487067"/>
                  </a:cubicBezTo>
                  <a:cubicBezTo>
                    <a:pt x="1241562" y="568843"/>
                    <a:pt x="1236204" y="644020"/>
                    <a:pt x="1214376" y="727309"/>
                  </a:cubicBezTo>
                  <a:cubicBezTo>
                    <a:pt x="1174573" y="672150"/>
                    <a:pt x="1084849" y="555809"/>
                    <a:pt x="1030080" y="513395"/>
                  </a:cubicBezTo>
                  <a:cubicBezTo>
                    <a:pt x="1003673" y="581418"/>
                    <a:pt x="986430" y="631506"/>
                    <a:pt x="980715" y="681236"/>
                  </a:cubicBezTo>
                  <a:cubicBezTo>
                    <a:pt x="921444" y="684746"/>
                    <a:pt x="889587" y="670452"/>
                    <a:pt x="835912" y="674654"/>
                  </a:cubicBezTo>
                  <a:cubicBezTo>
                    <a:pt x="739568" y="781437"/>
                    <a:pt x="700206" y="795468"/>
                    <a:pt x="579214" y="901733"/>
                  </a:cubicBezTo>
                  <a:cubicBezTo>
                    <a:pt x="493918" y="899012"/>
                    <a:pt x="374106" y="892686"/>
                    <a:pt x="194168" y="858949"/>
                  </a:cubicBezTo>
                  <a:cubicBezTo>
                    <a:pt x="125141" y="754102"/>
                    <a:pt x="63078" y="708248"/>
                    <a:pt x="6581" y="631871"/>
                  </a:cubicBezTo>
                  <a:cubicBezTo>
                    <a:pt x="16640" y="476514"/>
                    <a:pt x="2305" y="466376"/>
                    <a:pt x="0" y="315935"/>
                  </a:cubicBezTo>
                  <a:cubicBezTo>
                    <a:pt x="72725" y="213001"/>
                    <a:pt x="95895" y="185888"/>
                    <a:pt x="151385" y="92147"/>
                  </a:cubicBezTo>
                  <a:cubicBezTo>
                    <a:pt x="255766" y="57423"/>
                    <a:pt x="320881" y="39305"/>
                    <a:pt x="408082" y="0"/>
                  </a:cubicBezTo>
                  <a:cubicBezTo>
                    <a:pt x="518090" y="35560"/>
                    <a:pt x="555852" y="23329"/>
                    <a:pt x="664780" y="62528"/>
                  </a:cubicBezTo>
                  <a:cubicBezTo>
                    <a:pt x="751177" y="148356"/>
                    <a:pt x="751404" y="166765"/>
                    <a:pt x="835912" y="240242"/>
                  </a:cubicBezTo>
                  <a:close/>
                </a:path>
              </a:pathLst>
            </a:custGeom>
            <a:solidFill>
              <a:srgbClr val="ED7D31"/>
            </a:solidFill>
            <a:ln w="22225" cap="rnd" cmpd="sng">
              <a:solidFill>
                <a:schemeClr val="tx1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4966854 w 5964381"/>
                        <a:gd name="connsiteY4" fmla="*/ 17145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590308 w 5964381"/>
                        <a:gd name="connsiteY3" fmla="*/ 2109354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964381" h="2847109">
                          <a:moveTo>
                            <a:pt x="2639290" y="758536"/>
                          </a:moveTo>
                          <a:lnTo>
                            <a:pt x="5413663" y="768927"/>
                          </a:lnTo>
                          <a:lnTo>
                            <a:pt x="5964381" y="1454727"/>
                          </a:lnTo>
                          <a:lnTo>
                            <a:pt x="5590308" y="2109354"/>
                          </a:lnTo>
                          <a:lnTo>
                            <a:pt x="5133109" y="1600200"/>
                          </a:lnTo>
                          <a:lnTo>
                            <a:pt x="4530436" y="2140527"/>
                          </a:lnTo>
                          <a:lnTo>
                            <a:pt x="3948545" y="1537854"/>
                          </a:lnTo>
                          <a:lnTo>
                            <a:pt x="3834245" y="2296390"/>
                          </a:lnTo>
                          <a:lnTo>
                            <a:pt x="3252353" y="1620981"/>
                          </a:lnTo>
                          <a:lnTo>
                            <a:pt x="3096490" y="2150918"/>
                          </a:lnTo>
                          <a:lnTo>
                            <a:pt x="2639290" y="2130136"/>
                          </a:lnTo>
                          <a:lnTo>
                            <a:pt x="1828800" y="2847109"/>
                          </a:lnTo>
                          <a:lnTo>
                            <a:pt x="613063" y="2712027"/>
                          </a:lnTo>
                          <a:lnTo>
                            <a:pt x="20781" y="1995054"/>
                          </a:lnTo>
                          <a:lnTo>
                            <a:pt x="0" y="997527"/>
                          </a:lnTo>
                          <a:lnTo>
                            <a:pt x="477981" y="290945"/>
                          </a:lnTo>
                          <a:lnTo>
                            <a:pt x="1288472" y="0"/>
                          </a:lnTo>
                          <a:lnTo>
                            <a:pt x="2098963" y="197427"/>
                          </a:lnTo>
                          <a:lnTo>
                            <a:pt x="2639290" y="758536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E4E38BF-C301-86A8-D86C-029AC7E6690D}"/>
              </a:ext>
            </a:extLst>
          </p:cNvPr>
          <p:cNvGrpSpPr/>
          <p:nvPr/>
        </p:nvGrpSpPr>
        <p:grpSpPr>
          <a:xfrm>
            <a:off x="8530119" y="4896294"/>
            <a:ext cx="2197065" cy="2071703"/>
            <a:chOff x="6399671" y="1231388"/>
            <a:chExt cx="2197065" cy="2071703"/>
          </a:xfrm>
        </p:grpSpPr>
        <p:pic>
          <p:nvPicPr>
            <p:cNvPr id="217" name="Graphic 216" descr="Key with solid fill">
              <a:extLst>
                <a:ext uri="{FF2B5EF4-FFF2-40B4-BE49-F238E27FC236}">
                  <a16:creationId xmlns:a16="http://schemas.microsoft.com/office/drawing/2014/main" id="{7B69510C-F197-AF05-4178-03E59ACEA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99671" y="1231388"/>
              <a:ext cx="2071705" cy="2071703"/>
            </a:xfrm>
            <a:prstGeom prst="rect">
              <a:avLst/>
            </a:prstGeom>
          </p:spPr>
        </p:pic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7DF1A36-0F18-0BC5-BD02-27A0187EF4C5}"/>
                </a:ext>
              </a:extLst>
            </p:cNvPr>
            <p:cNvSpPr txBox="1"/>
            <p:nvPr/>
          </p:nvSpPr>
          <p:spPr>
            <a:xfrm>
              <a:off x="7336455" y="2526340"/>
              <a:ext cx="12602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98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28828 -0.0002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7786 0.0020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7565 -0.0048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B755AE-10F5-8E74-AABA-F3F5BD0D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5" y="1451728"/>
            <a:ext cx="11816490" cy="47252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1 IBE instance per depth?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Compilation</a:t>
            </a:r>
          </a:p>
          <a:p>
            <a:pPr marL="0" indent="0">
              <a:buNone/>
            </a:pPr>
            <a:r>
              <a:rPr lang="en-US" dirty="0"/>
              <a:t>Why weaker than HIBE?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More Corruptions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Why 2 delegations per instance?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Extension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83D20BA-88B6-6A7B-48C0-5FDEEE042366}"/>
              </a:ext>
            </a:extLst>
          </p:cNvPr>
          <p:cNvGrpSpPr/>
          <p:nvPr/>
        </p:nvGrpSpPr>
        <p:grpSpPr>
          <a:xfrm>
            <a:off x="3900665" y="3842466"/>
            <a:ext cx="5613755" cy="1055349"/>
            <a:chOff x="3287791" y="2771372"/>
            <a:chExt cx="3763477" cy="1055349"/>
          </a:xfrm>
          <a:solidFill>
            <a:schemeClr val="bg1">
              <a:lumMod val="50000"/>
            </a:schemeClr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6AE5BD2-8B73-8D16-7EA2-9272CE5C26E9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5369599-2385-6BD8-EE80-920EAA062B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A223F32-5156-8638-600D-1D4F8B187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B7A0906-F348-1E0C-FF65-0FCBE4E027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F420E84-D61D-8C63-B0DD-88F072A9A4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rgbClr val="7F7F7F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EAA5A8B4-7D55-2AB3-99A2-87BDE13D968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25D0389E-1F8D-CCF2-81D7-63767EF98D11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E2BC681-EAF8-1E09-3BC2-D17EB61A9D77}"/>
              </a:ext>
            </a:extLst>
          </p:cNvPr>
          <p:cNvGrpSpPr/>
          <p:nvPr/>
        </p:nvGrpSpPr>
        <p:grpSpPr>
          <a:xfrm>
            <a:off x="4505158" y="4338149"/>
            <a:ext cx="2739590" cy="1050692"/>
            <a:chOff x="3287791" y="2771372"/>
            <a:chExt cx="3763477" cy="1050692"/>
          </a:xfrm>
          <a:solidFill>
            <a:schemeClr val="bg1">
              <a:lumMod val="50000"/>
            </a:schemeClr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E45F59C-DFFC-B274-DB5C-F74B555C9E9A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512F5D5-A331-A964-53B7-2A6B170ACB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9D3CA63-A894-4162-B7F5-B30766416A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50593B5-B5F2-8480-0DF9-32B985B614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rgbClr val="7F7F7F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C218032-3891-1864-1647-344AEF3BFB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81A02418-574B-A26A-BC7A-28D19FFF8D65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5AC89335-9FB1-03F1-4241-E8C6E282AF06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0794061-29AE-309F-4155-427FE7613E94}"/>
              </a:ext>
            </a:extLst>
          </p:cNvPr>
          <p:cNvGrpSpPr/>
          <p:nvPr/>
        </p:nvGrpSpPr>
        <p:grpSpPr>
          <a:xfrm>
            <a:off x="5987663" y="4808910"/>
            <a:ext cx="749991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C21BCBE-6E86-7894-8D73-3CDB60531B59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4342044-AFAB-1534-F260-1A24F2B9F3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64548C1-F15A-664E-5FEC-AE588E23D6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715807C-4E13-0D6E-1E24-D8ED0F2DC4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2057678-F5D4-7A13-CAAC-07B103931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16139B6E-7DF4-184D-41DC-1DED903719FF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2D334A53-FE99-9D6E-E2CF-11DF829E493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5F47250D-600F-06FA-35B7-F52E8B3C7512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564E8D44-CBB7-ADAD-D925-FB8F97158352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0CC7803F-0E0B-B02E-BEBC-662B2C68B2DD}"/>
              </a:ext>
            </a:extLst>
          </p:cNvPr>
          <p:cNvSpPr/>
          <p:nvPr/>
        </p:nvSpPr>
        <p:spPr>
          <a:xfrm>
            <a:off x="9261893" y="4348308"/>
            <a:ext cx="497722" cy="54484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7AF1DE6B-AF9A-330E-9CC4-0AC445D4E4FB}"/>
              </a:ext>
            </a:extLst>
          </p:cNvPr>
          <p:cNvSpPr/>
          <p:nvPr/>
        </p:nvSpPr>
        <p:spPr>
          <a:xfrm>
            <a:off x="7123300" y="4843991"/>
            <a:ext cx="242895" cy="54484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69FFA460-9CB0-08D5-8FB1-3512676AAB02}"/>
              </a:ext>
            </a:extLst>
          </p:cNvPr>
          <p:cNvCxnSpPr>
            <a:cxnSpLocks/>
          </p:cNvCxnSpPr>
          <p:nvPr/>
        </p:nvCxnSpPr>
        <p:spPr>
          <a:xfrm flipV="1">
            <a:off x="6019537" y="3853740"/>
            <a:ext cx="894149" cy="48385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60C678F1-A770-9D5C-C2C5-E307A8CDD1B7}"/>
              </a:ext>
            </a:extLst>
          </p:cNvPr>
          <p:cNvCxnSpPr>
            <a:cxnSpLocks/>
          </p:cNvCxnSpPr>
          <p:nvPr/>
        </p:nvCxnSpPr>
        <p:spPr>
          <a:xfrm flipV="1">
            <a:off x="5991157" y="3878494"/>
            <a:ext cx="894149" cy="483850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6BC5F4-04EB-AF22-A4F2-4C65238379AB}"/>
              </a:ext>
            </a:extLst>
          </p:cNvPr>
          <p:cNvCxnSpPr>
            <a:cxnSpLocks/>
          </p:cNvCxnSpPr>
          <p:nvPr/>
        </p:nvCxnSpPr>
        <p:spPr>
          <a:xfrm flipH="1" flipV="1">
            <a:off x="6012764" y="4331494"/>
            <a:ext cx="417659" cy="470761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9EAAB6-0CD6-89DB-ECC3-0B623CD96B6D}"/>
              </a:ext>
            </a:extLst>
          </p:cNvPr>
          <p:cNvCxnSpPr>
            <a:cxnSpLocks/>
          </p:cNvCxnSpPr>
          <p:nvPr/>
        </p:nvCxnSpPr>
        <p:spPr>
          <a:xfrm flipH="1">
            <a:off x="6044382" y="4795980"/>
            <a:ext cx="387483" cy="53802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547486-3C13-D8EA-84F4-261F1A7F34EA}"/>
              </a:ext>
            </a:extLst>
          </p:cNvPr>
          <p:cNvCxnSpPr>
            <a:cxnSpLocks/>
          </p:cNvCxnSpPr>
          <p:nvPr/>
        </p:nvCxnSpPr>
        <p:spPr>
          <a:xfrm flipV="1">
            <a:off x="6019499" y="5325415"/>
            <a:ext cx="37075" cy="538141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B3EA57-4572-F6B7-5169-7C18545A4076}"/>
              </a:ext>
            </a:extLst>
          </p:cNvPr>
          <p:cNvCxnSpPr>
            <a:cxnSpLocks/>
          </p:cNvCxnSpPr>
          <p:nvPr/>
        </p:nvCxnSpPr>
        <p:spPr>
          <a:xfrm flipV="1">
            <a:off x="6081819" y="4832305"/>
            <a:ext cx="342848" cy="477575"/>
          </a:xfrm>
          <a:prstGeom prst="line">
            <a:avLst/>
          </a:prstGeom>
          <a:ln w="92075">
            <a:solidFill>
              <a:schemeClr val="accent6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910B8D-D977-8E98-00BA-07B3CD02FE43}"/>
              </a:ext>
            </a:extLst>
          </p:cNvPr>
          <p:cNvCxnSpPr>
            <a:cxnSpLocks/>
          </p:cNvCxnSpPr>
          <p:nvPr/>
        </p:nvCxnSpPr>
        <p:spPr>
          <a:xfrm flipH="1" flipV="1">
            <a:off x="6012347" y="4332971"/>
            <a:ext cx="454264" cy="509690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Graphic 72" descr="Key with solid fill">
            <a:extLst>
              <a:ext uri="{FF2B5EF4-FFF2-40B4-BE49-F238E27FC236}">
                <a16:creationId xmlns:a16="http://schemas.microsoft.com/office/drawing/2014/main" id="{65A0F99B-575E-92D9-0D5D-883C1A7AA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9671" y="1231389"/>
            <a:ext cx="2071705" cy="2071703"/>
          </a:xfrm>
          <a:prstGeom prst="rect">
            <a:avLst/>
          </a:prstGeom>
        </p:spPr>
      </p:pic>
      <p:sp>
        <p:nvSpPr>
          <p:cNvPr id="80" name="Left Bracket 79">
            <a:extLst>
              <a:ext uri="{FF2B5EF4-FFF2-40B4-BE49-F238E27FC236}">
                <a16:creationId xmlns:a16="http://schemas.microsoft.com/office/drawing/2014/main" id="{360A0700-1DDA-9346-70D2-629D7750FEE7}"/>
              </a:ext>
            </a:extLst>
          </p:cNvPr>
          <p:cNvSpPr/>
          <p:nvPr/>
        </p:nvSpPr>
        <p:spPr>
          <a:xfrm>
            <a:off x="8790988" y="1597050"/>
            <a:ext cx="168534" cy="1516048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72000" tIns="72000" rIns="0" bIns="72000" rtlCol="0" anchor="ctr"/>
          <a:lstStyle/>
          <a:p>
            <a:pPr algn="ctr"/>
            <a:endParaRPr lang="en-DE" sz="200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F48109A-B92C-D772-8D9D-DC943B5DC56F}"/>
              </a:ext>
            </a:extLst>
          </p:cNvPr>
          <p:cNvSpPr txBox="1"/>
          <p:nvPr/>
        </p:nvSpPr>
        <p:spPr>
          <a:xfrm>
            <a:off x="8369890" y="1960440"/>
            <a:ext cx="301760" cy="700979"/>
          </a:xfrm>
          <a:prstGeom prst="rect">
            <a:avLst/>
          </a:prstGeom>
          <a:noFill/>
        </p:spPr>
        <p:txBody>
          <a:bodyPr wrap="none" lIns="72000" tIns="72000" rIns="0" bIns="72000" rtlCol="0">
            <a:spAutoFit/>
          </a:bodyPr>
          <a:lstStyle/>
          <a:p>
            <a:r>
              <a:rPr lang="en-US" sz="4000" dirty="0"/>
              <a:t>=</a:t>
            </a:r>
            <a:endParaRPr lang="en-DE" sz="4000" dirty="0"/>
          </a:p>
        </p:txBody>
      </p:sp>
      <p:sp>
        <p:nvSpPr>
          <p:cNvPr id="120" name="Left Bracket 119">
            <a:extLst>
              <a:ext uri="{FF2B5EF4-FFF2-40B4-BE49-F238E27FC236}">
                <a16:creationId xmlns:a16="http://schemas.microsoft.com/office/drawing/2014/main" id="{ED54CBCF-DCDE-A6CA-219F-A91B11EEEA10}"/>
              </a:ext>
            </a:extLst>
          </p:cNvPr>
          <p:cNvSpPr/>
          <p:nvPr/>
        </p:nvSpPr>
        <p:spPr>
          <a:xfrm rot="10800000">
            <a:off x="10253015" y="1597049"/>
            <a:ext cx="168534" cy="1516048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72000" tIns="72000" rIns="0" bIns="72000" rtlCol="0" anchor="ctr"/>
          <a:lstStyle/>
          <a:p>
            <a:pPr algn="ctr"/>
            <a:endParaRPr lang="en-DE" sz="200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6F2A13E-E92A-FAF4-5F05-5B1C0CA6113A}"/>
              </a:ext>
            </a:extLst>
          </p:cNvPr>
          <p:cNvGrpSpPr/>
          <p:nvPr/>
        </p:nvGrpSpPr>
        <p:grpSpPr>
          <a:xfrm>
            <a:off x="9677793" y="2279182"/>
            <a:ext cx="686595" cy="758506"/>
            <a:chOff x="4329188" y="3771969"/>
            <a:chExt cx="688925" cy="761080"/>
          </a:xfrm>
        </p:grpSpPr>
        <p:pic>
          <p:nvPicPr>
            <p:cNvPr id="174" name="Content Placeholder 12 8 2 1" descr="Old Key with solid fill">
              <a:extLst>
                <a:ext uri="{FF2B5EF4-FFF2-40B4-BE49-F238E27FC236}">
                  <a16:creationId xmlns:a16="http://schemas.microsoft.com/office/drawing/2014/main" id="{19330A67-F260-4D28-564B-0BA207D2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243AC21-DB42-1843-A657-5A147C39028D}"/>
                </a:ext>
              </a:extLst>
            </p:cNvPr>
            <p:cNvSpPr txBox="1"/>
            <p:nvPr/>
          </p:nvSpPr>
          <p:spPr>
            <a:xfrm>
              <a:off x="4844233" y="3771969"/>
              <a:ext cx="173880" cy="390431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DE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2BCB8EB-B101-853A-CE9B-D322BD1A8A08}"/>
              </a:ext>
            </a:extLst>
          </p:cNvPr>
          <p:cNvGrpSpPr/>
          <p:nvPr/>
        </p:nvGrpSpPr>
        <p:grpSpPr>
          <a:xfrm>
            <a:off x="9012498" y="1952462"/>
            <a:ext cx="552531" cy="528658"/>
            <a:chOff x="5222662" y="4972210"/>
            <a:chExt cx="1007643" cy="96410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2F073AE-1395-8E80-48F7-62158EB568C8}"/>
                </a:ext>
              </a:extLst>
            </p:cNvPr>
            <p:cNvGrpSpPr/>
            <p:nvPr/>
          </p:nvGrpSpPr>
          <p:grpSpPr>
            <a:xfrm>
              <a:off x="5222662" y="4972210"/>
              <a:ext cx="727692" cy="698734"/>
              <a:chOff x="4329188" y="3834315"/>
              <a:chExt cx="727692" cy="698734"/>
            </a:xfrm>
          </p:grpSpPr>
          <p:pic>
            <p:nvPicPr>
              <p:cNvPr id="172" name="Content Placeholder 12 1 3 2 1" descr="Old Key with solid fill">
                <a:extLst>
                  <a:ext uri="{FF2B5EF4-FFF2-40B4-BE49-F238E27FC236}">
                    <a16:creationId xmlns:a16="http://schemas.microsoft.com/office/drawing/2014/main" id="{F8B7768B-DDF7-ADC7-D279-4145F0DED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CA2AAB4-126B-E88A-029D-29EC69818F49}"/>
                  </a:ext>
                </a:extLst>
              </p:cNvPr>
              <p:cNvSpPr txBox="1"/>
              <p:nvPr/>
            </p:nvSpPr>
            <p:spPr>
              <a:xfrm>
                <a:off x="4805483" y="3834315"/>
                <a:ext cx="25139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004C2C1-DACD-01E5-AA45-8D03D59A0A69}"/>
                </a:ext>
              </a:extLst>
            </p:cNvPr>
            <p:cNvSpPr txBox="1"/>
            <p:nvPr/>
          </p:nvSpPr>
          <p:spPr>
            <a:xfrm>
              <a:off x="5577658" y="5381817"/>
              <a:ext cx="652647" cy="554502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pPr algn="ctr"/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2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EB8A21-794D-E115-DE1C-C34EFFB29784}"/>
              </a:ext>
            </a:extLst>
          </p:cNvPr>
          <p:cNvGrpSpPr/>
          <p:nvPr/>
        </p:nvGrpSpPr>
        <p:grpSpPr>
          <a:xfrm>
            <a:off x="9713971" y="1951099"/>
            <a:ext cx="552531" cy="528658"/>
            <a:chOff x="5222662" y="4972210"/>
            <a:chExt cx="1007644" cy="964109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FD159E1-86CD-5DBC-7BD8-06B2E0BD407C}"/>
                </a:ext>
              </a:extLst>
            </p:cNvPr>
            <p:cNvGrpSpPr/>
            <p:nvPr/>
          </p:nvGrpSpPr>
          <p:grpSpPr>
            <a:xfrm>
              <a:off x="5222662" y="4972210"/>
              <a:ext cx="760007" cy="698734"/>
              <a:chOff x="4329188" y="3834315"/>
              <a:chExt cx="760007" cy="698734"/>
            </a:xfrm>
          </p:grpSpPr>
          <p:pic>
            <p:nvPicPr>
              <p:cNvPr id="167" name="Content Placeholder 12 1 3 2 2 1" descr="Old Key with solid fill">
                <a:extLst>
                  <a:ext uri="{FF2B5EF4-FFF2-40B4-BE49-F238E27FC236}">
                    <a16:creationId xmlns:a16="http://schemas.microsoft.com/office/drawing/2014/main" id="{327C4B2F-C129-BE28-0C44-6BCB9F911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91F3EE0-4FDF-E40E-1DDA-3E0A2C11F611}"/>
                  </a:ext>
                </a:extLst>
              </p:cNvPr>
              <p:cNvSpPr txBox="1"/>
              <p:nvPr/>
            </p:nvSpPr>
            <p:spPr>
              <a:xfrm>
                <a:off x="4773166" y="3834315"/>
                <a:ext cx="316029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46E194E-BE1D-94A1-DD30-21883AF362BD}"/>
                </a:ext>
              </a:extLst>
            </p:cNvPr>
            <p:cNvSpPr txBox="1"/>
            <p:nvPr/>
          </p:nvSpPr>
          <p:spPr>
            <a:xfrm>
              <a:off x="5577657" y="5381817"/>
              <a:ext cx="652649" cy="554502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pPr algn="ctr"/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2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A1DEB0A-40B2-11E0-CC9B-245B00FDAD6F}"/>
              </a:ext>
            </a:extLst>
          </p:cNvPr>
          <p:cNvGrpSpPr>
            <a:grpSpLocks noChangeAspect="1"/>
          </p:cNvGrpSpPr>
          <p:nvPr/>
        </p:nvGrpSpPr>
        <p:grpSpPr>
          <a:xfrm>
            <a:off x="9016182" y="2341283"/>
            <a:ext cx="556670" cy="893083"/>
            <a:chOff x="1053921" y="3903214"/>
            <a:chExt cx="1015191" cy="1628706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813C6D7-0ABC-8F37-6D34-C167D547400E}"/>
                </a:ext>
              </a:extLst>
            </p:cNvPr>
            <p:cNvGrpSpPr/>
            <p:nvPr/>
          </p:nvGrpSpPr>
          <p:grpSpPr>
            <a:xfrm>
              <a:off x="1061469" y="3903214"/>
              <a:ext cx="1007643" cy="964107"/>
              <a:chOff x="5222662" y="4972210"/>
              <a:chExt cx="1007643" cy="964107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1E513C3D-A704-9351-83C2-1B68D0A48978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59996" cy="698734"/>
                <a:chOff x="4329188" y="3834315"/>
                <a:chExt cx="759996" cy="698734"/>
              </a:xfrm>
            </p:grpSpPr>
            <p:pic>
              <p:nvPicPr>
                <p:cNvPr id="144" name="Content Placeholder 12 1 2 2 1" descr="Old Key with solid fill">
                  <a:extLst>
                    <a:ext uri="{FF2B5EF4-FFF2-40B4-BE49-F238E27FC236}">
                      <a16:creationId xmlns:a16="http://schemas.microsoft.com/office/drawing/2014/main" id="{CC6803CF-EB90-5B33-3EAD-17B17649EE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1803F42-4A4C-D85F-53E1-77103AFA6E11}"/>
                    </a:ext>
                  </a:extLst>
                </p:cNvPr>
                <p:cNvSpPr txBox="1"/>
                <p:nvPr/>
              </p:nvSpPr>
              <p:spPr>
                <a:xfrm>
                  <a:off x="4773156" y="3834315"/>
                  <a:ext cx="316028" cy="55450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F7288F6-0F19-F7A7-B5F7-C92117251C14}"/>
                  </a:ext>
                </a:extLst>
              </p:cNvPr>
              <p:cNvSpPr txBox="1"/>
              <p:nvPr/>
            </p:nvSpPr>
            <p:spPr>
              <a:xfrm>
                <a:off x="5577658" y="5381815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203426B-DBFF-A305-24F9-6AA783B5F6A4}"/>
                </a:ext>
              </a:extLst>
            </p:cNvPr>
            <p:cNvGrpSpPr/>
            <p:nvPr/>
          </p:nvGrpSpPr>
          <p:grpSpPr>
            <a:xfrm>
              <a:off x="1053921" y="4567808"/>
              <a:ext cx="1007644" cy="964112"/>
              <a:chOff x="5222662" y="4972210"/>
              <a:chExt cx="1007644" cy="964112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2A839E1-C705-2F8F-4772-AF5D9FFF106E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59999" cy="698734"/>
                <a:chOff x="4329188" y="3834315"/>
                <a:chExt cx="759999" cy="698734"/>
              </a:xfrm>
            </p:grpSpPr>
            <p:pic>
              <p:nvPicPr>
                <p:cNvPr id="130" name="Content Placeholder 12 1 3 2 2 2" descr="Old Key with solid fill">
                  <a:extLst>
                    <a:ext uri="{FF2B5EF4-FFF2-40B4-BE49-F238E27FC236}">
                      <a16:creationId xmlns:a16="http://schemas.microsoft.com/office/drawing/2014/main" id="{DEE6419F-410A-FD6D-A374-2FF6A6C09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FE412077-73F4-8AE6-9DEB-923B4D26B58F}"/>
                    </a:ext>
                  </a:extLst>
                </p:cNvPr>
                <p:cNvSpPr txBox="1"/>
                <p:nvPr/>
              </p:nvSpPr>
              <p:spPr>
                <a:xfrm>
                  <a:off x="4773159" y="3834315"/>
                  <a:ext cx="316028" cy="55450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3E9EF0F-B16E-DF7A-8E42-0F4C7629EE1E}"/>
                  </a:ext>
                </a:extLst>
              </p:cNvPr>
              <p:cNvSpPr txBox="1"/>
              <p:nvPr/>
            </p:nvSpPr>
            <p:spPr>
              <a:xfrm>
                <a:off x="5577659" y="5381820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6FCD2180-A179-7A2F-826A-34B58CAED8B3}"/>
              </a:ext>
            </a:extLst>
          </p:cNvPr>
          <p:cNvSpPr txBox="1"/>
          <p:nvPr/>
        </p:nvSpPr>
        <p:spPr>
          <a:xfrm>
            <a:off x="7346003" y="2526340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14B005AD-152F-2DD4-1F3D-5A43ED692A69}"/>
              </a:ext>
            </a:extLst>
          </p:cNvPr>
          <p:cNvGrpSpPr/>
          <p:nvPr/>
        </p:nvGrpSpPr>
        <p:grpSpPr>
          <a:xfrm>
            <a:off x="8145696" y="4882399"/>
            <a:ext cx="3945541" cy="1652213"/>
            <a:chOff x="8145696" y="4882399"/>
            <a:chExt cx="3945541" cy="1652213"/>
          </a:xfrm>
        </p:grpSpPr>
        <p:sp>
          <p:nvSpPr>
            <p:cNvPr id="188" name="Left Bracket 187">
              <a:extLst>
                <a:ext uri="{FF2B5EF4-FFF2-40B4-BE49-F238E27FC236}">
                  <a16:creationId xmlns:a16="http://schemas.microsoft.com/office/drawing/2014/main" id="{CB9FC063-A0D1-B512-30E0-A7A856EED528}"/>
                </a:ext>
              </a:extLst>
            </p:cNvPr>
            <p:cNvSpPr/>
            <p:nvPr/>
          </p:nvSpPr>
          <p:spPr>
            <a:xfrm>
              <a:off x="10460676" y="4882400"/>
              <a:ext cx="168534" cy="1516048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72000" tIns="72000" rIns="0" bIns="72000" rtlCol="0" anchor="ctr"/>
            <a:lstStyle/>
            <a:p>
              <a:pPr algn="ctr"/>
              <a:endParaRPr lang="en-DE" sz="200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DC64011F-AAC0-422B-262C-74447FF6A132}"/>
                </a:ext>
              </a:extLst>
            </p:cNvPr>
            <p:cNvSpPr txBox="1"/>
            <p:nvPr/>
          </p:nvSpPr>
          <p:spPr>
            <a:xfrm>
              <a:off x="10039578" y="5245790"/>
              <a:ext cx="301760" cy="700979"/>
            </a:xfrm>
            <a:prstGeom prst="rect">
              <a:avLst/>
            </a:prstGeom>
            <a:noFill/>
          </p:spPr>
          <p:txBody>
            <a:bodyPr wrap="none" lIns="72000" tIns="72000" rIns="0" bIns="72000" rtlCol="0">
              <a:spAutoFit/>
            </a:bodyPr>
            <a:lstStyle/>
            <a:p>
              <a:r>
                <a:rPr lang="en-US" sz="4000" dirty="0"/>
                <a:t>=</a:t>
              </a:r>
              <a:endParaRPr lang="en-DE" sz="4000" dirty="0"/>
            </a:p>
          </p:txBody>
        </p:sp>
        <p:sp>
          <p:nvSpPr>
            <p:cNvPr id="190" name="Left Bracket 189">
              <a:extLst>
                <a:ext uri="{FF2B5EF4-FFF2-40B4-BE49-F238E27FC236}">
                  <a16:creationId xmlns:a16="http://schemas.microsoft.com/office/drawing/2014/main" id="{DA863765-B6AA-94E2-AE85-36AD0083A08F}"/>
                </a:ext>
              </a:extLst>
            </p:cNvPr>
            <p:cNvSpPr/>
            <p:nvPr/>
          </p:nvSpPr>
          <p:spPr>
            <a:xfrm rot="10800000">
              <a:off x="11922703" y="4882399"/>
              <a:ext cx="168534" cy="1516048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72000" tIns="72000" rIns="0" bIns="72000" rtlCol="0" anchor="ctr"/>
            <a:lstStyle/>
            <a:p>
              <a:pPr algn="ctr"/>
              <a:endParaRPr lang="en-DE" sz="20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029FB4B-E887-7524-D191-0B9A060742A6}"/>
                </a:ext>
              </a:extLst>
            </p:cNvPr>
            <p:cNvGrpSpPr/>
            <p:nvPr/>
          </p:nvGrpSpPr>
          <p:grpSpPr>
            <a:xfrm>
              <a:off x="10682186" y="5237812"/>
              <a:ext cx="552531" cy="528658"/>
              <a:chOff x="5222662" y="4972210"/>
              <a:chExt cx="1007643" cy="964109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2A6D0D29-362A-6791-C3BB-FA155D3C7AF6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27692" cy="698734"/>
                <a:chOff x="4329188" y="3834315"/>
                <a:chExt cx="727692" cy="698734"/>
              </a:xfrm>
            </p:grpSpPr>
            <p:pic>
              <p:nvPicPr>
                <p:cNvPr id="209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4FC69374-4B1D-F3A0-1F6F-2E3BFC2560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9E07C311-8BBB-1352-FA01-F264AA9678AE}"/>
                    </a:ext>
                  </a:extLst>
                </p:cNvPr>
                <p:cNvSpPr txBox="1"/>
                <p:nvPr/>
              </p:nvSpPr>
              <p:spPr>
                <a:xfrm>
                  <a:off x="4805483" y="3834315"/>
                  <a:ext cx="251397" cy="554502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74965E5E-3B61-58A9-FBCF-DC2DCCBD4278}"/>
                  </a:ext>
                </a:extLst>
              </p:cNvPr>
              <p:cNvSpPr txBox="1"/>
              <p:nvPr/>
            </p:nvSpPr>
            <p:spPr>
              <a:xfrm>
                <a:off x="5577658" y="5381817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42E59F5-0180-FF68-1BFE-982568C004D0}"/>
                </a:ext>
              </a:extLst>
            </p:cNvPr>
            <p:cNvGrpSpPr/>
            <p:nvPr/>
          </p:nvGrpSpPr>
          <p:grpSpPr>
            <a:xfrm>
              <a:off x="11562999" y="5236447"/>
              <a:ext cx="388494" cy="554675"/>
              <a:chOff x="5549742" y="4972210"/>
              <a:chExt cx="708494" cy="1011558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449C8123-4B91-7148-1A86-F3B8A59F4E11}"/>
                  </a:ext>
                </a:extLst>
              </p:cNvPr>
              <p:cNvSpPr txBox="1"/>
              <p:nvPr/>
            </p:nvSpPr>
            <p:spPr>
              <a:xfrm>
                <a:off x="5666640" y="4972210"/>
                <a:ext cx="316029" cy="554501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9BD56D72-82D6-9A57-622B-5D39DFA145E9}"/>
                  </a:ext>
                </a:extLst>
              </p:cNvPr>
              <p:cNvSpPr txBox="1"/>
              <p:nvPr/>
            </p:nvSpPr>
            <p:spPr>
              <a:xfrm>
                <a:off x="5549742" y="5381817"/>
                <a:ext cx="708494" cy="601951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57343CE2-65B9-4854-DB15-4AA0D96BCD89}"/>
                </a:ext>
              </a:extLst>
            </p:cNvPr>
            <p:cNvGrpSpPr/>
            <p:nvPr/>
          </p:nvGrpSpPr>
          <p:grpSpPr>
            <a:xfrm>
              <a:off x="10685870" y="5991056"/>
              <a:ext cx="552532" cy="528660"/>
              <a:chOff x="5222662" y="4972210"/>
              <a:chExt cx="1007644" cy="964112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3BCDB0EC-DE5B-1258-D16A-5DF673CF5C1C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759999" cy="698734"/>
                <a:chOff x="4329188" y="3834315"/>
                <a:chExt cx="759999" cy="698734"/>
              </a:xfrm>
            </p:grpSpPr>
            <p:pic>
              <p:nvPicPr>
                <p:cNvPr id="199" name="Content Placeholder 12 1 3 2 2 2" descr="Old Key with solid fill">
                  <a:extLst>
                    <a:ext uri="{FF2B5EF4-FFF2-40B4-BE49-F238E27FC236}">
                      <a16:creationId xmlns:a16="http://schemas.microsoft.com/office/drawing/2014/main" id="{AF1376D4-35D3-EFF8-52AC-5E106906A7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5B74A25B-CB59-459F-8CFD-18F86D70EBE5}"/>
                    </a:ext>
                  </a:extLst>
                </p:cNvPr>
                <p:cNvSpPr txBox="1"/>
                <p:nvPr/>
              </p:nvSpPr>
              <p:spPr>
                <a:xfrm>
                  <a:off x="4773159" y="3834315"/>
                  <a:ext cx="316028" cy="554501"/>
                </a:xfrm>
                <a:prstGeom prst="rect">
                  <a:avLst/>
                </a:prstGeom>
                <a:noFill/>
              </p:spPr>
              <p:txBody>
                <a:bodyPr wrap="none" lIns="72000" tIns="72000" rIns="0" bIns="72000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n-DE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4A376A9D-11B3-85C6-E7C2-E7D2FC543D92}"/>
                  </a:ext>
                </a:extLst>
              </p:cNvPr>
              <p:cNvSpPr txBox="1"/>
              <p:nvPr/>
            </p:nvSpPr>
            <p:spPr>
              <a:xfrm>
                <a:off x="5577659" y="5381820"/>
                <a:ext cx="652647" cy="554502"/>
              </a:xfrm>
              <a:prstGeom prst="rect">
                <a:avLst/>
              </a:prstGeom>
              <a:noFill/>
            </p:spPr>
            <p:txBody>
              <a:bodyPr wrap="none" lIns="72000" tIns="72000" rIns="0" bIns="72000" rtlCol="0">
                <a:spAutoFit/>
              </a:bodyPr>
              <a:lstStyle/>
              <a:p>
                <a:pPr algn="ctr"/>
                <a:r>
                  <a:rPr lang="en-US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1C531A0-ED5D-1453-B160-628DA1F98943}"/>
                </a:ext>
              </a:extLst>
            </p:cNvPr>
            <p:cNvSpPr txBox="1"/>
            <p:nvPr/>
          </p:nvSpPr>
          <p:spPr>
            <a:xfrm>
              <a:off x="8781868" y="5835478"/>
              <a:ext cx="172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="1" i="1" dirty="0">
                  <a:solidFill>
                    <a:srgbClr val="ED7D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id’</a:t>
              </a:r>
              <a:endParaRPr lang="en-DE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2F340453-F5FA-BBD2-A14F-681F876104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5696" y="5083453"/>
              <a:ext cx="1889030" cy="901733"/>
              <a:chOff x="3926742" y="3565015"/>
              <a:chExt cx="5964381" cy="2847109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C9F594E-660C-25A0-9770-BE08F7056E19}"/>
                  </a:ext>
                </a:extLst>
              </p:cNvPr>
              <p:cNvSpPr/>
              <p:nvPr/>
            </p:nvSpPr>
            <p:spPr>
              <a:xfrm>
                <a:off x="3926742" y="3565015"/>
                <a:ext cx="5964381" cy="2847109"/>
              </a:xfrm>
              <a:custGeom>
                <a:avLst/>
                <a:gdLst>
                  <a:gd name="connsiteX0" fmla="*/ 2639290 w 5964381"/>
                  <a:gd name="connsiteY0" fmla="*/ 758536 h 2847109"/>
                  <a:gd name="connsiteX1" fmla="*/ 3388371 w 5964381"/>
                  <a:gd name="connsiteY1" fmla="*/ 761342 h 2847109"/>
                  <a:gd name="connsiteX2" fmla="*/ 4081964 w 5964381"/>
                  <a:gd name="connsiteY2" fmla="*/ 763939 h 2847109"/>
                  <a:gd name="connsiteX3" fmla="*/ 4775557 w 5964381"/>
                  <a:gd name="connsiteY3" fmla="*/ 766537 h 2847109"/>
                  <a:gd name="connsiteX4" fmla="*/ 5413663 w 5964381"/>
                  <a:gd name="connsiteY4" fmla="*/ 768927 h 2847109"/>
                  <a:gd name="connsiteX5" fmla="*/ 5694529 w 5964381"/>
                  <a:gd name="connsiteY5" fmla="*/ 1118685 h 2847109"/>
                  <a:gd name="connsiteX6" fmla="*/ 5964381 w 5964381"/>
                  <a:gd name="connsiteY6" fmla="*/ 1454727 h 2847109"/>
                  <a:gd name="connsiteX7" fmla="*/ 5773604 w 5964381"/>
                  <a:gd name="connsiteY7" fmla="*/ 1788587 h 2847109"/>
                  <a:gd name="connsiteX8" fmla="*/ 5590308 w 5964381"/>
                  <a:gd name="connsiteY8" fmla="*/ 2109354 h 2847109"/>
                  <a:gd name="connsiteX9" fmla="*/ 5133109 w 5964381"/>
                  <a:gd name="connsiteY9" fmla="*/ 1600200 h 2847109"/>
                  <a:gd name="connsiteX10" fmla="*/ 4843826 w 5964381"/>
                  <a:gd name="connsiteY10" fmla="*/ 1859557 h 2847109"/>
                  <a:gd name="connsiteX11" fmla="*/ 4530436 w 5964381"/>
                  <a:gd name="connsiteY11" fmla="*/ 2140527 h 2847109"/>
                  <a:gd name="connsiteX12" fmla="*/ 4239491 w 5964381"/>
                  <a:gd name="connsiteY12" fmla="*/ 1839191 h 2847109"/>
                  <a:gd name="connsiteX13" fmla="*/ 3948545 w 5964381"/>
                  <a:gd name="connsiteY13" fmla="*/ 1537854 h 2847109"/>
                  <a:gd name="connsiteX14" fmla="*/ 3890252 w 5964381"/>
                  <a:gd name="connsiteY14" fmla="*/ 1924707 h 2847109"/>
                  <a:gd name="connsiteX15" fmla="*/ 3834245 w 5964381"/>
                  <a:gd name="connsiteY15" fmla="*/ 2296390 h 2847109"/>
                  <a:gd name="connsiteX16" fmla="*/ 3549118 w 5964381"/>
                  <a:gd name="connsiteY16" fmla="*/ 1965440 h 2847109"/>
                  <a:gd name="connsiteX17" fmla="*/ 3252353 w 5964381"/>
                  <a:gd name="connsiteY17" fmla="*/ 1620981 h 2847109"/>
                  <a:gd name="connsiteX18" fmla="*/ 3096490 w 5964381"/>
                  <a:gd name="connsiteY18" fmla="*/ 2150918 h 2847109"/>
                  <a:gd name="connsiteX19" fmla="*/ 2639290 w 5964381"/>
                  <a:gd name="connsiteY19" fmla="*/ 2130136 h 2847109"/>
                  <a:gd name="connsiteX20" fmla="*/ 2250255 w 5964381"/>
                  <a:gd name="connsiteY20" fmla="*/ 2474283 h 2847109"/>
                  <a:gd name="connsiteX21" fmla="*/ 1828800 w 5964381"/>
                  <a:gd name="connsiteY21" fmla="*/ 2847109 h 2847109"/>
                  <a:gd name="connsiteX22" fmla="*/ 1257404 w 5964381"/>
                  <a:gd name="connsiteY22" fmla="*/ 2783620 h 2847109"/>
                  <a:gd name="connsiteX23" fmla="*/ 613063 w 5964381"/>
                  <a:gd name="connsiteY23" fmla="*/ 2712027 h 2847109"/>
                  <a:gd name="connsiteX24" fmla="*/ 328768 w 5964381"/>
                  <a:gd name="connsiteY24" fmla="*/ 2367880 h 2847109"/>
                  <a:gd name="connsiteX25" fmla="*/ 20781 w 5964381"/>
                  <a:gd name="connsiteY25" fmla="*/ 1995054 h 2847109"/>
                  <a:gd name="connsiteX26" fmla="*/ 9975 w 5964381"/>
                  <a:gd name="connsiteY26" fmla="*/ 1476340 h 2847109"/>
                  <a:gd name="connsiteX27" fmla="*/ 0 w 5964381"/>
                  <a:gd name="connsiteY27" fmla="*/ 997527 h 2847109"/>
                  <a:gd name="connsiteX28" fmla="*/ 234211 w 5964381"/>
                  <a:gd name="connsiteY28" fmla="*/ 651302 h 2847109"/>
                  <a:gd name="connsiteX29" fmla="*/ 477981 w 5964381"/>
                  <a:gd name="connsiteY29" fmla="*/ 290945 h 2847109"/>
                  <a:gd name="connsiteX30" fmla="*/ 875122 w 5964381"/>
                  <a:gd name="connsiteY30" fmla="*/ 148382 h 2847109"/>
                  <a:gd name="connsiteX31" fmla="*/ 1288472 w 5964381"/>
                  <a:gd name="connsiteY31" fmla="*/ 0 h 2847109"/>
                  <a:gd name="connsiteX32" fmla="*/ 1701822 w 5964381"/>
                  <a:gd name="connsiteY32" fmla="*/ 100688 h 2847109"/>
                  <a:gd name="connsiteX33" fmla="*/ 2098963 w 5964381"/>
                  <a:gd name="connsiteY33" fmla="*/ 197427 h 2847109"/>
                  <a:gd name="connsiteX34" fmla="*/ 2369127 w 5964381"/>
                  <a:gd name="connsiteY34" fmla="*/ 477982 h 2847109"/>
                  <a:gd name="connsiteX35" fmla="*/ 2639290 w 5964381"/>
                  <a:gd name="connsiteY35" fmla="*/ 758536 h 284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64381" h="2847109" fill="none" extrusionOk="0">
                    <a:moveTo>
                      <a:pt x="2639290" y="758536"/>
                    </a:moveTo>
                    <a:cubicBezTo>
                      <a:pt x="2911307" y="730017"/>
                      <a:pt x="3019934" y="793661"/>
                      <a:pt x="3388371" y="761342"/>
                    </a:cubicBezTo>
                    <a:cubicBezTo>
                      <a:pt x="3756808" y="729022"/>
                      <a:pt x="3745599" y="787962"/>
                      <a:pt x="4081964" y="763939"/>
                    </a:cubicBezTo>
                    <a:cubicBezTo>
                      <a:pt x="4418329" y="739917"/>
                      <a:pt x="4513334" y="788652"/>
                      <a:pt x="4775557" y="766537"/>
                    </a:cubicBezTo>
                    <a:cubicBezTo>
                      <a:pt x="5037780" y="744422"/>
                      <a:pt x="5099209" y="758129"/>
                      <a:pt x="5413663" y="768927"/>
                    </a:cubicBezTo>
                    <a:cubicBezTo>
                      <a:pt x="5529120" y="912172"/>
                      <a:pt x="5576668" y="955390"/>
                      <a:pt x="5694529" y="1118685"/>
                    </a:cubicBezTo>
                    <a:cubicBezTo>
                      <a:pt x="5812390" y="1281980"/>
                      <a:pt x="5888267" y="1386052"/>
                      <a:pt x="5964381" y="1454727"/>
                    </a:cubicBezTo>
                    <a:cubicBezTo>
                      <a:pt x="5899747" y="1543967"/>
                      <a:pt x="5854411" y="1674001"/>
                      <a:pt x="5773604" y="1788587"/>
                    </a:cubicBezTo>
                    <a:cubicBezTo>
                      <a:pt x="5692797" y="1903173"/>
                      <a:pt x="5670151" y="2003157"/>
                      <a:pt x="5590308" y="2109354"/>
                    </a:cubicBezTo>
                    <a:cubicBezTo>
                      <a:pt x="5404102" y="1944228"/>
                      <a:pt x="5262877" y="1698989"/>
                      <a:pt x="5133109" y="1600200"/>
                    </a:cubicBezTo>
                    <a:cubicBezTo>
                      <a:pt x="5028496" y="1704514"/>
                      <a:pt x="4965319" y="1731572"/>
                      <a:pt x="4843826" y="1859557"/>
                    </a:cubicBezTo>
                    <a:cubicBezTo>
                      <a:pt x="4722333" y="1987542"/>
                      <a:pt x="4695865" y="2011785"/>
                      <a:pt x="4530436" y="2140527"/>
                    </a:cubicBezTo>
                    <a:cubicBezTo>
                      <a:pt x="4394178" y="1992927"/>
                      <a:pt x="4375908" y="1996530"/>
                      <a:pt x="4239491" y="1839191"/>
                    </a:cubicBezTo>
                    <a:cubicBezTo>
                      <a:pt x="4103074" y="1681852"/>
                      <a:pt x="4029546" y="1614826"/>
                      <a:pt x="3948545" y="1537854"/>
                    </a:cubicBezTo>
                    <a:cubicBezTo>
                      <a:pt x="3935606" y="1710630"/>
                      <a:pt x="3913265" y="1827910"/>
                      <a:pt x="3890252" y="1924707"/>
                    </a:cubicBezTo>
                    <a:cubicBezTo>
                      <a:pt x="3867239" y="2021504"/>
                      <a:pt x="3853791" y="2115465"/>
                      <a:pt x="3834245" y="2296390"/>
                    </a:cubicBezTo>
                    <a:cubicBezTo>
                      <a:pt x="3711051" y="2141012"/>
                      <a:pt x="3641945" y="2059855"/>
                      <a:pt x="3549118" y="1965440"/>
                    </a:cubicBezTo>
                    <a:cubicBezTo>
                      <a:pt x="3456291" y="1871025"/>
                      <a:pt x="3364007" y="1730164"/>
                      <a:pt x="3252353" y="1620981"/>
                    </a:cubicBezTo>
                    <a:cubicBezTo>
                      <a:pt x="3221848" y="1822524"/>
                      <a:pt x="3120827" y="2032776"/>
                      <a:pt x="3096490" y="2150918"/>
                    </a:cubicBezTo>
                    <a:cubicBezTo>
                      <a:pt x="2893982" y="2122975"/>
                      <a:pt x="2742161" y="2122468"/>
                      <a:pt x="2639290" y="2130136"/>
                    </a:cubicBezTo>
                    <a:cubicBezTo>
                      <a:pt x="2486636" y="2246262"/>
                      <a:pt x="2429047" y="2339630"/>
                      <a:pt x="2250255" y="2474283"/>
                    </a:cubicBezTo>
                    <a:cubicBezTo>
                      <a:pt x="2071463" y="2608936"/>
                      <a:pt x="1948480" y="2713503"/>
                      <a:pt x="1828800" y="2847109"/>
                    </a:cubicBezTo>
                    <a:cubicBezTo>
                      <a:pt x="1650548" y="2843355"/>
                      <a:pt x="1469610" y="2784735"/>
                      <a:pt x="1257404" y="2783620"/>
                    </a:cubicBezTo>
                    <a:cubicBezTo>
                      <a:pt x="1045198" y="2782506"/>
                      <a:pt x="845068" y="2762746"/>
                      <a:pt x="613063" y="2712027"/>
                    </a:cubicBezTo>
                    <a:cubicBezTo>
                      <a:pt x="509558" y="2599580"/>
                      <a:pt x="398661" y="2449370"/>
                      <a:pt x="328768" y="2367880"/>
                    </a:cubicBezTo>
                    <a:cubicBezTo>
                      <a:pt x="258875" y="2286390"/>
                      <a:pt x="118093" y="2098912"/>
                      <a:pt x="20781" y="1995054"/>
                    </a:cubicBezTo>
                    <a:cubicBezTo>
                      <a:pt x="-6723" y="1756299"/>
                      <a:pt x="27877" y="1615864"/>
                      <a:pt x="9975" y="1476340"/>
                    </a:cubicBezTo>
                    <a:cubicBezTo>
                      <a:pt x="-7927" y="1336816"/>
                      <a:pt x="-3974" y="1208580"/>
                      <a:pt x="0" y="997527"/>
                    </a:cubicBezTo>
                    <a:cubicBezTo>
                      <a:pt x="104699" y="877318"/>
                      <a:pt x="135099" y="791439"/>
                      <a:pt x="234211" y="651302"/>
                    </a:cubicBezTo>
                    <a:cubicBezTo>
                      <a:pt x="333323" y="511165"/>
                      <a:pt x="394590" y="396723"/>
                      <a:pt x="477981" y="290945"/>
                    </a:cubicBezTo>
                    <a:cubicBezTo>
                      <a:pt x="552615" y="245034"/>
                      <a:pt x="756168" y="186561"/>
                      <a:pt x="875122" y="148382"/>
                    </a:cubicBezTo>
                    <a:cubicBezTo>
                      <a:pt x="994076" y="110203"/>
                      <a:pt x="1136410" y="47400"/>
                      <a:pt x="1288472" y="0"/>
                    </a:cubicBezTo>
                    <a:cubicBezTo>
                      <a:pt x="1484184" y="37291"/>
                      <a:pt x="1585850" y="81656"/>
                      <a:pt x="1701822" y="100688"/>
                    </a:cubicBezTo>
                    <a:cubicBezTo>
                      <a:pt x="1817794" y="119720"/>
                      <a:pt x="1987029" y="162253"/>
                      <a:pt x="2098963" y="197427"/>
                    </a:cubicBezTo>
                    <a:cubicBezTo>
                      <a:pt x="2198970" y="301027"/>
                      <a:pt x="2255135" y="333203"/>
                      <a:pt x="2369127" y="477982"/>
                    </a:cubicBezTo>
                    <a:cubicBezTo>
                      <a:pt x="2483119" y="622761"/>
                      <a:pt x="2563426" y="652880"/>
                      <a:pt x="2639290" y="758536"/>
                    </a:cubicBezTo>
                    <a:close/>
                  </a:path>
                  <a:path w="5964381" h="2847109" stroke="0" extrusionOk="0">
                    <a:moveTo>
                      <a:pt x="2639290" y="758536"/>
                    </a:moveTo>
                    <a:cubicBezTo>
                      <a:pt x="2836479" y="731945"/>
                      <a:pt x="3083423" y="785872"/>
                      <a:pt x="3305140" y="761030"/>
                    </a:cubicBezTo>
                    <a:cubicBezTo>
                      <a:pt x="3526857" y="736188"/>
                      <a:pt x="3695533" y="782123"/>
                      <a:pt x="3915502" y="763316"/>
                    </a:cubicBezTo>
                    <a:cubicBezTo>
                      <a:pt x="4135471" y="744509"/>
                      <a:pt x="4392759" y="758800"/>
                      <a:pt x="4664582" y="766121"/>
                    </a:cubicBezTo>
                    <a:cubicBezTo>
                      <a:pt x="4936405" y="773442"/>
                      <a:pt x="5166777" y="783336"/>
                      <a:pt x="5413663" y="768927"/>
                    </a:cubicBezTo>
                    <a:cubicBezTo>
                      <a:pt x="5507282" y="900172"/>
                      <a:pt x="5605117" y="978634"/>
                      <a:pt x="5683515" y="1104969"/>
                    </a:cubicBezTo>
                    <a:cubicBezTo>
                      <a:pt x="5761913" y="1231304"/>
                      <a:pt x="5810604" y="1296626"/>
                      <a:pt x="5964381" y="1454727"/>
                    </a:cubicBezTo>
                    <a:cubicBezTo>
                      <a:pt x="5880296" y="1596476"/>
                      <a:pt x="5834317" y="1677643"/>
                      <a:pt x="5777345" y="1782041"/>
                    </a:cubicBezTo>
                    <a:cubicBezTo>
                      <a:pt x="5720373" y="1886439"/>
                      <a:pt x="5625573" y="2018179"/>
                      <a:pt x="5590308" y="2109354"/>
                    </a:cubicBezTo>
                    <a:cubicBezTo>
                      <a:pt x="5464949" y="1921296"/>
                      <a:pt x="5227480" y="1745116"/>
                      <a:pt x="5133109" y="1600200"/>
                    </a:cubicBezTo>
                    <a:cubicBezTo>
                      <a:pt x="5000261" y="1735968"/>
                      <a:pt x="4895122" y="1807720"/>
                      <a:pt x="4837799" y="1864960"/>
                    </a:cubicBezTo>
                    <a:cubicBezTo>
                      <a:pt x="4780476" y="1922200"/>
                      <a:pt x="4625089" y="2062118"/>
                      <a:pt x="4530436" y="2140527"/>
                    </a:cubicBezTo>
                    <a:cubicBezTo>
                      <a:pt x="4449135" y="2063700"/>
                      <a:pt x="4346814" y="1943561"/>
                      <a:pt x="4239491" y="1839191"/>
                    </a:cubicBezTo>
                    <a:cubicBezTo>
                      <a:pt x="4132168" y="1734821"/>
                      <a:pt x="4085514" y="1694803"/>
                      <a:pt x="3948545" y="1537854"/>
                    </a:cubicBezTo>
                    <a:cubicBezTo>
                      <a:pt x="3908933" y="1719104"/>
                      <a:pt x="3926544" y="1805504"/>
                      <a:pt x="3891395" y="1917122"/>
                    </a:cubicBezTo>
                    <a:cubicBezTo>
                      <a:pt x="3856246" y="2028740"/>
                      <a:pt x="3864154" y="2169827"/>
                      <a:pt x="3834245" y="2296390"/>
                    </a:cubicBezTo>
                    <a:cubicBezTo>
                      <a:pt x="3762967" y="2228444"/>
                      <a:pt x="3651042" y="2062045"/>
                      <a:pt x="3560756" y="1978948"/>
                    </a:cubicBezTo>
                    <a:cubicBezTo>
                      <a:pt x="3470470" y="1895851"/>
                      <a:pt x="3335242" y="1715729"/>
                      <a:pt x="3252353" y="1620981"/>
                    </a:cubicBezTo>
                    <a:cubicBezTo>
                      <a:pt x="3211065" y="1761790"/>
                      <a:pt x="3159079" y="1982299"/>
                      <a:pt x="3096490" y="2150918"/>
                    </a:cubicBezTo>
                    <a:cubicBezTo>
                      <a:pt x="2959313" y="2138710"/>
                      <a:pt x="2837261" y="2120232"/>
                      <a:pt x="2639290" y="2130136"/>
                    </a:cubicBezTo>
                    <a:cubicBezTo>
                      <a:pt x="2469186" y="2283496"/>
                      <a:pt x="2349275" y="2395210"/>
                      <a:pt x="2242150" y="2481453"/>
                    </a:cubicBezTo>
                    <a:cubicBezTo>
                      <a:pt x="2135025" y="2567696"/>
                      <a:pt x="2028307" y="2662248"/>
                      <a:pt x="1828800" y="2847109"/>
                    </a:cubicBezTo>
                    <a:cubicBezTo>
                      <a:pt x="1590590" y="2813179"/>
                      <a:pt x="1466970" y="2790723"/>
                      <a:pt x="1196617" y="2776866"/>
                    </a:cubicBezTo>
                    <a:cubicBezTo>
                      <a:pt x="926264" y="2763009"/>
                      <a:pt x="791575" y="2735827"/>
                      <a:pt x="613063" y="2712027"/>
                    </a:cubicBezTo>
                    <a:cubicBezTo>
                      <a:pt x="542112" y="2612075"/>
                      <a:pt x="444324" y="2513594"/>
                      <a:pt x="328768" y="2367880"/>
                    </a:cubicBezTo>
                    <a:cubicBezTo>
                      <a:pt x="213212" y="2222166"/>
                      <a:pt x="153270" y="2141470"/>
                      <a:pt x="20781" y="1995054"/>
                    </a:cubicBezTo>
                    <a:cubicBezTo>
                      <a:pt x="-2968" y="1863859"/>
                      <a:pt x="1596" y="1628884"/>
                      <a:pt x="10183" y="1486315"/>
                    </a:cubicBezTo>
                    <a:cubicBezTo>
                      <a:pt x="18770" y="1343746"/>
                      <a:pt x="7454" y="1098611"/>
                      <a:pt x="0" y="997527"/>
                    </a:cubicBezTo>
                    <a:cubicBezTo>
                      <a:pt x="101610" y="863339"/>
                      <a:pt x="124146" y="822937"/>
                      <a:pt x="238991" y="644236"/>
                    </a:cubicBezTo>
                    <a:cubicBezTo>
                      <a:pt x="353836" y="465534"/>
                      <a:pt x="414723" y="358548"/>
                      <a:pt x="477981" y="290945"/>
                    </a:cubicBezTo>
                    <a:cubicBezTo>
                      <a:pt x="620716" y="242709"/>
                      <a:pt x="675081" y="221364"/>
                      <a:pt x="867017" y="151291"/>
                    </a:cubicBezTo>
                    <a:cubicBezTo>
                      <a:pt x="1058954" y="81218"/>
                      <a:pt x="1084806" y="65455"/>
                      <a:pt x="1288472" y="0"/>
                    </a:cubicBezTo>
                    <a:cubicBezTo>
                      <a:pt x="1461966" y="57679"/>
                      <a:pt x="1513931" y="64467"/>
                      <a:pt x="1669403" y="92791"/>
                    </a:cubicBezTo>
                    <a:cubicBezTo>
                      <a:pt x="1824875" y="121114"/>
                      <a:pt x="1932377" y="138138"/>
                      <a:pt x="2098963" y="197427"/>
                    </a:cubicBezTo>
                    <a:cubicBezTo>
                      <a:pt x="2186939" y="288502"/>
                      <a:pt x="2251937" y="351479"/>
                      <a:pt x="2352917" y="461148"/>
                    </a:cubicBezTo>
                    <a:cubicBezTo>
                      <a:pt x="2453897" y="570817"/>
                      <a:pt x="2577137" y="695072"/>
                      <a:pt x="2639290" y="758536"/>
                    </a:cubicBezTo>
                    <a:close/>
                  </a:path>
                </a:pathLst>
              </a:custGeom>
              <a:solidFill>
                <a:srgbClr val="ED7D31"/>
              </a:solidFill>
              <a:ln w="22225" cap="rnd" cmpd="sng">
                <a:solidFill>
                  <a:schemeClr val="tx1"/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4966854 w 5964381"/>
                          <a:gd name="connsiteY4" fmla="*/ 1714500 h 2847109"/>
                          <a:gd name="connsiteX5" fmla="*/ 4530436 w 5964381"/>
                          <a:gd name="connsiteY5" fmla="*/ 2140527 h 2847109"/>
                          <a:gd name="connsiteX6" fmla="*/ 4094018 w 5964381"/>
                          <a:gd name="connsiteY6" fmla="*/ 1724891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4094018 w 5964381"/>
                          <a:gd name="connsiteY6" fmla="*/ 1724891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636818 w 5964381"/>
                          <a:gd name="connsiteY7" fmla="*/ 2140527 h 2847109"/>
                          <a:gd name="connsiteX8" fmla="*/ 3325090 w 5964381"/>
                          <a:gd name="connsiteY8" fmla="*/ 1880754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636818 w 5964381"/>
                          <a:gd name="connsiteY7" fmla="*/ 2140527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424054 w 5964381"/>
                          <a:gd name="connsiteY3" fmla="*/ 2140527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834245 w 5964381"/>
                          <a:gd name="connsiteY7" fmla="*/ 2296390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  <a:gd name="connsiteX0" fmla="*/ 2639290 w 5964381"/>
                          <a:gd name="connsiteY0" fmla="*/ 758536 h 2847109"/>
                          <a:gd name="connsiteX1" fmla="*/ 5413663 w 5964381"/>
                          <a:gd name="connsiteY1" fmla="*/ 768927 h 2847109"/>
                          <a:gd name="connsiteX2" fmla="*/ 5964381 w 5964381"/>
                          <a:gd name="connsiteY2" fmla="*/ 1454727 h 2847109"/>
                          <a:gd name="connsiteX3" fmla="*/ 5590308 w 5964381"/>
                          <a:gd name="connsiteY3" fmla="*/ 2109354 h 2847109"/>
                          <a:gd name="connsiteX4" fmla="*/ 5133109 w 5964381"/>
                          <a:gd name="connsiteY4" fmla="*/ 1600200 h 2847109"/>
                          <a:gd name="connsiteX5" fmla="*/ 4530436 w 5964381"/>
                          <a:gd name="connsiteY5" fmla="*/ 2140527 h 2847109"/>
                          <a:gd name="connsiteX6" fmla="*/ 3948545 w 5964381"/>
                          <a:gd name="connsiteY6" fmla="*/ 1537854 h 2847109"/>
                          <a:gd name="connsiteX7" fmla="*/ 3834245 w 5964381"/>
                          <a:gd name="connsiteY7" fmla="*/ 2296390 h 2847109"/>
                          <a:gd name="connsiteX8" fmla="*/ 3252353 w 5964381"/>
                          <a:gd name="connsiteY8" fmla="*/ 1620981 h 2847109"/>
                          <a:gd name="connsiteX9" fmla="*/ 3096490 w 5964381"/>
                          <a:gd name="connsiteY9" fmla="*/ 2150918 h 2847109"/>
                          <a:gd name="connsiteX10" fmla="*/ 2639290 w 5964381"/>
                          <a:gd name="connsiteY10" fmla="*/ 2130136 h 2847109"/>
                          <a:gd name="connsiteX11" fmla="*/ 1828800 w 5964381"/>
                          <a:gd name="connsiteY11" fmla="*/ 2847109 h 2847109"/>
                          <a:gd name="connsiteX12" fmla="*/ 613063 w 5964381"/>
                          <a:gd name="connsiteY12" fmla="*/ 2712027 h 2847109"/>
                          <a:gd name="connsiteX13" fmla="*/ 20781 w 5964381"/>
                          <a:gd name="connsiteY13" fmla="*/ 1995054 h 2847109"/>
                          <a:gd name="connsiteX14" fmla="*/ 0 w 5964381"/>
                          <a:gd name="connsiteY14" fmla="*/ 997527 h 2847109"/>
                          <a:gd name="connsiteX15" fmla="*/ 477981 w 5964381"/>
                          <a:gd name="connsiteY15" fmla="*/ 290945 h 2847109"/>
                          <a:gd name="connsiteX16" fmla="*/ 1288472 w 5964381"/>
                          <a:gd name="connsiteY16" fmla="*/ 0 h 2847109"/>
                          <a:gd name="connsiteX17" fmla="*/ 2098963 w 5964381"/>
                          <a:gd name="connsiteY17" fmla="*/ 197427 h 2847109"/>
                          <a:gd name="connsiteX18" fmla="*/ 2639290 w 5964381"/>
                          <a:gd name="connsiteY18" fmla="*/ 758536 h 28471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5964381" h="2847109">
                            <a:moveTo>
                              <a:pt x="2639290" y="758536"/>
                            </a:moveTo>
                            <a:lnTo>
                              <a:pt x="5413663" y="768927"/>
                            </a:lnTo>
                            <a:lnTo>
                              <a:pt x="5964381" y="1454727"/>
                            </a:lnTo>
                            <a:lnTo>
                              <a:pt x="5590308" y="2109354"/>
                            </a:lnTo>
                            <a:lnTo>
                              <a:pt x="5133109" y="1600200"/>
                            </a:lnTo>
                            <a:lnTo>
                              <a:pt x="4530436" y="2140527"/>
                            </a:lnTo>
                            <a:lnTo>
                              <a:pt x="3948545" y="1537854"/>
                            </a:lnTo>
                            <a:lnTo>
                              <a:pt x="3834245" y="2296390"/>
                            </a:lnTo>
                            <a:lnTo>
                              <a:pt x="3252353" y="1620981"/>
                            </a:lnTo>
                            <a:lnTo>
                              <a:pt x="3096490" y="2150918"/>
                            </a:lnTo>
                            <a:lnTo>
                              <a:pt x="2639290" y="2130136"/>
                            </a:lnTo>
                            <a:lnTo>
                              <a:pt x="1828800" y="2847109"/>
                            </a:lnTo>
                            <a:lnTo>
                              <a:pt x="613063" y="2712027"/>
                            </a:lnTo>
                            <a:lnTo>
                              <a:pt x="20781" y="1995054"/>
                            </a:lnTo>
                            <a:lnTo>
                              <a:pt x="0" y="997527"/>
                            </a:lnTo>
                            <a:lnTo>
                              <a:pt x="477981" y="290945"/>
                            </a:lnTo>
                            <a:lnTo>
                              <a:pt x="1288472" y="0"/>
                            </a:lnTo>
                            <a:lnTo>
                              <a:pt x="2098963" y="197427"/>
                            </a:lnTo>
                            <a:lnTo>
                              <a:pt x="2639290" y="758536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12BF8505-3617-B9E4-8F75-E4EB95798003}"/>
                  </a:ext>
                </a:extLst>
              </p:cNvPr>
              <p:cNvSpPr/>
              <p:nvPr/>
            </p:nvSpPr>
            <p:spPr>
              <a:xfrm>
                <a:off x="4395355" y="4842164"/>
                <a:ext cx="768927" cy="696191"/>
              </a:xfrm>
              <a:custGeom>
                <a:avLst/>
                <a:gdLst>
                  <a:gd name="connsiteX0" fmla="*/ 0 w 768927"/>
                  <a:gd name="connsiteY0" fmla="*/ 0 h 696191"/>
                  <a:gd name="connsiteX1" fmla="*/ 174567 w 768927"/>
                  <a:gd name="connsiteY1" fmla="*/ 334172 h 696191"/>
                  <a:gd name="connsiteX2" fmla="*/ 363681 w 768927"/>
                  <a:gd name="connsiteY2" fmla="*/ 696191 h 696191"/>
                  <a:gd name="connsiteX3" fmla="*/ 574409 w 768927"/>
                  <a:gd name="connsiteY3" fmla="*/ 447640 h 696191"/>
                  <a:gd name="connsiteX4" fmla="*/ 768927 w 768927"/>
                  <a:gd name="connsiteY4" fmla="*/ 218209 h 696191"/>
                  <a:gd name="connsiteX5" fmla="*/ 407531 w 768927"/>
                  <a:gd name="connsiteY5" fmla="*/ 115651 h 696191"/>
                  <a:gd name="connsiteX6" fmla="*/ 0 w 768927"/>
                  <a:gd name="connsiteY6" fmla="*/ 0 h 69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927" h="696191" fill="none" extrusionOk="0">
                    <a:moveTo>
                      <a:pt x="0" y="0"/>
                    </a:moveTo>
                    <a:cubicBezTo>
                      <a:pt x="73714" y="120989"/>
                      <a:pt x="101488" y="282531"/>
                      <a:pt x="174567" y="334172"/>
                    </a:cubicBezTo>
                    <a:cubicBezTo>
                      <a:pt x="247646" y="385813"/>
                      <a:pt x="257170" y="545151"/>
                      <a:pt x="363681" y="696191"/>
                    </a:cubicBezTo>
                    <a:cubicBezTo>
                      <a:pt x="422352" y="590175"/>
                      <a:pt x="539010" y="549280"/>
                      <a:pt x="574409" y="447640"/>
                    </a:cubicBezTo>
                    <a:cubicBezTo>
                      <a:pt x="609808" y="346000"/>
                      <a:pt x="728618" y="298759"/>
                      <a:pt x="768927" y="218209"/>
                    </a:cubicBezTo>
                    <a:cubicBezTo>
                      <a:pt x="605846" y="178973"/>
                      <a:pt x="491046" y="111777"/>
                      <a:pt x="407531" y="115651"/>
                    </a:cubicBezTo>
                    <a:cubicBezTo>
                      <a:pt x="324016" y="119525"/>
                      <a:pt x="130204" y="23102"/>
                      <a:pt x="0" y="0"/>
                    </a:cubicBezTo>
                    <a:close/>
                  </a:path>
                  <a:path w="768927" h="696191" stroke="0" extrusionOk="0">
                    <a:moveTo>
                      <a:pt x="0" y="0"/>
                    </a:moveTo>
                    <a:cubicBezTo>
                      <a:pt x="77924" y="101168"/>
                      <a:pt x="83644" y="182359"/>
                      <a:pt x="178204" y="341134"/>
                    </a:cubicBezTo>
                    <a:cubicBezTo>
                      <a:pt x="272764" y="499909"/>
                      <a:pt x="279421" y="620428"/>
                      <a:pt x="363681" y="696191"/>
                    </a:cubicBezTo>
                    <a:cubicBezTo>
                      <a:pt x="409257" y="634830"/>
                      <a:pt x="487042" y="573512"/>
                      <a:pt x="574409" y="447640"/>
                    </a:cubicBezTo>
                    <a:cubicBezTo>
                      <a:pt x="661776" y="321768"/>
                      <a:pt x="734335" y="308830"/>
                      <a:pt x="768927" y="218209"/>
                    </a:cubicBezTo>
                    <a:cubicBezTo>
                      <a:pt x="618894" y="190234"/>
                      <a:pt x="576049" y="121990"/>
                      <a:pt x="399842" y="113469"/>
                    </a:cubicBezTo>
                    <a:cubicBezTo>
                      <a:pt x="223635" y="104948"/>
                      <a:pt x="110445" y="-544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68927"/>
                          <a:gd name="connsiteY0" fmla="*/ 0 h 696191"/>
                          <a:gd name="connsiteX1" fmla="*/ 363681 w 768927"/>
                          <a:gd name="connsiteY1" fmla="*/ 696191 h 696191"/>
                          <a:gd name="connsiteX2" fmla="*/ 768927 w 768927"/>
                          <a:gd name="connsiteY2" fmla="*/ 218209 h 696191"/>
                          <a:gd name="connsiteX3" fmla="*/ 0 w 768927"/>
                          <a:gd name="connsiteY3" fmla="*/ 0 h 6961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68927" h="696191">
                            <a:moveTo>
                              <a:pt x="0" y="0"/>
                            </a:moveTo>
                            <a:lnTo>
                              <a:pt x="363681" y="696191"/>
                            </a:lnTo>
                            <a:lnTo>
                              <a:pt x="768927" y="21820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CD0F5EB7-DACA-26FE-D9A3-A10A30D56D34}"/>
                </a:ext>
              </a:extLst>
            </p:cNvPr>
            <p:cNvGrpSpPr/>
            <p:nvPr/>
          </p:nvGrpSpPr>
          <p:grpSpPr>
            <a:xfrm>
              <a:off x="11341005" y="5615512"/>
              <a:ext cx="594153" cy="919100"/>
              <a:chOff x="11366405" y="5615512"/>
              <a:chExt cx="594153" cy="919100"/>
            </a:xfrm>
          </p:grpSpPr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773ADDF9-D305-F9DD-6198-6AF3FDC8C0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567924" y="5615512"/>
                <a:ext cx="392634" cy="919100"/>
                <a:chOff x="1380995" y="3903214"/>
                <a:chExt cx="716041" cy="1676153"/>
              </a:xfrm>
            </p:grpSpPr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11D4C521-9AEA-E7B5-A415-14D6C1263956}"/>
                    </a:ext>
                  </a:extLst>
                </p:cNvPr>
                <p:cNvGrpSpPr/>
                <p:nvPr/>
              </p:nvGrpSpPr>
              <p:grpSpPr>
                <a:xfrm>
                  <a:off x="1388543" y="3903214"/>
                  <a:ext cx="708493" cy="1011554"/>
                  <a:chOff x="5549736" y="4972210"/>
                  <a:chExt cx="708493" cy="1011554"/>
                </a:xfrm>
              </p:grpSpPr>
              <p:sp>
                <p:nvSpPr>
                  <p:cNvPr id="312" name="TextBox 311">
                    <a:extLst>
                      <a:ext uri="{FF2B5EF4-FFF2-40B4-BE49-F238E27FC236}">
                        <a16:creationId xmlns:a16="http://schemas.microsoft.com/office/drawing/2014/main" id="{81035DEA-CB17-C0B0-E6D2-7E79962082DE}"/>
                      </a:ext>
                    </a:extLst>
                  </p:cNvPr>
                  <p:cNvSpPr txBox="1"/>
                  <p:nvPr/>
                </p:nvSpPr>
                <p:spPr>
                  <a:xfrm>
                    <a:off x="5653108" y="4972210"/>
                    <a:ext cx="343070" cy="601949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3" name="TextBox 312">
                    <a:extLst>
                      <a:ext uri="{FF2B5EF4-FFF2-40B4-BE49-F238E27FC236}">
                        <a16:creationId xmlns:a16="http://schemas.microsoft.com/office/drawing/2014/main" id="{E012E9A3-A16D-F2F8-46BE-2427BD12BC60}"/>
                      </a:ext>
                    </a:extLst>
                  </p:cNvPr>
                  <p:cNvSpPr txBox="1"/>
                  <p:nvPr/>
                </p:nvSpPr>
                <p:spPr>
                  <a:xfrm>
                    <a:off x="5549736" y="5381815"/>
                    <a:ext cx="708493" cy="601949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i="1" dirty="0">
                        <a:solidFill>
                          <a:srgbClr val="ED7D3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id’</a:t>
                    </a: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||0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C41A6493-E864-9131-EFE4-DCCEBC012CBF}"/>
                    </a:ext>
                  </a:extLst>
                </p:cNvPr>
                <p:cNvGrpSpPr/>
                <p:nvPr/>
              </p:nvGrpSpPr>
              <p:grpSpPr>
                <a:xfrm>
                  <a:off x="1380995" y="4567808"/>
                  <a:ext cx="708493" cy="1011559"/>
                  <a:chOff x="5549736" y="4972210"/>
                  <a:chExt cx="708493" cy="1011559"/>
                </a:xfrm>
              </p:grpSpPr>
              <p:sp>
                <p:nvSpPr>
                  <p:cNvPr id="310" name="TextBox 309">
                    <a:extLst>
                      <a:ext uri="{FF2B5EF4-FFF2-40B4-BE49-F238E27FC236}">
                        <a16:creationId xmlns:a16="http://schemas.microsoft.com/office/drawing/2014/main" id="{D9BD458B-ED59-4EE4-A8EF-3C32971E3D2C}"/>
                      </a:ext>
                    </a:extLst>
                  </p:cNvPr>
                  <p:cNvSpPr txBox="1"/>
                  <p:nvPr/>
                </p:nvSpPr>
                <p:spPr>
                  <a:xfrm>
                    <a:off x="5653112" y="4972210"/>
                    <a:ext cx="343070" cy="601949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1" name="TextBox 310">
                    <a:extLst>
                      <a:ext uri="{FF2B5EF4-FFF2-40B4-BE49-F238E27FC236}">
                        <a16:creationId xmlns:a16="http://schemas.microsoft.com/office/drawing/2014/main" id="{0409E3F1-5058-7F4B-632C-35B8A207A6DA}"/>
                      </a:ext>
                    </a:extLst>
                  </p:cNvPr>
                  <p:cNvSpPr txBox="1"/>
                  <p:nvPr/>
                </p:nvSpPr>
                <p:spPr>
                  <a:xfrm>
                    <a:off x="5549736" y="5381820"/>
                    <a:ext cx="708493" cy="601949"/>
                  </a:xfrm>
                  <a:prstGeom prst="rect">
                    <a:avLst/>
                  </a:prstGeom>
                  <a:noFill/>
                </p:spPr>
                <p:txBody>
                  <a:bodyPr wrap="none" lIns="72000" tIns="72000" rIns="0" bIns="72000" rtlCol="0">
                    <a:spAutoFit/>
                  </a:bodyPr>
                  <a:lstStyle/>
                  <a:p>
                    <a:pPr algn="ctr"/>
                    <a:r>
                      <a:rPr lang="en-US" sz="1200" b="1" i="1" dirty="0">
                        <a:solidFill>
                          <a:srgbClr val="ED7D3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id’</a:t>
                    </a: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||1</a:t>
                    </a:r>
                    <a:endParaRPr lang="en-DE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092B1292-7A2D-6761-A7A2-2C114EDA60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366642" y="6116612"/>
                <a:ext cx="359967" cy="165144"/>
                <a:chOff x="8835390" y="5501565"/>
                <a:chExt cx="2865120" cy="1314450"/>
              </a:xfrm>
            </p:grpSpPr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9F0034FD-1EDB-21C3-C720-2BF8E2AF255D}"/>
                    </a:ext>
                  </a:extLst>
                </p:cNvPr>
                <p:cNvSpPr/>
                <p:nvPr/>
              </p:nvSpPr>
              <p:spPr>
                <a:xfrm>
                  <a:off x="8835390" y="5501565"/>
                  <a:ext cx="2865120" cy="1314450"/>
                </a:xfrm>
                <a:custGeom>
                  <a:avLst/>
                  <a:gdLst>
                    <a:gd name="connsiteX0" fmla="*/ 0 w 2865120"/>
                    <a:gd name="connsiteY0" fmla="*/ 472440 h 1314450"/>
                    <a:gd name="connsiteX1" fmla="*/ 0 w 2865120"/>
                    <a:gd name="connsiteY1" fmla="*/ 731520 h 1314450"/>
                    <a:gd name="connsiteX2" fmla="*/ 137160 w 2865120"/>
                    <a:gd name="connsiteY2" fmla="*/ 739140 h 1314450"/>
                    <a:gd name="connsiteX3" fmla="*/ 152400 w 2865120"/>
                    <a:gd name="connsiteY3" fmla="*/ 1303020 h 1314450"/>
                    <a:gd name="connsiteX4" fmla="*/ 381000 w 2865120"/>
                    <a:gd name="connsiteY4" fmla="*/ 1306830 h 1314450"/>
                    <a:gd name="connsiteX5" fmla="*/ 365760 w 2865120"/>
                    <a:gd name="connsiteY5" fmla="*/ 735330 h 1314450"/>
                    <a:gd name="connsiteX6" fmla="*/ 514350 w 2865120"/>
                    <a:gd name="connsiteY6" fmla="*/ 746760 h 1314450"/>
                    <a:gd name="connsiteX7" fmla="*/ 499110 w 2865120"/>
                    <a:gd name="connsiteY7" fmla="*/ 1051560 h 1314450"/>
                    <a:gd name="connsiteX8" fmla="*/ 742950 w 2865120"/>
                    <a:gd name="connsiteY8" fmla="*/ 1024890 h 1314450"/>
                    <a:gd name="connsiteX9" fmla="*/ 750570 w 2865120"/>
                    <a:gd name="connsiteY9" fmla="*/ 735330 h 1314450"/>
                    <a:gd name="connsiteX10" fmla="*/ 864870 w 2865120"/>
                    <a:gd name="connsiteY10" fmla="*/ 735330 h 1314450"/>
                    <a:gd name="connsiteX11" fmla="*/ 864870 w 2865120"/>
                    <a:gd name="connsiteY11" fmla="*/ 1310640 h 1314450"/>
                    <a:gd name="connsiteX12" fmla="*/ 1093470 w 2865120"/>
                    <a:gd name="connsiteY12" fmla="*/ 1314450 h 1314450"/>
                    <a:gd name="connsiteX13" fmla="*/ 1104900 w 2865120"/>
                    <a:gd name="connsiteY13" fmla="*/ 762000 h 1314450"/>
                    <a:gd name="connsiteX14" fmla="*/ 1104900 w 2865120"/>
                    <a:gd name="connsiteY14" fmla="*/ 762000 h 1314450"/>
                    <a:gd name="connsiteX15" fmla="*/ 1687830 w 2865120"/>
                    <a:gd name="connsiteY15" fmla="*/ 750570 h 1314450"/>
                    <a:gd name="connsiteX16" fmla="*/ 1905000 w 2865120"/>
                    <a:gd name="connsiteY16" fmla="*/ 845820 h 1314450"/>
                    <a:gd name="connsiteX17" fmla="*/ 1889760 w 2865120"/>
                    <a:gd name="connsiteY17" fmla="*/ 899160 h 1314450"/>
                    <a:gd name="connsiteX18" fmla="*/ 1885950 w 2865120"/>
                    <a:gd name="connsiteY18" fmla="*/ 1009650 h 1314450"/>
                    <a:gd name="connsiteX19" fmla="*/ 1885950 w 2865120"/>
                    <a:gd name="connsiteY19" fmla="*/ 1009650 h 1314450"/>
                    <a:gd name="connsiteX20" fmla="*/ 2030730 w 2865120"/>
                    <a:gd name="connsiteY20" fmla="*/ 994410 h 1314450"/>
                    <a:gd name="connsiteX21" fmla="*/ 2148840 w 2865120"/>
                    <a:gd name="connsiteY21" fmla="*/ 1238250 h 1314450"/>
                    <a:gd name="connsiteX22" fmla="*/ 2434590 w 2865120"/>
                    <a:gd name="connsiteY22" fmla="*/ 1238250 h 1314450"/>
                    <a:gd name="connsiteX23" fmla="*/ 2564130 w 2865120"/>
                    <a:gd name="connsiteY23" fmla="*/ 1032510 h 1314450"/>
                    <a:gd name="connsiteX24" fmla="*/ 2727960 w 2865120"/>
                    <a:gd name="connsiteY24" fmla="*/ 1032510 h 1314450"/>
                    <a:gd name="connsiteX25" fmla="*/ 2720340 w 2865120"/>
                    <a:gd name="connsiteY25" fmla="*/ 864870 h 1314450"/>
                    <a:gd name="connsiteX26" fmla="*/ 2865120 w 2865120"/>
                    <a:gd name="connsiteY26" fmla="*/ 685800 h 1314450"/>
                    <a:gd name="connsiteX27" fmla="*/ 2857500 w 2865120"/>
                    <a:gd name="connsiteY27" fmla="*/ 518160 h 1314450"/>
                    <a:gd name="connsiteX28" fmla="*/ 2686050 w 2865120"/>
                    <a:gd name="connsiteY28" fmla="*/ 358140 h 1314450"/>
                    <a:gd name="connsiteX29" fmla="*/ 2686050 w 2865120"/>
                    <a:gd name="connsiteY29" fmla="*/ 224790 h 1314450"/>
                    <a:gd name="connsiteX30" fmla="*/ 2548890 w 2865120"/>
                    <a:gd name="connsiteY30" fmla="*/ 213360 h 1314450"/>
                    <a:gd name="connsiteX31" fmla="*/ 2548890 w 2865120"/>
                    <a:gd name="connsiteY31" fmla="*/ 213360 h 1314450"/>
                    <a:gd name="connsiteX32" fmla="*/ 2407920 w 2865120"/>
                    <a:gd name="connsiteY32" fmla="*/ 0 h 1314450"/>
                    <a:gd name="connsiteX33" fmla="*/ 2152650 w 2865120"/>
                    <a:gd name="connsiteY33" fmla="*/ 0 h 1314450"/>
                    <a:gd name="connsiteX34" fmla="*/ 2053590 w 2865120"/>
                    <a:gd name="connsiteY34" fmla="*/ 186690 h 1314450"/>
                    <a:gd name="connsiteX35" fmla="*/ 1901190 w 2865120"/>
                    <a:gd name="connsiteY35" fmla="*/ 190500 h 1314450"/>
                    <a:gd name="connsiteX36" fmla="*/ 1866900 w 2865120"/>
                    <a:gd name="connsiteY36" fmla="*/ 346710 h 1314450"/>
                    <a:gd name="connsiteX37" fmla="*/ 1718310 w 2865120"/>
                    <a:gd name="connsiteY37" fmla="*/ 461010 h 1314450"/>
                    <a:gd name="connsiteX38" fmla="*/ 1197089 w 2865120"/>
                    <a:gd name="connsiteY38" fmla="*/ 464477 h 1314450"/>
                    <a:gd name="connsiteX39" fmla="*/ 624319 w 2865120"/>
                    <a:gd name="connsiteY39" fmla="*/ 468287 h 1314450"/>
                    <a:gd name="connsiteX40" fmla="*/ 0 w 2865120"/>
                    <a:gd name="connsiteY40" fmla="*/ 472440 h 1314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865120" h="1314450" fill="none" extrusionOk="0">
                      <a:moveTo>
                        <a:pt x="0" y="472440"/>
                      </a:moveTo>
                      <a:cubicBezTo>
                        <a:pt x="-5387" y="556073"/>
                        <a:pt x="3129" y="658914"/>
                        <a:pt x="0" y="731520"/>
                      </a:cubicBezTo>
                      <a:cubicBezTo>
                        <a:pt x="30465" y="728772"/>
                        <a:pt x="107552" y="739506"/>
                        <a:pt x="137160" y="739140"/>
                      </a:cubicBezTo>
                      <a:cubicBezTo>
                        <a:pt x="151996" y="881416"/>
                        <a:pt x="170026" y="1046284"/>
                        <a:pt x="152400" y="1303020"/>
                      </a:cubicBezTo>
                      <a:cubicBezTo>
                        <a:pt x="227004" y="1308544"/>
                        <a:pt x="287599" y="1308769"/>
                        <a:pt x="381000" y="1306830"/>
                      </a:cubicBezTo>
                      <a:cubicBezTo>
                        <a:pt x="396280" y="1085916"/>
                        <a:pt x="360235" y="974070"/>
                        <a:pt x="365760" y="735330"/>
                      </a:cubicBezTo>
                      <a:cubicBezTo>
                        <a:pt x="439037" y="735231"/>
                        <a:pt x="461793" y="749575"/>
                        <a:pt x="514350" y="746760"/>
                      </a:cubicBezTo>
                      <a:cubicBezTo>
                        <a:pt x="515956" y="830120"/>
                        <a:pt x="492700" y="898858"/>
                        <a:pt x="499110" y="1051560"/>
                      </a:cubicBezTo>
                      <a:cubicBezTo>
                        <a:pt x="568036" y="1043230"/>
                        <a:pt x="655160" y="1040897"/>
                        <a:pt x="742950" y="1024890"/>
                      </a:cubicBezTo>
                      <a:cubicBezTo>
                        <a:pt x="736919" y="934947"/>
                        <a:pt x="755280" y="864057"/>
                        <a:pt x="750570" y="735330"/>
                      </a:cubicBezTo>
                      <a:cubicBezTo>
                        <a:pt x="783336" y="735122"/>
                        <a:pt x="809791" y="730875"/>
                        <a:pt x="864870" y="735330"/>
                      </a:cubicBezTo>
                      <a:cubicBezTo>
                        <a:pt x="881886" y="967199"/>
                        <a:pt x="861216" y="1151466"/>
                        <a:pt x="864870" y="1310640"/>
                      </a:cubicBezTo>
                      <a:cubicBezTo>
                        <a:pt x="948975" y="1301905"/>
                        <a:pt x="1019189" y="1320850"/>
                        <a:pt x="1093470" y="1314450"/>
                      </a:cubicBezTo>
                      <a:cubicBezTo>
                        <a:pt x="1115355" y="1023374"/>
                        <a:pt x="1118497" y="1178177"/>
                        <a:pt x="1104900" y="762000"/>
                      </a:cubicBezTo>
                      <a:lnTo>
                        <a:pt x="1104900" y="762000"/>
                      </a:lnTo>
                      <a:cubicBezTo>
                        <a:pt x="1283292" y="747365"/>
                        <a:pt x="1434008" y="779875"/>
                        <a:pt x="1687830" y="750570"/>
                      </a:cubicBezTo>
                      <a:cubicBezTo>
                        <a:pt x="1742944" y="780858"/>
                        <a:pt x="1861808" y="822547"/>
                        <a:pt x="1905000" y="845820"/>
                      </a:cubicBezTo>
                      <a:cubicBezTo>
                        <a:pt x="1899034" y="864013"/>
                        <a:pt x="1890497" y="881150"/>
                        <a:pt x="1889760" y="899160"/>
                      </a:cubicBezTo>
                      <a:cubicBezTo>
                        <a:pt x="1877755" y="930587"/>
                        <a:pt x="1882860" y="971936"/>
                        <a:pt x="1885950" y="1009650"/>
                      </a:cubicBezTo>
                      <a:lnTo>
                        <a:pt x="1885950" y="1009650"/>
                      </a:lnTo>
                      <a:cubicBezTo>
                        <a:pt x="1955826" y="1003497"/>
                        <a:pt x="1974030" y="995598"/>
                        <a:pt x="2030730" y="994410"/>
                      </a:cubicBezTo>
                      <a:cubicBezTo>
                        <a:pt x="2070483" y="1048433"/>
                        <a:pt x="2115597" y="1148735"/>
                        <a:pt x="2148840" y="1238250"/>
                      </a:cubicBezTo>
                      <a:cubicBezTo>
                        <a:pt x="2223817" y="1244597"/>
                        <a:pt x="2317639" y="1247998"/>
                        <a:pt x="2434590" y="1238250"/>
                      </a:cubicBezTo>
                      <a:cubicBezTo>
                        <a:pt x="2472562" y="1188552"/>
                        <a:pt x="2509279" y="1113137"/>
                        <a:pt x="2564130" y="1032510"/>
                      </a:cubicBezTo>
                      <a:cubicBezTo>
                        <a:pt x="2644450" y="1030162"/>
                        <a:pt x="2688518" y="1037873"/>
                        <a:pt x="2727960" y="1032510"/>
                      </a:cubicBezTo>
                      <a:cubicBezTo>
                        <a:pt x="2733197" y="989508"/>
                        <a:pt x="2727810" y="938459"/>
                        <a:pt x="2720340" y="864870"/>
                      </a:cubicBezTo>
                      <a:cubicBezTo>
                        <a:pt x="2769366" y="793233"/>
                        <a:pt x="2827174" y="746229"/>
                        <a:pt x="2865120" y="685800"/>
                      </a:cubicBezTo>
                      <a:cubicBezTo>
                        <a:pt x="2864485" y="615249"/>
                        <a:pt x="2856918" y="553706"/>
                        <a:pt x="2857500" y="518160"/>
                      </a:cubicBezTo>
                      <a:cubicBezTo>
                        <a:pt x="2775277" y="448447"/>
                        <a:pt x="2753751" y="427168"/>
                        <a:pt x="2686050" y="358140"/>
                      </a:cubicBezTo>
                      <a:cubicBezTo>
                        <a:pt x="2687471" y="311847"/>
                        <a:pt x="2685196" y="290006"/>
                        <a:pt x="2686050" y="224790"/>
                      </a:cubicBezTo>
                      <a:cubicBezTo>
                        <a:pt x="2619907" y="200005"/>
                        <a:pt x="2660255" y="209520"/>
                        <a:pt x="2548890" y="213360"/>
                      </a:cubicBezTo>
                      <a:lnTo>
                        <a:pt x="2548890" y="213360"/>
                      </a:lnTo>
                      <a:cubicBezTo>
                        <a:pt x="2509429" y="173320"/>
                        <a:pt x="2457873" y="95223"/>
                        <a:pt x="2407920" y="0"/>
                      </a:cubicBezTo>
                      <a:cubicBezTo>
                        <a:pt x="2307698" y="-7463"/>
                        <a:pt x="2266381" y="5650"/>
                        <a:pt x="2152650" y="0"/>
                      </a:cubicBezTo>
                      <a:cubicBezTo>
                        <a:pt x="2103258" y="78528"/>
                        <a:pt x="2101094" y="112359"/>
                        <a:pt x="2053590" y="186690"/>
                      </a:cubicBezTo>
                      <a:cubicBezTo>
                        <a:pt x="2019250" y="180898"/>
                        <a:pt x="1974226" y="193853"/>
                        <a:pt x="1901190" y="190500"/>
                      </a:cubicBezTo>
                      <a:cubicBezTo>
                        <a:pt x="1885480" y="254099"/>
                        <a:pt x="1878751" y="298556"/>
                        <a:pt x="1866900" y="346710"/>
                      </a:cubicBezTo>
                      <a:cubicBezTo>
                        <a:pt x="1809615" y="389261"/>
                        <a:pt x="1756796" y="431592"/>
                        <a:pt x="1718310" y="461010"/>
                      </a:cubicBezTo>
                      <a:cubicBezTo>
                        <a:pt x="1480537" y="465886"/>
                        <a:pt x="1351500" y="475385"/>
                        <a:pt x="1197089" y="464477"/>
                      </a:cubicBezTo>
                      <a:cubicBezTo>
                        <a:pt x="1042678" y="453569"/>
                        <a:pt x="869643" y="495006"/>
                        <a:pt x="624319" y="468287"/>
                      </a:cubicBezTo>
                      <a:cubicBezTo>
                        <a:pt x="378995" y="441568"/>
                        <a:pt x="267224" y="484188"/>
                        <a:pt x="0" y="472440"/>
                      </a:cubicBezTo>
                      <a:close/>
                    </a:path>
                    <a:path w="2865120" h="1314450" stroke="0" extrusionOk="0">
                      <a:moveTo>
                        <a:pt x="0" y="472440"/>
                      </a:moveTo>
                      <a:cubicBezTo>
                        <a:pt x="-1685" y="553476"/>
                        <a:pt x="5335" y="635767"/>
                        <a:pt x="0" y="731520"/>
                      </a:cubicBezTo>
                      <a:cubicBezTo>
                        <a:pt x="43222" y="739163"/>
                        <a:pt x="70754" y="740800"/>
                        <a:pt x="137160" y="739140"/>
                      </a:cubicBezTo>
                      <a:cubicBezTo>
                        <a:pt x="143029" y="947091"/>
                        <a:pt x="130778" y="1049995"/>
                        <a:pt x="152400" y="1303020"/>
                      </a:cubicBezTo>
                      <a:cubicBezTo>
                        <a:pt x="214436" y="1303774"/>
                        <a:pt x="310668" y="1311340"/>
                        <a:pt x="381000" y="1306830"/>
                      </a:cubicBezTo>
                      <a:cubicBezTo>
                        <a:pt x="386251" y="1179664"/>
                        <a:pt x="386413" y="976826"/>
                        <a:pt x="365760" y="735330"/>
                      </a:cubicBezTo>
                      <a:cubicBezTo>
                        <a:pt x="404354" y="738089"/>
                        <a:pt x="474475" y="736621"/>
                        <a:pt x="514350" y="746760"/>
                      </a:cubicBezTo>
                      <a:cubicBezTo>
                        <a:pt x="495372" y="836871"/>
                        <a:pt x="515722" y="960214"/>
                        <a:pt x="499110" y="1051560"/>
                      </a:cubicBezTo>
                      <a:cubicBezTo>
                        <a:pt x="558997" y="1052247"/>
                        <a:pt x="629429" y="1042956"/>
                        <a:pt x="742950" y="1024890"/>
                      </a:cubicBezTo>
                      <a:cubicBezTo>
                        <a:pt x="752743" y="891783"/>
                        <a:pt x="754566" y="827640"/>
                        <a:pt x="750570" y="735330"/>
                      </a:cubicBezTo>
                      <a:cubicBezTo>
                        <a:pt x="787289" y="738416"/>
                        <a:pt x="826437" y="732690"/>
                        <a:pt x="864870" y="735330"/>
                      </a:cubicBezTo>
                      <a:cubicBezTo>
                        <a:pt x="889876" y="952161"/>
                        <a:pt x="853020" y="1148990"/>
                        <a:pt x="864870" y="1310640"/>
                      </a:cubicBezTo>
                      <a:cubicBezTo>
                        <a:pt x="944669" y="1302976"/>
                        <a:pt x="984313" y="1323038"/>
                        <a:pt x="1093470" y="1314450"/>
                      </a:cubicBezTo>
                      <a:cubicBezTo>
                        <a:pt x="1112110" y="1034013"/>
                        <a:pt x="1139834" y="1238951"/>
                        <a:pt x="1104900" y="762000"/>
                      </a:cubicBezTo>
                      <a:lnTo>
                        <a:pt x="1104900" y="762000"/>
                      </a:lnTo>
                      <a:cubicBezTo>
                        <a:pt x="1320138" y="774068"/>
                        <a:pt x="1485947" y="767334"/>
                        <a:pt x="1687830" y="750570"/>
                      </a:cubicBezTo>
                      <a:cubicBezTo>
                        <a:pt x="1754310" y="777863"/>
                        <a:pt x="1850805" y="832085"/>
                        <a:pt x="1905000" y="845820"/>
                      </a:cubicBezTo>
                      <a:cubicBezTo>
                        <a:pt x="1899422" y="863862"/>
                        <a:pt x="1892294" y="879441"/>
                        <a:pt x="1889760" y="899160"/>
                      </a:cubicBezTo>
                      <a:cubicBezTo>
                        <a:pt x="1883450" y="930678"/>
                        <a:pt x="1887076" y="974356"/>
                        <a:pt x="1885950" y="1009650"/>
                      </a:cubicBezTo>
                      <a:lnTo>
                        <a:pt x="1885950" y="1009650"/>
                      </a:lnTo>
                      <a:cubicBezTo>
                        <a:pt x="1931360" y="998033"/>
                        <a:pt x="1974425" y="999234"/>
                        <a:pt x="2030730" y="994410"/>
                      </a:cubicBezTo>
                      <a:cubicBezTo>
                        <a:pt x="2069134" y="1088469"/>
                        <a:pt x="2114240" y="1149351"/>
                        <a:pt x="2148840" y="1238250"/>
                      </a:cubicBezTo>
                      <a:cubicBezTo>
                        <a:pt x="2276819" y="1224844"/>
                        <a:pt x="2296563" y="1224270"/>
                        <a:pt x="2434590" y="1238250"/>
                      </a:cubicBezTo>
                      <a:cubicBezTo>
                        <a:pt x="2497362" y="1155529"/>
                        <a:pt x="2498461" y="1132954"/>
                        <a:pt x="2564130" y="1032510"/>
                      </a:cubicBezTo>
                      <a:cubicBezTo>
                        <a:pt x="2617372" y="1034388"/>
                        <a:pt x="2671726" y="1031359"/>
                        <a:pt x="2727960" y="1032510"/>
                      </a:cubicBezTo>
                      <a:cubicBezTo>
                        <a:pt x="2719413" y="957196"/>
                        <a:pt x="2725672" y="917987"/>
                        <a:pt x="2720340" y="864870"/>
                      </a:cubicBezTo>
                      <a:cubicBezTo>
                        <a:pt x="2782322" y="802810"/>
                        <a:pt x="2811463" y="735136"/>
                        <a:pt x="2865120" y="685800"/>
                      </a:cubicBezTo>
                      <a:cubicBezTo>
                        <a:pt x="2862594" y="624842"/>
                        <a:pt x="2858181" y="557817"/>
                        <a:pt x="2857500" y="518160"/>
                      </a:cubicBezTo>
                      <a:cubicBezTo>
                        <a:pt x="2808001" y="462890"/>
                        <a:pt x="2727926" y="387405"/>
                        <a:pt x="2686050" y="358140"/>
                      </a:cubicBezTo>
                      <a:cubicBezTo>
                        <a:pt x="2686601" y="322224"/>
                        <a:pt x="2689709" y="269471"/>
                        <a:pt x="2686050" y="224790"/>
                      </a:cubicBezTo>
                      <a:cubicBezTo>
                        <a:pt x="2614377" y="207334"/>
                        <a:pt x="2671268" y="215034"/>
                        <a:pt x="2548890" y="213360"/>
                      </a:cubicBezTo>
                      <a:lnTo>
                        <a:pt x="2548890" y="213360"/>
                      </a:lnTo>
                      <a:cubicBezTo>
                        <a:pt x="2513302" y="141811"/>
                        <a:pt x="2464095" y="70041"/>
                        <a:pt x="2407920" y="0"/>
                      </a:cubicBezTo>
                      <a:cubicBezTo>
                        <a:pt x="2345858" y="647"/>
                        <a:pt x="2265063" y="9785"/>
                        <a:pt x="2152650" y="0"/>
                      </a:cubicBezTo>
                      <a:cubicBezTo>
                        <a:pt x="2112139" y="84870"/>
                        <a:pt x="2098137" y="112956"/>
                        <a:pt x="2053590" y="186690"/>
                      </a:cubicBezTo>
                      <a:cubicBezTo>
                        <a:pt x="1977618" y="191363"/>
                        <a:pt x="1972528" y="192090"/>
                        <a:pt x="1901190" y="190500"/>
                      </a:cubicBezTo>
                      <a:cubicBezTo>
                        <a:pt x="1894076" y="226970"/>
                        <a:pt x="1872372" y="309530"/>
                        <a:pt x="1866900" y="346710"/>
                      </a:cubicBezTo>
                      <a:cubicBezTo>
                        <a:pt x="1801843" y="388575"/>
                        <a:pt x="1788939" y="417158"/>
                        <a:pt x="1718310" y="461010"/>
                      </a:cubicBezTo>
                      <a:cubicBezTo>
                        <a:pt x="1528711" y="441024"/>
                        <a:pt x="1333791" y="462033"/>
                        <a:pt x="1128357" y="464934"/>
                      </a:cubicBezTo>
                      <a:cubicBezTo>
                        <a:pt x="922923" y="467835"/>
                        <a:pt x="793592" y="480829"/>
                        <a:pt x="572770" y="468630"/>
                      </a:cubicBezTo>
                      <a:cubicBezTo>
                        <a:pt x="351948" y="456431"/>
                        <a:pt x="156776" y="468345"/>
                        <a:pt x="0" y="472440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2865120"/>
                            <a:gd name="connsiteY0" fmla="*/ 472440 h 1314450"/>
                            <a:gd name="connsiteX1" fmla="*/ 0 w 2865120"/>
                            <a:gd name="connsiteY1" fmla="*/ 731520 h 1314450"/>
                            <a:gd name="connsiteX2" fmla="*/ 137160 w 2865120"/>
                            <a:gd name="connsiteY2" fmla="*/ 739140 h 1314450"/>
                            <a:gd name="connsiteX3" fmla="*/ 152400 w 2865120"/>
                            <a:gd name="connsiteY3" fmla="*/ 1303020 h 1314450"/>
                            <a:gd name="connsiteX4" fmla="*/ 381000 w 2865120"/>
                            <a:gd name="connsiteY4" fmla="*/ 1306830 h 1314450"/>
                            <a:gd name="connsiteX5" fmla="*/ 365760 w 2865120"/>
                            <a:gd name="connsiteY5" fmla="*/ 735330 h 1314450"/>
                            <a:gd name="connsiteX6" fmla="*/ 514350 w 2865120"/>
                            <a:gd name="connsiteY6" fmla="*/ 746760 h 1314450"/>
                            <a:gd name="connsiteX7" fmla="*/ 499110 w 2865120"/>
                            <a:gd name="connsiteY7" fmla="*/ 1051560 h 1314450"/>
                            <a:gd name="connsiteX8" fmla="*/ 742950 w 2865120"/>
                            <a:gd name="connsiteY8" fmla="*/ 1024890 h 1314450"/>
                            <a:gd name="connsiteX9" fmla="*/ 750570 w 2865120"/>
                            <a:gd name="connsiteY9" fmla="*/ 735330 h 1314450"/>
                            <a:gd name="connsiteX10" fmla="*/ 864870 w 2865120"/>
                            <a:gd name="connsiteY10" fmla="*/ 735330 h 1314450"/>
                            <a:gd name="connsiteX11" fmla="*/ 864870 w 2865120"/>
                            <a:gd name="connsiteY11" fmla="*/ 1310640 h 1314450"/>
                            <a:gd name="connsiteX12" fmla="*/ 1093470 w 2865120"/>
                            <a:gd name="connsiteY12" fmla="*/ 1314450 h 1314450"/>
                            <a:gd name="connsiteX13" fmla="*/ 1104900 w 2865120"/>
                            <a:gd name="connsiteY13" fmla="*/ 762000 h 1314450"/>
                            <a:gd name="connsiteX14" fmla="*/ 1104900 w 2865120"/>
                            <a:gd name="connsiteY14" fmla="*/ 762000 h 1314450"/>
                            <a:gd name="connsiteX15" fmla="*/ 1687830 w 2865120"/>
                            <a:gd name="connsiteY15" fmla="*/ 750570 h 1314450"/>
                            <a:gd name="connsiteX16" fmla="*/ 1905000 w 2865120"/>
                            <a:gd name="connsiteY16" fmla="*/ 845820 h 1314450"/>
                            <a:gd name="connsiteX17" fmla="*/ 1889760 w 2865120"/>
                            <a:gd name="connsiteY17" fmla="*/ 899160 h 1314450"/>
                            <a:gd name="connsiteX18" fmla="*/ 1885950 w 2865120"/>
                            <a:gd name="connsiteY18" fmla="*/ 1009650 h 1314450"/>
                            <a:gd name="connsiteX19" fmla="*/ 1885950 w 2865120"/>
                            <a:gd name="connsiteY19" fmla="*/ 1009650 h 1314450"/>
                            <a:gd name="connsiteX20" fmla="*/ 2030730 w 2865120"/>
                            <a:gd name="connsiteY20" fmla="*/ 994410 h 1314450"/>
                            <a:gd name="connsiteX21" fmla="*/ 2148840 w 2865120"/>
                            <a:gd name="connsiteY21" fmla="*/ 1238250 h 1314450"/>
                            <a:gd name="connsiteX22" fmla="*/ 2434590 w 2865120"/>
                            <a:gd name="connsiteY22" fmla="*/ 1238250 h 1314450"/>
                            <a:gd name="connsiteX23" fmla="*/ 2564130 w 2865120"/>
                            <a:gd name="connsiteY23" fmla="*/ 1032510 h 1314450"/>
                            <a:gd name="connsiteX24" fmla="*/ 2727960 w 2865120"/>
                            <a:gd name="connsiteY24" fmla="*/ 1032510 h 1314450"/>
                            <a:gd name="connsiteX25" fmla="*/ 2720340 w 2865120"/>
                            <a:gd name="connsiteY25" fmla="*/ 864870 h 1314450"/>
                            <a:gd name="connsiteX26" fmla="*/ 2865120 w 2865120"/>
                            <a:gd name="connsiteY26" fmla="*/ 685800 h 1314450"/>
                            <a:gd name="connsiteX27" fmla="*/ 2857500 w 2865120"/>
                            <a:gd name="connsiteY27" fmla="*/ 518160 h 1314450"/>
                            <a:gd name="connsiteX28" fmla="*/ 2686050 w 2865120"/>
                            <a:gd name="connsiteY28" fmla="*/ 358140 h 1314450"/>
                            <a:gd name="connsiteX29" fmla="*/ 2686050 w 2865120"/>
                            <a:gd name="connsiteY29" fmla="*/ 224790 h 1314450"/>
                            <a:gd name="connsiteX30" fmla="*/ 2548890 w 2865120"/>
                            <a:gd name="connsiteY30" fmla="*/ 213360 h 1314450"/>
                            <a:gd name="connsiteX31" fmla="*/ 2548890 w 2865120"/>
                            <a:gd name="connsiteY31" fmla="*/ 213360 h 1314450"/>
                            <a:gd name="connsiteX32" fmla="*/ 2407920 w 2865120"/>
                            <a:gd name="connsiteY32" fmla="*/ 0 h 1314450"/>
                            <a:gd name="connsiteX33" fmla="*/ 2152650 w 2865120"/>
                            <a:gd name="connsiteY33" fmla="*/ 0 h 1314450"/>
                            <a:gd name="connsiteX34" fmla="*/ 2053590 w 2865120"/>
                            <a:gd name="connsiteY34" fmla="*/ 186690 h 1314450"/>
                            <a:gd name="connsiteX35" fmla="*/ 1901190 w 2865120"/>
                            <a:gd name="connsiteY35" fmla="*/ 190500 h 1314450"/>
                            <a:gd name="connsiteX36" fmla="*/ 1866900 w 2865120"/>
                            <a:gd name="connsiteY36" fmla="*/ 346710 h 1314450"/>
                            <a:gd name="connsiteX37" fmla="*/ 1718310 w 2865120"/>
                            <a:gd name="connsiteY37" fmla="*/ 461010 h 1314450"/>
                            <a:gd name="connsiteX38" fmla="*/ 0 w 2865120"/>
                            <a:gd name="connsiteY38" fmla="*/ 472440 h 13144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</a:cxnLst>
                          <a:rect l="l" t="t" r="r" b="b"/>
                          <a:pathLst>
                            <a:path w="2865120" h="1314450">
                              <a:moveTo>
                                <a:pt x="0" y="472440"/>
                              </a:moveTo>
                              <a:lnTo>
                                <a:pt x="0" y="731520"/>
                              </a:lnTo>
                              <a:lnTo>
                                <a:pt x="137160" y="739140"/>
                              </a:lnTo>
                              <a:lnTo>
                                <a:pt x="152400" y="1303020"/>
                              </a:lnTo>
                              <a:lnTo>
                                <a:pt x="381000" y="1306830"/>
                              </a:lnTo>
                              <a:lnTo>
                                <a:pt x="365760" y="735330"/>
                              </a:lnTo>
                              <a:lnTo>
                                <a:pt x="514350" y="746760"/>
                              </a:lnTo>
                              <a:lnTo>
                                <a:pt x="499110" y="1051560"/>
                              </a:lnTo>
                              <a:lnTo>
                                <a:pt x="742950" y="1024890"/>
                              </a:lnTo>
                              <a:lnTo>
                                <a:pt x="750570" y="735330"/>
                              </a:lnTo>
                              <a:lnTo>
                                <a:pt x="864870" y="735330"/>
                              </a:lnTo>
                              <a:lnTo>
                                <a:pt x="864870" y="1310640"/>
                              </a:lnTo>
                              <a:lnTo>
                                <a:pt x="1093470" y="1314450"/>
                              </a:lnTo>
                              <a:cubicBezTo>
                                <a:pt x="1114873" y="1029073"/>
                                <a:pt x="1104900" y="1212993"/>
                                <a:pt x="1104900" y="762000"/>
                              </a:cubicBezTo>
                              <a:lnTo>
                                <a:pt x="1104900" y="762000"/>
                              </a:lnTo>
                              <a:lnTo>
                                <a:pt x="1687830" y="750570"/>
                              </a:lnTo>
                              <a:lnTo>
                                <a:pt x="1905000" y="845820"/>
                              </a:lnTo>
                              <a:cubicBezTo>
                                <a:pt x="1899920" y="863600"/>
                                <a:pt x="1892054" y="880811"/>
                                <a:pt x="1889760" y="899160"/>
                              </a:cubicBezTo>
                              <a:cubicBezTo>
                                <a:pt x="1885804" y="930811"/>
                                <a:pt x="1885950" y="973387"/>
                                <a:pt x="1885950" y="1009650"/>
                              </a:cubicBezTo>
                              <a:lnTo>
                                <a:pt x="1885950" y="1009650"/>
                              </a:lnTo>
                              <a:lnTo>
                                <a:pt x="2030730" y="994410"/>
                              </a:lnTo>
                              <a:lnTo>
                                <a:pt x="2148840" y="1238250"/>
                              </a:lnTo>
                              <a:lnTo>
                                <a:pt x="2434590" y="1238250"/>
                              </a:lnTo>
                              <a:lnTo>
                                <a:pt x="2564130" y="1032510"/>
                              </a:lnTo>
                              <a:lnTo>
                                <a:pt x="2727960" y="1032510"/>
                              </a:lnTo>
                              <a:lnTo>
                                <a:pt x="2720340" y="864870"/>
                              </a:lnTo>
                              <a:lnTo>
                                <a:pt x="2865120" y="685800"/>
                              </a:lnTo>
                              <a:lnTo>
                                <a:pt x="2857500" y="518160"/>
                              </a:lnTo>
                              <a:lnTo>
                                <a:pt x="2686050" y="358140"/>
                              </a:lnTo>
                              <a:lnTo>
                                <a:pt x="2686050" y="224790"/>
                              </a:lnTo>
                              <a:cubicBezTo>
                                <a:pt x="2619230" y="202517"/>
                                <a:pt x="2663808" y="213360"/>
                                <a:pt x="2548890" y="213360"/>
                              </a:cubicBezTo>
                              <a:lnTo>
                                <a:pt x="2548890" y="213360"/>
                              </a:lnTo>
                              <a:lnTo>
                                <a:pt x="2407920" y="0"/>
                              </a:lnTo>
                              <a:lnTo>
                                <a:pt x="2152650" y="0"/>
                              </a:lnTo>
                              <a:lnTo>
                                <a:pt x="2053590" y="186690"/>
                              </a:lnTo>
                              <a:lnTo>
                                <a:pt x="1901190" y="190500"/>
                              </a:lnTo>
                              <a:lnTo>
                                <a:pt x="1866900" y="346710"/>
                              </a:lnTo>
                              <a:lnTo>
                                <a:pt x="1718310" y="461010"/>
                              </a:lnTo>
                              <a:lnTo>
                                <a:pt x="0" y="472440"/>
                              </a:ln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 dirty="0"/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CB71A06A-6D7C-7FBC-8DA2-D06A0F993D97}"/>
                    </a:ext>
                  </a:extLst>
                </p:cNvPr>
                <p:cNvSpPr/>
                <p:nvPr/>
              </p:nvSpPr>
              <p:spPr>
                <a:xfrm>
                  <a:off x="10818320" y="5822334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0576F75B-8168-9397-65CE-2D6203C51349}"/>
                    </a:ext>
                  </a:extLst>
                </p:cNvPr>
                <p:cNvSpPr/>
                <p:nvPr/>
              </p:nvSpPr>
              <p:spPr>
                <a:xfrm>
                  <a:off x="11204436" y="5815364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C42C3EFD-7D7A-EEB4-334B-B791EC6C6B97}"/>
                    </a:ext>
                  </a:extLst>
                </p:cNvPr>
                <p:cNvSpPr/>
                <p:nvPr/>
              </p:nvSpPr>
              <p:spPr>
                <a:xfrm>
                  <a:off x="11026564" y="6227962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E0D171A0-4A4A-059D-DD62-5116024923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366405" y="5753626"/>
                <a:ext cx="359967" cy="165144"/>
                <a:chOff x="8835390" y="5501565"/>
                <a:chExt cx="2865120" cy="1314450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1C659464-E82B-A573-CB3F-4019D743A710}"/>
                    </a:ext>
                  </a:extLst>
                </p:cNvPr>
                <p:cNvSpPr/>
                <p:nvPr/>
              </p:nvSpPr>
              <p:spPr>
                <a:xfrm>
                  <a:off x="8835390" y="5501565"/>
                  <a:ext cx="2865120" cy="1314450"/>
                </a:xfrm>
                <a:custGeom>
                  <a:avLst/>
                  <a:gdLst>
                    <a:gd name="connsiteX0" fmla="*/ 0 w 2865120"/>
                    <a:gd name="connsiteY0" fmla="*/ 472440 h 1314450"/>
                    <a:gd name="connsiteX1" fmla="*/ 0 w 2865120"/>
                    <a:gd name="connsiteY1" fmla="*/ 731520 h 1314450"/>
                    <a:gd name="connsiteX2" fmla="*/ 137160 w 2865120"/>
                    <a:gd name="connsiteY2" fmla="*/ 739140 h 1314450"/>
                    <a:gd name="connsiteX3" fmla="*/ 152400 w 2865120"/>
                    <a:gd name="connsiteY3" fmla="*/ 1303020 h 1314450"/>
                    <a:gd name="connsiteX4" fmla="*/ 381000 w 2865120"/>
                    <a:gd name="connsiteY4" fmla="*/ 1306830 h 1314450"/>
                    <a:gd name="connsiteX5" fmla="*/ 365760 w 2865120"/>
                    <a:gd name="connsiteY5" fmla="*/ 735330 h 1314450"/>
                    <a:gd name="connsiteX6" fmla="*/ 514350 w 2865120"/>
                    <a:gd name="connsiteY6" fmla="*/ 746760 h 1314450"/>
                    <a:gd name="connsiteX7" fmla="*/ 499110 w 2865120"/>
                    <a:gd name="connsiteY7" fmla="*/ 1051560 h 1314450"/>
                    <a:gd name="connsiteX8" fmla="*/ 742950 w 2865120"/>
                    <a:gd name="connsiteY8" fmla="*/ 1024890 h 1314450"/>
                    <a:gd name="connsiteX9" fmla="*/ 750570 w 2865120"/>
                    <a:gd name="connsiteY9" fmla="*/ 735330 h 1314450"/>
                    <a:gd name="connsiteX10" fmla="*/ 864870 w 2865120"/>
                    <a:gd name="connsiteY10" fmla="*/ 735330 h 1314450"/>
                    <a:gd name="connsiteX11" fmla="*/ 864870 w 2865120"/>
                    <a:gd name="connsiteY11" fmla="*/ 1310640 h 1314450"/>
                    <a:gd name="connsiteX12" fmla="*/ 1093470 w 2865120"/>
                    <a:gd name="connsiteY12" fmla="*/ 1314450 h 1314450"/>
                    <a:gd name="connsiteX13" fmla="*/ 1104900 w 2865120"/>
                    <a:gd name="connsiteY13" fmla="*/ 762000 h 1314450"/>
                    <a:gd name="connsiteX14" fmla="*/ 1104900 w 2865120"/>
                    <a:gd name="connsiteY14" fmla="*/ 762000 h 1314450"/>
                    <a:gd name="connsiteX15" fmla="*/ 1687830 w 2865120"/>
                    <a:gd name="connsiteY15" fmla="*/ 750570 h 1314450"/>
                    <a:gd name="connsiteX16" fmla="*/ 1905000 w 2865120"/>
                    <a:gd name="connsiteY16" fmla="*/ 845820 h 1314450"/>
                    <a:gd name="connsiteX17" fmla="*/ 1889760 w 2865120"/>
                    <a:gd name="connsiteY17" fmla="*/ 899160 h 1314450"/>
                    <a:gd name="connsiteX18" fmla="*/ 1885950 w 2865120"/>
                    <a:gd name="connsiteY18" fmla="*/ 1009650 h 1314450"/>
                    <a:gd name="connsiteX19" fmla="*/ 1885950 w 2865120"/>
                    <a:gd name="connsiteY19" fmla="*/ 1009650 h 1314450"/>
                    <a:gd name="connsiteX20" fmla="*/ 2030730 w 2865120"/>
                    <a:gd name="connsiteY20" fmla="*/ 994410 h 1314450"/>
                    <a:gd name="connsiteX21" fmla="*/ 2148840 w 2865120"/>
                    <a:gd name="connsiteY21" fmla="*/ 1238250 h 1314450"/>
                    <a:gd name="connsiteX22" fmla="*/ 2434590 w 2865120"/>
                    <a:gd name="connsiteY22" fmla="*/ 1238250 h 1314450"/>
                    <a:gd name="connsiteX23" fmla="*/ 2564130 w 2865120"/>
                    <a:gd name="connsiteY23" fmla="*/ 1032510 h 1314450"/>
                    <a:gd name="connsiteX24" fmla="*/ 2727960 w 2865120"/>
                    <a:gd name="connsiteY24" fmla="*/ 1032510 h 1314450"/>
                    <a:gd name="connsiteX25" fmla="*/ 2720340 w 2865120"/>
                    <a:gd name="connsiteY25" fmla="*/ 864870 h 1314450"/>
                    <a:gd name="connsiteX26" fmla="*/ 2865120 w 2865120"/>
                    <a:gd name="connsiteY26" fmla="*/ 685800 h 1314450"/>
                    <a:gd name="connsiteX27" fmla="*/ 2857500 w 2865120"/>
                    <a:gd name="connsiteY27" fmla="*/ 518160 h 1314450"/>
                    <a:gd name="connsiteX28" fmla="*/ 2686050 w 2865120"/>
                    <a:gd name="connsiteY28" fmla="*/ 358140 h 1314450"/>
                    <a:gd name="connsiteX29" fmla="*/ 2686050 w 2865120"/>
                    <a:gd name="connsiteY29" fmla="*/ 224790 h 1314450"/>
                    <a:gd name="connsiteX30" fmla="*/ 2548890 w 2865120"/>
                    <a:gd name="connsiteY30" fmla="*/ 213360 h 1314450"/>
                    <a:gd name="connsiteX31" fmla="*/ 2548890 w 2865120"/>
                    <a:gd name="connsiteY31" fmla="*/ 213360 h 1314450"/>
                    <a:gd name="connsiteX32" fmla="*/ 2407920 w 2865120"/>
                    <a:gd name="connsiteY32" fmla="*/ 0 h 1314450"/>
                    <a:gd name="connsiteX33" fmla="*/ 2152650 w 2865120"/>
                    <a:gd name="connsiteY33" fmla="*/ 0 h 1314450"/>
                    <a:gd name="connsiteX34" fmla="*/ 2053590 w 2865120"/>
                    <a:gd name="connsiteY34" fmla="*/ 186690 h 1314450"/>
                    <a:gd name="connsiteX35" fmla="*/ 1901190 w 2865120"/>
                    <a:gd name="connsiteY35" fmla="*/ 190500 h 1314450"/>
                    <a:gd name="connsiteX36" fmla="*/ 1866900 w 2865120"/>
                    <a:gd name="connsiteY36" fmla="*/ 346710 h 1314450"/>
                    <a:gd name="connsiteX37" fmla="*/ 1718310 w 2865120"/>
                    <a:gd name="connsiteY37" fmla="*/ 461010 h 1314450"/>
                    <a:gd name="connsiteX38" fmla="*/ 1197089 w 2865120"/>
                    <a:gd name="connsiteY38" fmla="*/ 464477 h 1314450"/>
                    <a:gd name="connsiteX39" fmla="*/ 624319 w 2865120"/>
                    <a:gd name="connsiteY39" fmla="*/ 468287 h 1314450"/>
                    <a:gd name="connsiteX40" fmla="*/ 0 w 2865120"/>
                    <a:gd name="connsiteY40" fmla="*/ 472440 h 1314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865120" h="1314450" fill="none" extrusionOk="0">
                      <a:moveTo>
                        <a:pt x="0" y="472440"/>
                      </a:moveTo>
                      <a:cubicBezTo>
                        <a:pt x="-5387" y="556073"/>
                        <a:pt x="3129" y="658914"/>
                        <a:pt x="0" y="731520"/>
                      </a:cubicBezTo>
                      <a:cubicBezTo>
                        <a:pt x="30465" y="728772"/>
                        <a:pt x="107552" y="739506"/>
                        <a:pt x="137160" y="739140"/>
                      </a:cubicBezTo>
                      <a:cubicBezTo>
                        <a:pt x="151996" y="881416"/>
                        <a:pt x="170026" y="1046284"/>
                        <a:pt x="152400" y="1303020"/>
                      </a:cubicBezTo>
                      <a:cubicBezTo>
                        <a:pt x="227004" y="1308544"/>
                        <a:pt x="287599" y="1308769"/>
                        <a:pt x="381000" y="1306830"/>
                      </a:cubicBezTo>
                      <a:cubicBezTo>
                        <a:pt x="396280" y="1085916"/>
                        <a:pt x="360235" y="974070"/>
                        <a:pt x="365760" y="735330"/>
                      </a:cubicBezTo>
                      <a:cubicBezTo>
                        <a:pt x="439037" y="735231"/>
                        <a:pt x="461793" y="749575"/>
                        <a:pt x="514350" y="746760"/>
                      </a:cubicBezTo>
                      <a:cubicBezTo>
                        <a:pt x="515956" y="830120"/>
                        <a:pt x="492700" y="898858"/>
                        <a:pt x="499110" y="1051560"/>
                      </a:cubicBezTo>
                      <a:cubicBezTo>
                        <a:pt x="568036" y="1043230"/>
                        <a:pt x="655160" y="1040897"/>
                        <a:pt x="742950" y="1024890"/>
                      </a:cubicBezTo>
                      <a:cubicBezTo>
                        <a:pt x="736919" y="934947"/>
                        <a:pt x="755280" y="864057"/>
                        <a:pt x="750570" y="735330"/>
                      </a:cubicBezTo>
                      <a:cubicBezTo>
                        <a:pt x="783336" y="735122"/>
                        <a:pt x="809791" y="730875"/>
                        <a:pt x="864870" y="735330"/>
                      </a:cubicBezTo>
                      <a:cubicBezTo>
                        <a:pt x="881886" y="967199"/>
                        <a:pt x="861216" y="1151466"/>
                        <a:pt x="864870" y="1310640"/>
                      </a:cubicBezTo>
                      <a:cubicBezTo>
                        <a:pt x="948975" y="1301905"/>
                        <a:pt x="1019189" y="1320850"/>
                        <a:pt x="1093470" y="1314450"/>
                      </a:cubicBezTo>
                      <a:cubicBezTo>
                        <a:pt x="1115355" y="1023374"/>
                        <a:pt x="1118497" y="1178177"/>
                        <a:pt x="1104900" y="762000"/>
                      </a:cubicBezTo>
                      <a:lnTo>
                        <a:pt x="1104900" y="762000"/>
                      </a:lnTo>
                      <a:cubicBezTo>
                        <a:pt x="1283292" y="747365"/>
                        <a:pt x="1434008" y="779875"/>
                        <a:pt x="1687830" y="750570"/>
                      </a:cubicBezTo>
                      <a:cubicBezTo>
                        <a:pt x="1742944" y="780858"/>
                        <a:pt x="1861808" y="822547"/>
                        <a:pt x="1905000" y="845820"/>
                      </a:cubicBezTo>
                      <a:cubicBezTo>
                        <a:pt x="1899034" y="864013"/>
                        <a:pt x="1890497" y="881150"/>
                        <a:pt x="1889760" y="899160"/>
                      </a:cubicBezTo>
                      <a:cubicBezTo>
                        <a:pt x="1877755" y="930587"/>
                        <a:pt x="1882860" y="971936"/>
                        <a:pt x="1885950" y="1009650"/>
                      </a:cubicBezTo>
                      <a:lnTo>
                        <a:pt x="1885950" y="1009650"/>
                      </a:lnTo>
                      <a:cubicBezTo>
                        <a:pt x="1955826" y="1003497"/>
                        <a:pt x="1974030" y="995598"/>
                        <a:pt x="2030730" y="994410"/>
                      </a:cubicBezTo>
                      <a:cubicBezTo>
                        <a:pt x="2070483" y="1048433"/>
                        <a:pt x="2115597" y="1148735"/>
                        <a:pt x="2148840" y="1238250"/>
                      </a:cubicBezTo>
                      <a:cubicBezTo>
                        <a:pt x="2223817" y="1244597"/>
                        <a:pt x="2317639" y="1247998"/>
                        <a:pt x="2434590" y="1238250"/>
                      </a:cubicBezTo>
                      <a:cubicBezTo>
                        <a:pt x="2472562" y="1188552"/>
                        <a:pt x="2509279" y="1113137"/>
                        <a:pt x="2564130" y="1032510"/>
                      </a:cubicBezTo>
                      <a:cubicBezTo>
                        <a:pt x="2644450" y="1030162"/>
                        <a:pt x="2688518" y="1037873"/>
                        <a:pt x="2727960" y="1032510"/>
                      </a:cubicBezTo>
                      <a:cubicBezTo>
                        <a:pt x="2733197" y="989508"/>
                        <a:pt x="2727810" y="938459"/>
                        <a:pt x="2720340" y="864870"/>
                      </a:cubicBezTo>
                      <a:cubicBezTo>
                        <a:pt x="2769366" y="793233"/>
                        <a:pt x="2827174" y="746229"/>
                        <a:pt x="2865120" y="685800"/>
                      </a:cubicBezTo>
                      <a:cubicBezTo>
                        <a:pt x="2864485" y="615249"/>
                        <a:pt x="2856918" y="553706"/>
                        <a:pt x="2857500" y="518160"/>
                      </a:cubicBezTo>
                      <a:cubicBezTo>
                        <a:pt x="2775277" y="448447"/>
                        <a:pt x="2753751" y="427168"/>
                        <a:pt x="2686050" y="358140"/>
                      </a:cubicBezTo>
                      <a:cubicBezTo>
                        <a:pt x="2687471" y="311847"/>
                        <a:pt x="2685196" y="290006"/>
                        <a:pt x="2686050" y="224790"/>
                      </a:cubicBezTo>
                      <a:cubicBezTo>
                        <a:pt x="2619907" y="200005"/>
                        <a:pt x="2660255" y="209520"/>
                        <a:pt x="2548890" y="213360"/>
                      </a:cubicBezTo>
                      <a:lnTo>
                        <a:pt x="2548890" y="213360"/>
                      </a:lnTo>
                      <a:cubicBezTo>
                        <a:pt x="2509429" y="173320"/>
                        <a:pt x="2457873" y="95223"/>
                        <a:pt x="2407920" y="0"/>
                      </a:cubicBezTo>
                      <a:cubicBezTo>
                        <a:pt x="2307698" y="-7463"/>
                        <a:pt x="2266381" y="5650"/>
                        <a:pt x="2152650" y="0"/>
                      </a:cubicBezTo>
                      <a:cubicBezTo>
                        <a:pt x="2103258" y="78528"/>
                        <a:pt x="2101094" y="112359"/>
                        <a:pt x="2053590" y="186690"/>
                      </a:cubicBezTo>
                      <a:cubicBezTo>
                        <a:pt x="2019250" y="180898"/>
                        <a:pt x="1974226" y="193853"/>
                        <a:pt x="1901190" y="190500"/>
                      </a:cubicBezTo>
                      <a:cubicBezTo>
                        <a:pt x="1885480" y="254099"/>
                        <a:pt x="1878751" y="298556"/>
                        <a:pt x="1866900" y="346710"/>
                      </a:cubicBezTo>
                      <a:cubicBezTo>
                        <a:pt x="1809615" y="389261"/>
                        <a:pt x="1756796" y="431592"/>
                        <a:pt x="1718310" y="461010"/>
                      </a:cubicBezTo>
                      <a:cubicBezTo>
                        <a:pt x="1480537" y="465886"/>
                        <a:pt x="1351500" y="475385"/>
                        <a:pt x="1197089" y="464477"/>
                      </a:cubicBezTo>
                      <a:cubicBezTo>
                        <a:pt x="1042678" y="453569"/>
                        <a:pt x="869643" y="495006"/>
                        <a:pt x="624319" y="468287"/>
                      </a:cubicBezTo>
                      <a:cubicBezTo>
                        <a:pt x="378995" y="441568"/>
                        <a:pt x="267224" y="484188"/>
                        <a:pt x="0" y="472440"/>
                      </a:cubicBezTo>
                      <a:close/>
                    </a:path>
                    <a:path w="2865120" h="1314450" stroke="0" extrusionOk="0">
                      <a:moveTo>
                        <a:pt x="0" y="472440"/>
                      </a:moveTo>
                      <a:cubicBezTo>
                        <a:pt x="-1685" y="553476"/>
                        <a:pt x="5335" y="635767"/>
                        <a:pt x="0" y="731520"/>
                      </a:cubicBezTo>
                      <a:cubicBezTo>
                        <a:pt x="43222" y="739163"/>
                        <a:pt x="70754" y="740800"/>
                        <a:pt x="137160" y="739140"/>
                      </a:cubicBezTo>
                      <a:cubicBezTo>
                        <a:pt x="143029" y="947091"/>
                        <a:pt x="130778" y="1049995"/>
                        <a:pt x="152400" y="1303020"/>
                      </a:cubicBezTo>
                      <a:cubicBezTo>
                        <a:pt x="214436" y="1303774"/>
                        <a:pt x="310668" y="1311340"/>
                        <a:pt x="381000" y="1306830"/>
                      </a:cubicBezTo>
                      <a:cubicBezTo>
                        <a:pt x="386251" y="1179664"/>
                        <a:pt x="386413" y="976826"/>
                        <a:pt x="365760" y="735330"/>
                      </a:cubicBezTo>
                      <a:cubicBezTo>
                        <a:pt x="404354" y="738089"/>
                        <a:pt x="474475" y="736621"/>
                        <a:pt x="514350" y="746760"/>
                      </a:cubicBezTo>
                      <a:cubicBezTo>
                        <a:pt x="495372" y="836871"/>
                        <a:pt x="515722" y="960214"/>
                        <a:pt x="499110" y="1051560"/>
                      </a:cubicBezTo>
                      <a:cubicBezTo>
                        <a:pt x="558997" y="1052247"/>
                        <a:pt x="629429" y="1042956"/>
                        <a:pt x="742950" y="1024890"/>
                      </a:cubicBezTo>
                      <a:cubicBezTo>
                        <a:pt x="752743" y="891783"/>
                        <a:pt x="754566" y="827640"/>
                        <a:pt x="750570" y="735330"/>
                      </a:cubicBezTo>
                      <a:cubicBezTo>
                        <a:pt x="787289" y="738416"/>
                        <a:pt x="826437" y="732690"/>
                        <a:pt x="864870" y="735330"/>
                      </a:cubicBezTo>
                      <a:cubicBezTo>
                        <a:pt x="889876" y="952161"/>
                        <a:pt x="853020" y="1148990"/>
                        <a:pt x="864870" y="1310640"/>
                      </a:cubicBezTo>
                      <a:cubicBezTo>
                        <a:pt x="944669" y="1302976"/>
                        <a:pt x="984313" y="1323038"/>
                        <a:pt x="1093470" y="1314450"/>
                      </a:cubicBezTo>
                      <a:cubicBezTo>
                        <a:pt x="1112110" y="1034013"/>
                        <a:pt x="1139834" y="1238951"/>
                        <a:pt x="1104900" y="762000"/>
                      </a:cubicBezTo>
                      <a:lnTo>
                        <a:pt x="1104900" y="762000"/>
                      </a:lnTo>
                      <a:cubicBezTo>
                        <a:pt x="1320138" y="774068"/>
                        <a:pt x="1485947" y="767334"/>
                        <a:pt x="1687830" y="750570"/>
                      </a:cubicBezTo>
                      <a:cubicBezTo>
                        <a:pt x="1754310" y="777863"/>
                        <a:pt x="1850805" y="832085"/>
                        <a:pt x="1905000" y="845820"/>
                      </a:cubicBezTo>
                      <a:cubicBezTo>
                        <a:pt x="1899422" y="863862"/>
                        <a:pt x="1892294" y="879441"/>
                        <a:pt x="1889760" y="899160"/>
                      </a:cubicBezTo>
                      <a:cubicBezTo>
                        <a:pt x="1883450" y="930678"/>
                        <a:pt x="1887076" y="974356"/>
                        <a:pt x="1885950" y="1009650"/>
                      </a:cubicBezTo>
                      <a:lnTo>
                        <a:pt x="1885950" y="1009650"/>
                      </a:lnTo>
                      <a:cubicBezTo>
                        <a:pt x="1931360" y="998033"/>
                        <a:pt x="1974425" y="999234"/>
                        <a:pt x="2030730" y="994410"/>
                      </a:cubicBezTo>
                      <a:cubicBezTo>
                        <a:pt x="2069134" y="1088469"/>
                        <a:pt x="2114240" y="1149351"/>
                        <a:pt x="2148840" y="1238250"/>
                      </a:cubicBezTo>
                      <a:cubicBezTo>
                        <a:pt x="2276819" y="1224844"/>
                        <a:pt x="2296563" y="1224270"/>
                        <a:pt x="2434590" y="1238250"/>
                      </a:cubicBezTo>
                      <a:cubicBezTo>
                        <a:pt x="2497362" y="1155529"/>
                        <a:pt x="2498461" y="1132954"/>
                        <a:pt x="2564130" y="1032510"/>
                      </a:cubicBezTo>
                      <a:cubicBezTo>
                        <a:pt x="2617372" y="1034388"/>
                        <a:pt x="2671726" y="1031359"/>
                        <a:pt x="2727960" y="1032510"/>
                      </a:cubicBezTo>
                      <a:cubicBezTo>
                        <a:pt x="2719413" y="957196"/>
                        <a:pt x="2725672" y="917987"/>
                        <a:pt x="2720340" y="864870"/>
                      </a:cubicBezTo>
                      <a:cubicBezTo>
                        <a:pt x="2782322" y="802810"/>
                        <a:pt x="2811463" y="735136"/>
                        <a:pt x="2865120" y="685800"/>
                      </a:cubicBezTo>
                      <a:cubicBezTo>
                        <a:pt x="2862594" y="624842"/>
                        <a:pt x="2858181" y="557817"/>
                        <a:pt x="2857500" y="518160"/>
                      </a:cubicBezTo>
                      <a:cubicBezTo>
                        <a:pt x="2808001" y="462890"/>
                        <a:pt x="2727926" y="387405"/>
                        <a:pt x="2686050" y="358140"/>
                      </a:cubicBezTo>
                      <a:cubicBezTo>
                        <a:pt x="2686601" y="322224"/>
                        <a:pt x="2689709" y="269471"/>
                        <a:pt x="2686050" y="224790"/>
                      </a:cubicBezTo>
                      <a:cubicBezTo>
                        <a:pt x="2614377" y="207334"/>
                        <a:pt x="2671268" y="215034"/>
                        <a:pt x="2548890" y="213360"/>
                      </a:cubicBezTo>
                      <a:lnTo>
                        <a:pt x="2548890" y="213360"/>
                      </a:lnTo>
                      <a:cubicBezTo>
                        <a:pt x="2513302" y="141811"/>
                        <a:pt x="2464095" y="70041"/>
                        <a:pt x="2407920" y="0"/>
                      </a:cubicBezTo>
                      <a:cubicBezTo>
                        <a:pt x="2345858" y="647"/>
                        <a:pt x="2265063" y="9785"/>
                        <a:pt x="2152650" y="0"/>
                      </a:cubicBezTo>
                      <a:cubicBezTo>
                        <a:pt x="2112139" y="84870"/>
                        <a:pt x="2098137" y="112956"/>
                        <a:pt x="2053590" y="186690"/>
                      </a:cubicBezTo>
                      <a:cubicBezTo>
                        <a:pt x="1977618" y="191363"/>
                        <a:pt x="1972528" y="192090"/>
                        <a:pt x="1901190" y="190500"/>
                      </a:cubicBezTo>
                      <a:cubicBezTo>
                        <a:pt x="1894076" y="226970"/>
                        <a:pt x="1872372" y="309530"/>
                        <a:pt x="1866900" y="346710"/>
                      </a:cubicBezTo>
                      <a:cubicBezTo>
                        <a:pt x="1801843" y="388575"/>
                        <a:pt x="1788939" y="417158"/>
                        <a:pt x="1718310" y="461010"/>
                      </a:cubicBezTo>
                      <a:cubicBezTo>
                        <a:pt x="1528711" y="441024"/>
                        <a:pt x="1333791" y="462033"/>
                        <a:pt x="1128357" y="464934"/>
                      </a:cubicBezTo>
                      <a:cubicBezTo>
                        <a:pt x="922923" y="467835"/>
                        <a:pt x="793592" y="480829"/>
                        <a:pt x="572770" y="468630"/>
                      </a:cubicBezTo>
                      <a:cubicBezTo>
                        <a:pt x="351948" y="456431"/>
                        <a:pt x="156776" y="468345"/>
                        <a:pt x="0" y="472440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2865120"/>
                            <a:gd name="connsiteY0" fmla="*/ 472440 h 1314450"/>
                            <a:gd name="connsiteX1" fmla="*/ 0 w 2865120"/>
                            <a:gd name="connsiteY1" fmla="*/ 731520 h 1314450"/>
                            <a:gd name="connsiteX2" fmla="*/ 137160 w 2865120"/>
                            <a:gd name="connsiteY2" fmla="*/ 739140 h 1314450"/>
                            <a:gd name="connsiteX3" fmla="*/ 152400 w 2865120"/>
                            <a:gd name="connsiteY3" fmla="*/ 1303020 h 1314450"/>
                            <a:gd name="connsiteX4" fmla="*/ 381000 w 2865120"/>
                            <a:gd name="connsiteY4" fmla="*/ 1306830 h 1314450"/>
                            <a:gd name="connsiteX5" fmla="*/ 365760 w 2865120"/>
                            <a:gd name="connsiteY5" fmla="*/ 735330 h 1314450"/>
                            <a:gd name="connsiteX6" fmla="*/ 514350 w 2865120"/>
                            <a:gd name="connsiteY6" fmla="*/ 746760 h 1314450"/>
                            <a:gd name="connsiteX7" fmla="*/ 499110 w 2865120"/>
                            <a:gd name="connsiteY7" fmla="*/ 1051560 h 1314450"/>
                            <a:gd name="connsiteX8" fmla="*/ 742950 w 2865120"/>
                            <a:gd name="connsiteY8" fmla="*/ 1024890 h 1314450"/>
                            <a:gd name="connsiteX9" fmla="*/ 750570 w 2865120"/>
                            <a:gd name="connsiteY9" fmla="*/ 735330 h 1314450"/>
                            <a:gd name="connsiteX10" fmla="*/ 864870 w 2865120"/>
                            <a:gd name="connsiteY10" fmla="*/ 735330 h 1314450"/>
                            <a:gd name="connsiteX11" fmla="*/ 864870 w 2865120"/>
                            <a:gd name="connsiteY11" fmla="*/ 1310640 h 1314450"/>
                            <a:gd name="connsiteX12" fmla="*/ 1093470 w 2865120"/>
                            <a:gd name="connsiteY12" fmla="*/ 1314450 h 1314450"/>
                            <a:gd name="connsiteX13" fmla="*/ 1104900 w 2865120"/>
                            <a:gd name="connsiteY13" fmla="*/ 762000 h 1314450"/>
                            <a:gd name="connsiteX14" fmla="*/ 1104900 w 2865120"/>
                            <a:gd name="connsiteY14" fmla="*/ 762000 h 1314450"/>
                            <a:gd name="connsiteX15" fmla="*/ 1687830 w 2865120"/>
                            <a:gd name="connsiteY15" fmla="*/ 750570 h 1314450"/>
                            <a:gd name="connsiteX16" fmla="*/ 1905000 w 2865120"/>
                            <a:gd name="connsiteY16" fmla="*/ 845820 h 1314450"/>
                            <a:gd name="connsiteX17" fmla="*/ 1889760 w 2865120"/>
                            <a:gd name="connsiteY17" fmla="*/ 899160 h 1314450"/>
                            <a:gd name="connsiteX18" fmla="*/ 1885950 w 2865120"/>
                            <a:gd name="connsiteY18" fmla="*/ 1009650 h 1314450"/>
                            <a:gd name="connsiteX19" fmla="*/ 1885950 w 2865120"/>
                            <a:gd name="connsiteY19" fmla="*/ 1009650 h 1314450"/>
                            <a:gd name="connsiteX20" fmla="*/ 2030730 w 2865120"/>
                            <a:gd name="connsiteY20" fmla="*/ 994410 h 1314450"/>
                            <a:gd name="connsiteX21" fmla="*/ 2148840 w 2865120"/>
                            <a:gd name="connsiteY21" fmla="*/ 1238250 h 1314450"/>
                            <a:gd name="connsiteX22" fmla="*/ 2434590 w 2865120"/>
                            <a:gd name="connsiteY22" fmla="*/ 1238250 h 1314450"/>
                            <a:gd name="connsiteX23" fmla="*/ 2564130 w 2865120"/>
                            <a:gd name="connsiteY23" fmla="*/ 1032510 h 1314450"/>
                            <a:gd name="connsiteX24" fmla="*/ 2727960 w 2865120"/>
                            <a:gd name="connsiteY24" fmla="*/ 1032510 h 1314450"/>
                            <a:gd name="connsiteX25" fmla="*/ 2720340 w 2865120"/>
                            <a:gd name="connsiteY25" fmla="*/ 864870 h 1314450"/>
                            <a:gd name="connsiteX26" fmla="*/ 2865120 w 2865120"/>
                            <a:gd name="connsiteY26" fmla="*/ 685800 h 1314450"/>
                            <a:gd name="connsiteX27" fmla="*/ 2857500 w 2865120"/>
                            <a:gd name="connsiteY27" fmla="*/ 518160 h 1314450"/>
                            <a:gd name="connsiteX28" fmla="*/ 2686050 w 2865120"/>
                            <a:gd name="connsiteY28" fmla="*/ 358140 h 1314450"/>
                            <a:gd name="connsiteX29" fmla="*/ 2686050 w 2865120"/>
                            <a:gd name="connsiteY29" fmla="*/ 224790 h 1314450"/>
                            <a:gd name="connsiteX30" fmla="*/ 2548890 w 2865120"/>
                            <a:gd name="connsiteY30" fmla="*/ 213360 h 1314450"/>
                            <a:gd name="connsiteX31" fmla="*/ 2548890 w 2865120"/>
                            <a:gd name="connsiteY31" fmla="*/ 213360 h 1314450"/>
                            <a:gd name="connsiteX32" fmla="*/ 2407920 w 2865120"/>
                            <a:gd name="connsiteY32" fmla="*/ 0 h 1314450"/>
                            <a:gd name="connsiteX33" fmla="*/ 2152650 w 2865120"/>
                            <a:gd name="connsiteY33" fmla="*/ 0 h 1314450"/>
                            <a:gd name="connsiteX34" fmla="*/ 2053590 w 2865120"/>
                            <a:gd name="connsiteY34" fmla="*/ 186690 h 1314450"/>
                            <a:gd name="connsiteX35" fmla="*/ 1901190 w 2865120"/>
                            <a:gd name="connsiteY35" fmla="*/ 190500 h 1314450"/>
                            <a:gd name="connsiteX36" fmla="*/ 1866900 w 2865120"/>
                            <a:gd name="connsiteY36" fmla="*/ 346710 h 1314450"/>
                            <a:gd name="connsiteX37" fmla="*/ 1718310 w 2865120"/>
                            <a:gd name="connsiteY37" fmla="*/ 461010 h 1314450"/>
                            <a:gd name="connsiteX38" fmla="*/ 0 w 2865120"/>
                            <a:gd name="connsiteY38" fmla="*/ 472440 h 13144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</a:cxnLst>
                          <a:rect l="l" t="t" r="r" b="b"/>
                          <a:pathLst>
                            <a:path w="2865120" h="1314450">
                              <a:moveTo>
                                <a:pt x="0" y="472440"/>
                              </a:moveTo>
                              <a:lnTo>
                                <a:pt x="0" y="731520"/>
                              </a:lnTo>
                              <a:lnTo>
                                <a:pt x="137160" y="739140"/>
                              </a:lnTo>
                              <a:lnTo>
                                <a:pt x="152400" y="1303020"/>
                              </a:lnTo>
                              <a:lnTo>
                                <a:pt x="381000" y="1306830"/>
                              </a:lnTo>
                              <a:lnTo>
                                <a:pt x="365760" y="735330"/>
                              </a:lnTo>
                              <a:lnTo>
                                <a:pt x="514350" y="746760"/>
                              </a:lnTo>
                              <a:lnTo>
                                <a:pt x="499110" y="1051560"/>
                              </a:lnTo>
                              <a:lnTo>
                                <a:pt x="742950" y="1024890"/>
                              </a:lnTo>
                              <a:lnTo>
                                <a:pt x="750570" y="735330"/>
                              </a:lnTo>
                              <a:lnTo>
                                <a:pt x="864870" y="735330"/>
                              </a:lnTo>
                              <a:lnTo>
                                <a:pt x="864870" y="1310640"/>
                              </a:lnTo>
                              <a:lnTo>
                                <a:pt x="1093470" y="1314450"/>
                              </a:lnTo>
                              <a:cubicBezTo>
                                <a:pt x="1114873" y="1029073"/>
                                <a:pt x="1104900" y="1212993"/>
                                <a:pt x="1104900" y="762000"/>
                              </a:cubicBezTo>
                              <a:lnTo>
                                <a:pt x="1104900" y="762000"/>
                              </a:lnTo>
                              <a:lnTo>
                                <a:pt x="1687830" y="750570"/>
                              </a:lnTo>
                              <a:lnTo>
                                <a:pt x="1905000" y="845820"/>
                              </a:lnTo>
                              <a:cubicBezTo>
                                <a:pt x="1899920" y="863600"/>
                                <a:pt x="1892054" y="880811"/>
                                <a:pt x="1889760" y="899160"/>
                              </a:cubicBezTo>
                              <a:cubicBezTo>
                                <a:pt x="1885804" y="930811"/>
                                <a:pt x="1885950" y="973387"/>
                                <a:pt x="1885950" y="1009650"/>
                              </a:cubicBezTo>
                              <a:lnTo>
                                <a:pt x="1885950" y="1009650"/>
                              </a:lnTo>
                              <a:lnTo>
                                <a:pt x="2030730" y="994410"/>
                              </a:lnTo>
                              <a:lnTo>
                                <a:pt x="2148840" y="1238250"/>
                              </a:lnTo>
                              <a:lnTo>
                                <a:pt x="2434590" y="1238250"/>
                              </a:lnTo>
                              <a:lnTo>
                                <a:pt x="2564130" y="1032510"/>
                              </a:lnTo>
                              <a:lnTo>
                                <a:pt x="2727960" y="1032510"/>
                              </a:lnTo>
                              <a:lnTo>
                                <a:pt x="2720340" y="864870"/>
                              </a:lnTo>
                              <a:lnTo>
                                <a:pt x="2865120" y="685800"/>
                              </a:lnTo>
                              <a:lnTo>
                                <a:pt x="2857500" y="518160"/>
                              </a:lnTo>
                              <a:lnTo>
                                <a:pt x="2686050" y="358140"/>
                              </a:lnTo>
                              <a:lnTo>
                                <a:pt x="2686050" y="224790"/>
                              </a:lnTo>
                              <a:cubicBezTo>
                                <a:pt x="2619230" y="202517"/>
                                <a:pt x="2663808" y="213360"/>
                                <a:pt x="2548890" y="213360"/>
                              </a:cubicBezTo>
                              <a:lnTo>
                                <a:pt x="2548890" y="213360"/>
                              </a:lnTo>
                              <a:lnTo>
                                <a:pt x="2407920" y="0"/>
                              </a:lnTo>
                              <a:lnTo>
                                <a:pt x="2152650" y="0"/>
                              </a:lnTo>
                              <a:lnTo>
                                <a:pt x="2053590" y="186690"/>
                              </a:lnTo>
                              <a:lnTo>
                                <a:pt x="1901190" y="190500"/>
                              </a:lnTo>
                              <a:lnTo>
                                <a:pt x="1866900" y="346710"/>
                              </a:lnTo>
                              <a:lnTo>
                                <a:pt x="1718310" y="461010"/>
                              </a:lnTo>
                              <a:lnTo>
                                <a:pt x="0" y="472440"/>
                              </a:ln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 dirty="0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FABF743D-9B35-474F-C243-2E9FBEFA8572}"/>
                    </a:ext>
                  </a:extLst>
                </p:cNvPr>
                <p:cNvSpPr/>
                <p:nvPr/>
              </p:nvSpPr>
              <p:spPr>
                <a:xfrm>
                  <a:off x="10818320" y="5822334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0A6CE67C-042E-0FF5-ADBD-49A67976B9ED}"/>
                    </a:ext>
                  </a:extLst>
                </p:cNvPr>
                <p:cNvSpPr/>
                <p:nvPr/>
              </p:nvSpPr>
              <p:spPr>
                <a:xfrm>
                  <a:off x="11204436" y="5815364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7EEE1C00-A1AC-7B8C-07CF-28BA8B6CC5B2}"/>
                    </a:ext>
                  </a:extLst>
                </p:cNvPr>
                <p:cNvSpPr/>
                <p:nvPr/>
              </p:nvSpPr>
              <p:spPr>
                <a:xfrm>
                  <a:off x="11026564" y="6227962"/>
                  <a:ext cx="253826" cy="3086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</p:grpSp>
        </p:grpSp>
        <p:pic>
          <p:nvPicPr>
            <p:cNvPr id="315" name="Content Placeholder 12 1 3 2 2 1" descr="Old Key with solid fill">
              <a:extLst>
                <a:ext uri="{FF2B5EF4-FFF2-40B4-BE49-F238E27FC236}">
                  <a16:creationId xmlns:a16="http://schemas.microsoft.com/office/drawing/2014/main" id="{67557FC6-C9AD-43BD-2206-D4D8D5FD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696679">
              <a:off x="11385264" y="5285971"/>
              <a:ext cx="328812" cy="328811"/>
            </a:xfrm>
            <a:prstGeom prst="rect">
              <a:avLst/>
            </a:prstGeom>
          </p:spPr>
        </p:pic>
      </p:grpSp>
      <p:pic>
        <p:nvPicPr>
          <p:cNvPr id="316" name="Graphic 315" descr="Close with solid fill">
            <a:extLst>
              <a:ext uri="{FF2B5EF4-FFF2-40B4-BE49-F238E27FC236}">
                <a16:creationId xmlns:a16="http://schemas.microsoft.com/office/drawing/2014/main" id="{1533A2CF-A315-A5D9-E1D9-987EE1EFB7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52317" y="4810364"/>
            <a:ext cx="381338" cy="381338"/>
          </a:xfrm>
          <a:prstGeom prst="rect">
            <a:avLst/>
          </a:prstGeom>
        </p:spPr>
      </p:pic>
      <p:pic>
        <p:nvPicPr>
          <p:cNvPr id="317" name="Graphic 316" descr="Close with solid fill">
            <a:extLst>
              <a:ext uri="{FF2B5EF4-FFF2-40B4-BE49-F238E27FC236}">
                <a16:creationId xmlns:a16="http://schemas.microsoft.com/office/drawing/2014/main" id="{6325C404-DBE7-5FFC-37C0-2D04EE7FAF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34756" y="5742340"/>
            <a:ext cx="381338" cy="3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(k,c)\gets\enc_\mathrm{UI}(\pk,\ad_1\|..\|\ad_l)$\\&#10;&#10;&#10;\end{document}" title="IguanaTex Bitmap Display">
            <a:extLst>
              <a:ext uri="{FF2B5EF4-FFF2-40B4-BE49-F238E27FC236}">
                <a16:creationId xmlns:a16="http://schemas.microsoft.com/office/drawing/2014/main" id="{509A55DB-F75D-8E58-F19A-9127D4FC64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47" y="1260654"/>
            <a:ext cx="5798725" cy="479222"/>
          </a:xfrm>
          <a:prstGeom prst="rect">
            <a:avLst/>
          </a:prstGeom>
        </p:spPr>
      </p:pic>
      <p:grpSp>
        <p:nvGrpSpPr>
          <p:cNvPr id="347" name="Group 346">
            <a:extLst>
              <a:ext uri="{FF2B5EF4-FFF2-40B4-BE49-F238E27FC236}">
                <a16:creationId xmlns:a16="http://schemas.microsoft.com/office/drawing/2014/main" id="{E699099E-19A3-E7BE-8943-CB9D0432A4C0}"/>
              </a:ext>
            </a:extLst>
          </p:cNvPr>
          <p:cNvGrpSpPr/>
          <p:nvPr/>
        </p:nvGrpSpPr>
        <p:grpSpPr>
          <a:xfrm>
            <a:off x="3040926" y="1843184"/>
            <a:ext cx="3298157" cy="1737121"/>
            <a:chOff x="3040926" y="1843184"/>
            <a:chExt cx="3298157" cy="1737121"/>
          </a:xfrm>
        </p:grpSpPr>
        <p:pic>
          <p:nvPicPr>
            <p:cNvPr id="35" name="Graphic 34" descr="Lock with solid fill">
              <a:extLst>
                <a:ext uri="{FF2B5EF4-FFF2-40B4-BE49-F238E27FC236}">
                  <a16:creationId xmlns:a16="http://schemas.microsoft.com/office/drawing/2014/main" id="{8D7BC140-8CA4-6693-2761-9817A6C4A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40926" y="1843184"/>
              <a:ext cx="1521193" cy="1521193"/>
            </a:xfrm>
            <a:prstGeom prst="rect">
              <a:avLst/>
            </a:prstGeom>
          </p:spPr>
        </p:pic>
        <p:sp>
          <p:nvSpPr>
            <p:cNvPr id="36" name="Left Bracket 35">
              <a:extLst>
                <a:ext uri="{FF2B5EF4-FFF2-40B4-BE49-F238E27FC236}">
                  <a16:creationId xmlns:a16="http://schemas.microsoft.com/office/drawing/2014/main" id="{111761FC-3277-C8DA-35DD-B47C7E2DF431}"/>
                </a:ext>
              </a:extLst>
            </p:cNvPr>
            <p:cNvSpPr/>
            <p:nvPr/>
          </p:nvSpPr>
          <p:spPr>
            <a:xfrm>
              <a:off x="4702990" y="2015051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7C6192-DE20-52D5-E27A-3A7AD89CD08E}"/>
                </a:ext>
              </a:extLst>
            </p:cNvPr>
            <p:cNvSpPr txBox="1"/>
            <p:nvPr/>
          </p:nvSpPr>
          <p:spPr>
            <a:xfrm>
              <a:off x="4280464" y="2379675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CE323547-3975-F8FD-8B12-48608ACB3C69}"/>
                </a:ext>
              </a:extLst>
            </p:cNvPr>
            <p:cNvSpPr/>
            <p:nvPr/>
          </p:nvSpPr>
          <p:spPr>
            <a:xfrm rot="10800000">
              <a:off x="6169977" y="2015050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A2E856D-49EA-7211-8DB2-4591558A8726}"/>
                </a:ext>
              </a:extLst>
            </p:cNvPr>
            <p:cNvGrpSpPr/>
            <p:nvPr/>
          </p:nvGrpSpPr>
          <p:grpSpPr>
            <a:xfrm>
              <a:off x="4760557" y="1948963"/>
              <a:ext cx="827985" cy="858918"/>
              <a:chOff x="3558959" y="3771969"/>
              <a:chExt cx="827985" cy="858918"/>
            </a:xfrm>
          </p:grpSpPr>
          <p:pic>
            <p:nvPicPr>
              <p:cNvPr id="40" name="Graphic 39" descr="Lock with solid fill">
                <a:extLst>
                  <a:ext uri="{FF2B5EF4-FFF2-40B4-BE49-F238E27FC236}">
                    <a16:creationId xmlns:a16="http://schemas.microsoft.com/office/drawing/2014/main" id="{9339261B-2D09-E6A2-5C4C-E31769228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A10618-F586-0C2D-5113-05BC920EB55E}"/>
                  </a:ext>
                </a:extLst>
              </p:cNvPr>
              <p:cNvSpPr txBox="1"/>
              <p:nvPr/>
            </p:nvSpPr>
            <p:spPr>
              <a:xfrm>
                <a:off x="4099686" y="3771969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19E2425-5361-265B-C8F9-20970B18F0BF}"/>
                </a:ext>
              </a:extLst>
            </p:cNvPr>
            <p:cNvGrpSpPr/>
            <p:nvPr/>
          </p:nvGrpSpPr>
          <p:grpSpPr>
            <a:xfrm>
              <a:off x="5455029" y="1948963"/>
              <a:ext cx="827985" cy="858918"/>
              <a:chOff x="3558959" y="3771969"/>
              <a:chExt cx="827985" cy="858918"/>
            </a:xfrm>
          </p:grpSpPr>
          <p:pic>
            <p:nvPicPr>
              <p:cNvPr id="43" name="Graphic 42" descr="Lock with solid fill">
                <a:extLst>
                  <a:ext uri="{FF2B5EF4-FFF2-40B4-BE49-F238E27FC236}">
                    <a16:creationId xmlns:a16="http://schemas.microsoft.com/office/drawing/2014/main" id="{C831434D-2AEA-3628-5E90-7EDE5C6FB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28B7E52-44F4-4744-1C8C-777320B25935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4777191-AE22-7FF5-96C6-006022920E51}"/>
                </a:ext>
              </a:extLst>
            </p:cNvPr>
            <p:cNvGrpSpPr/>
            <p:nvPr/>
          </p:nvGrpSpPr>
          <p:grpSpPr>
            <a:xfrm>
              <a:off x="4762876" y="2721387"/>
              <a:ext cx="827985" cy="858918"/>
              <a:chOff x="3558959" y="3771969"/>
              <a:chExt cx="827985" cy="858918"/>
            </a:xfrm>
          </p:grpSpPr>
          <p:pic>
            <p:nvPicPr>
              <p:cNvPr id="46" name="Graphic 45" descr="Lock with solid fill">
                <a:extLst>
                  <a:ext uri="{FF2B5EF4-FFF2-40B4-BE49-F238E27FC236}">
                    <a16:creationId xmlns:a16="http://schemas.microsoft.com/office/drawing/2014/main" id="{9C5AF61F-C5BE-9A94-B30D-B20C157ED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40B8999-EB9C-ACC1-33CF-A8844C72018B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53FDFF-C0EF-FC73-0C2F-7A30600DAE6D}"/>
                </a:ext>
              </a:extLst>
            </p:cNvPr>
            <p:cNvGrpSpPr/>
            <p:nvPr/>
          </p:nvGrpSpPr>
          <p:grpSpPr>
            <a:xfrm>
              <a:off x="5473588" y="2721387"/>
              <a:ext cx="827985" cy="858918"/>
              <a:chOff x="3558959" y="3771969"/>
              <a:chExt cx="827985" cy="858918"/>
            </a:xfrm>
          </p:grpSpPr>
          <p:pic>
            <p:nvPicPr>
              <p:cNvPr id="53" name="Graphic 52" descr="Lock with solid fill">
                <a:extLst>
                  <a:ext uri="{FF2B5EF4-FFF2-40B4-BE49-F238E27FC236}">
                    <a16:creationId xmlns:a16="http://schemas.microsoft.com/office/drawing/2014/main" id="{97444773-5A3A-7518-3266-B5C7AE7B2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4CD8C82-86AF-13A6-CBC3-083D8304D0B2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0B9AC27-8A12-C427-A249-F6FA0FAAFE34}"/>
              </a:ext>
            </a:extLst>
          </p:cNvPr>
          <p:cNvGrpSpPr/>
          <p:nvPr/>
        </p:nvGrpSpPr>
        <p:grpSpPr>
          <a:xfrm>
            <a:off x="412971" y="4586970"/>
            <a:ext cx="827985" cy="858918"/>
            <a:chOff x="3558959" y="3771969"/>
            <a:chExt cx="827985" cy="858918"/>
          </a:xfrm>
        </p:grpSpPr>
        <p:pic>
          <p:nvPicPr>
            <p:cNvPr id="83" name="Graphic 82" descr="Lock with solid fill">
              <a:extLst>
                <a:ext uri="{FF2B5EF4-FFF2-40B4-BE49-F238E27FC236}">
                  <a16:creationId xmlns:a16="http://schemas.microsoft.com/office/drawing/2014/main" id="{4180F443-1855-91BD-257C-8AA8280B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58959" y="3835560"/>
              <a:ext cx="795327" cy="795327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B5231E4-5EBD-E170-F8CE-CA037390E3C5}"/>
                </a:ext>
              </a:extLst>
            </p:cNvPr>
            <p:cNvSpPr txBox="1"/>
            <p:nvPr/>
          </p:nvSpPr>
          <p:spPr>
            <a:xfrm>
              <a:off x="4099686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9159972-3501-7EA9-09AD-4CE9B9D96EF6}"/>
              </a:ext>
            </a:extLst>
          </p:cNvPr>
          <p:cNvGrpSpPr/>
          <p:nvPr/>
        </p:nvGrpSpPr>
        <p:grpSpPr>
          <a:xfrm>
            <a:off x="2030686" y="4583539"/>
            <a:ext cx="827985" cy="858918"/>
            <a:chOff x="3558959" y="3771969"/>
            <a:chExt cx="827985" cy="858918"/>
          </a:xfrm>
        </p:grpSpPr>
        <p:pic>
          <p:nvPicPr>
            <p:cNvPr id="116" name="Graphic 115" descr="Lock with solid fill">
              <a:extLst>
                <a:ext uri="{FF2B5EF4-FFF2-40B4-BE49-F238E27FC236}">
                  <a16:creationId xmlns:a16="http://schemas.microsoft.com/office/drawing/2014/main" id="{E19FBC9E-E18C-4355-0C11-F5A91E76A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58959" y="3835560"/>
              <a:ext cx="795327" cy="795327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31B830B-85B8-1B6E-D3B2-E2624EBDD170}"/>
                </a:ext>
              </a:extLst>
            </p:cNvPr>
            <p:cNvSpPr txBox="1"/>
            <p:nvPr/>
          </p:nvSpPr>
          <p:spPr>
            <a:xfrm>
              <a:off x="4099685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E49469-90ED-00A3-2851-922FFDA5E272}"/>
              </a:ext>
            </a:extLst>
          </p:cNvPr>
          <p:cNvGrpSpPr/>
          <p:nvPr/>
        </p:nvGrpSpPr>
        <p:grpSpPr>
          <a:xfrm>
            <a:off x="43930" y="5428246"/>
            <a:ext cx="1688466" cy="1053035"/>
            <a:chOff x="43930" y="5428246"/>
            <a:chExt cx="1688466" cy="105303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1A70A97-72B4-C015-9BE7-6D4873898165}"/>
                </a:ext>
              </a:extLst>
            </p:cNvPr>
            <p:cNvGrpSpPr/>
            <p:nvPr/>
          </p:nvGrpSpPr>
          <p:grpSpPr>
            <a:xfrm>
              <a:off x="93431" y="5589266"/>
              <a:ext cx="852403" cy="883819"/>
              <a:chOff x="559323" y="5482701"/>
              <a:chExt cx="852403" cy="883819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C6AD268-13CF-A217-1A8C-C00D881A610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3" y="5482701"/>
                <a:ext cx="656095" cy="680606"/>
                <a:chOff x="3558959" y="3771969"/>
                <a:chExt cx="827985" cy="858918"/>
              </a:xfrm>
            </p:grpSpPr>
            <p:pic>
              <p:nvPicPr>
                <p:cNvPr id="86" name="Graphic 85" descr="Lock with solid fill">
                  <a:extLst>
                    <a:ext uri="{FF2B5EF4-FFF2-40B4-BE49-F238E27FC236}">
                      <a16:creationId xmlns:a16="http://schemas.microsoft.com/office/drawing/2014/main" id="{F445568A-0EA0-8C65-1179-F6677E40AA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5EC1D3D3-2EEB-C1E8-4B95-A712C066EF33}"/>
                    </a:ext>
                  </a:extLst>
                </p:cNvPr>
                <p:cNvSpPr txBox="1"/>
                <p:nvPr/>
              </p:nvSpPr>
              <p:spPr>
                <a:xfrm>
                  <a:off x="4099686" y="377196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CD1D76C-BF31-BD04-E27E-BB35B5106D6D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7F0BCF-931C-1D76-9689-AB2E55923F4A}"/>
                </a:ext>
              </a:extLst>
            </p:cNvPr>
            <p:cNvGrpSpPr/>
            <p:nvPr/>
          </p:nvGrpSpPr>
          <p:grpSpPr>
            <a:xfrm>
              <a:off x="879992" y="5585168"/>
              <a:ext cx="852404" cy="883819"/>
              <a:chOff x="559323" y="5482701"/>
              <a:chExt cx="852404" cy="883819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92B2E938-F142-377C-2FB5-D32831EC01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3" y="5482701"/>
                <a:ext cx="656095" cy="680606"/>
                <a:chOff x="3558959" y="3771969"/>
                <a:chExt cx="827985" cy="858918"/>
              </a:xfrm>
            </p:grpSpPr>
            <p:pic>
              <p:nvPicPr>
                <p:cNvPr id="107" name="Graphic 106" descr="Lock with solid fill">
                  <a:extLst>
                    <a:ext uri="{FF2B5EF4-FFF2-40B4-BE49-F238E27FC236}">
                      <a16:creationId xmlns:a16="http://schemas.microsoft.com/office/drawing/2014/main" id="{55669CEE-CA4A-5F83-347C-605363D4BA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CAC9F55-5AF4-B926-47BA-41694E5E8335}"/>
                    </a:ext>
                  </a:extLst>
                </p:cNvPr>
                <p:cNvSpPr txBox="1"/>
                <p:nvPr/>
              </p:nvSpPr>
              <p:spPr>
                <a:xfrm>
                  <a:off x="4099686" y="377196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B2C5518-92F6-8EFB-B5A4-B847C727AB18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BE3462E-F4FB-B568-F722-0D68C1418B32}"/>
                </a:ext>
              </a:extLst>
            </p:cNvPr>
            <p:cNvCxnSpPr>
              <a:cxnSpLocks/>
              <a:stCxn id="86" idx="0"/>
            </p:cNvCxnSpPr>
            <p:nvPr/>
          </p:nvCxnSpPr>
          <p:spPr>
            <a:xfrm flipV="1">
              <a:off x="408540" y="5428246"/>
              <a:ext cx="367994" cy="211409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7F8A5B-BF40-777D-6455-75DC0AFD416C}"/>
                </a:ext>
              </a:extLst>
            </p:cNvPr>
            <p:cNvCxnSpPr>
              <a:cxnSpLocks/>
              <a:stCxn id="107" idx="0"/>
            </p:cNvCxnSpPr>
            <p:nvPr/>
          </p:nvCxnSpPr>
          <p:spPr>
            <a:xfrm flipH="1" flipV="1">
              <a:off x="776534" y="5428246"/>
              <a:ext cx="418567" cy="20731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09B4FCA-9913-B45D-CFAF-0CBD6A4BC739}"/>
                </a:ext>
              </a:extLst>
            </p:cNvPr>
            <p:cNvSpPr/>
            <p:nvPr/>
          </p:nvSpPr>
          <p:spPr>
            <a:xfrm>
              <a:off x="43930" y="5657297"/>
              <a:ext cx="834812" cy="82398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93DD7AF-7543-75E8-42E8-21B65C5A1D9B}"/>
              </a:ext>
            </a:extLst>
          </p:cNvPr>
          <p:cNvGrpSpPr/>
          <p:nvPr/>
        </p:nvGrpSpPr>
        <p:grpSpPr>
          <a:xfrm>
            <a:off x="1672950" y="5434236"/>
            <a:ext cx="1677161" cy="1070006"/>
            <a:chOff x="1672950" y="5434236"/>
            <a:chExt cx="1677161" cy="1070006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4A3BAD1-E2E5-08FD-3E06-A8BDA736EC53}"/>
                </a:ext>
              </a:extLst>
            </p:cNvPr>
            <p:cNvGrpSpPr/>
            <p:nvPr/>
          </p:nvGrpSpPr>
          <p:grpSpPr>
            <a:xfrm>
              <a:off x="1711143" y="5585835"/>
              <a:ext cx="852407" cy="883819"/>
              <a:chOff x="559320" y="5482701"/>
              <a:chExt cx="852407" cy="883819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241B21C-69B9-4EF8-D3D1-A44A683254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0" y="5482701"/>
                <a:ext cx="685913" cy="680606"/>
                <a:chOff x="3558959" y="3771969"/>
                <a:chExt cx="865616" cy="858918"/>
              </a:xfrm>
            </p:grpSpPr>
            <p:pic>
              <p:nvPicPr>
                <p:cNvPr id="133" name="Graphic 132" descr="Lock with solid fill">
                  <a:extLst>
                    <a:ext uri="{FF2B5EF4-FFF2-40B4-BE49-F238E27FC236}">
                      <a16:creationId xmlns:a16="http://schemas.microsoft.com/office/drawing/2014/main" id="{96A501C2-3FEA-ECE0-321A-D1C8AF115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1B77BA2-208F-BF5B-340F-8FB85EF4106B}"/>
                    </a:ext>
                  </a:extLst>
                </p:cNvPr>
                <p:cNvSpPr txBox="1"/>
                <p:nvPr/>
              </p:nvSpPr>
              <p:spPr>
                <a:xfrm>
                  <a:off x="4062057" y="3771969"/>
                  <a:ext cx="362518" cy="427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A55A319-9B25-A761-E764-74535754BB4D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A8D8271-3833-04B4-F232-713D4E992DC1}"/>
                </a:ext>
              </a:extLst>
            </p:cNvPr>
            <p:cNvGrpSpPr/>
            <p:nvPr/>
          </p:nvGrpSpPr>
          <p:grpSpPr>
            <a:xfrm>
              <a:off x="2497704" y="5581737"/>
              <a:ext cx="852407" cy="883819"/>
              <a:chOff x="559320" y="5482701"/>
              <a:chExt cx="852407" cy="883819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65D39A0-A0CC-3886-2428-E1C43B76E0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0" y="5482701"/>
                <a:ext cx="685913" cy="680606"/>
                <a:chOff x="3558959" y="3771969"/>
                <a:chExt cx="865616" cy="858918"/>
              </a:xfrm>
            </p:grpSpPr>
            <p:pic>
              <p:nvPicPr>
                <p:cNvPr id="138" name="Graphic 137" descr="Lock with solid fill">
                  <a:extLst>
                    <a:ext uri="{FF2B5EF4-FFF2-40B4-BE49-F238E27FC236}">
                      <a16:creationId xmlns:a16="http://schemas.microsoft.com/office/drawing/2014/main" id="{6EB56B29-EBB8-53D4-8B28-4C29A3110B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D3FD3F-C8C0-AF4E-75B4-D24ED91D85C6}"/>
                    </a:ext>
                  </a:extLst>
                </p:cNvPr>
                <p:cNvSpPr txBox="1"/>
                <p:nvPr/>
              </p:nvSpPr>
              <p:spPr>
                <a:xfrm>
                  <a:off x="4062057" y="3771969"/>
                  <a:ext cx="362518" cy="427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838DC15-E3E1-E17E-3F54-6073BB2F34AA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F13653E-5AC3-EC0A-710C-60AA03CF0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8065" y="5434236"/>
              <a:ext cx="367994" cy="211409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9A7B40B-D0C1-CE16-CF39-5AE17A2151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6059" y="5434236"/>
              <a:ext cx="418567" cy="20731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2D23C46-DA8F-6848-0A65-03048A504254}"/>
                </a:ext>
              </a:extLst>
            </p:cNvPr>
            <p:cNvSpPr/>
            <p:nvPr/>
          </p:nvSpPr>
          <p:spPr>
            <a:xfrm>
              <a:off x="1672950" y="5680258"/>
              <a:ext cx="834812" cy="82398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AFDD51-F14A-806E-FBC8-36B0AB2468D1}"/>
              </a:ext>
            </a:extLst>
          </p:cNvPr>
          <p:cNvGrpSpPr/>
          <p:nvPr/>
        </p:nvGrpSpPr>
        <p:grpSpPr>
          <a:xfrm>
            <a:off x="3723990" y="4596673"/>
            <a:ext cx="827985" cy="858918"/>
            <a:chOff x="3558959" y="3771969"/>
            <a:chExt cx="827985" cy="858918"/>
          </a:xfrm>
        </p:grpSpPr>
        <p:pic>
          <p:nvPicPr>
            <p:cNvPr id="153" name="Graphic 152" descr="Lock with solid fill">
              <a:extLst>
                <a:ext uri="{FF2B5EF4-FFF2-40B4-BE49-F238E27FC236}">
                  <a16:creationId xmlns:a16="http://schemas.microsoft.com/office/drawing/2014/main" id="{638857B3-1F36-D8EE-4AA1-F26F5B944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58959" y="3835560"/>
              <a:ext cx="795327" cy="795327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E4CA57E-3283-D3FD-D3C5-114FA20ECFA6}"/>
                </a:ext>
              </a:extLst>
            </p:cNvPr>
            <p:cNvSpPr txBox="1"/>
            <p:nvPr/>
          </p:nvSpPr>
          <p:spPr>
            <a:xfrm>
              <a:off x="4099685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0C1E2B-47D3-6A13-E28E-0F505219CBED}"/>
              </a:ext>
            </a:extLst>
          </p:cNvPr>
          <p:cNvGrpSpPr/>
          <p:nvPr/>
        </p:nvGrpSpPr>
        <p:grpSpPr>
          <a:xfrm>
            <a:off x="6830454" y="4596673"/>
            <a:ext cx="2068093" cy="1783550"/>
            <a:chOff x="6830454" y="4596673"/>
            <a:chExt cx="2068093" cy="1783550"/>
          </a:xfrm>
        </p:grpSpPr>
        <p:pic>
          <p:nvPicPr>
            <p:cNvPr id="170" name="Graphic 169" descr="Envelope with solid fill">
              <a:extLst>
                <a:ext uri="{FF2B5EF4-FFF2-40B4-BE49-F238E27FC236}">
                  <a16:creationId xmlns:a16="http://schemas.microsoft.com/office/drawing/2014/main" id="{B4117F28-B08F-852F-5968-75F675B00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830454" y="4596673"/>
              <a:ext cx="1730785" cy="1730785"/>
            </a:xfrm>
            <a:prstGeom prst="rect">
              <a:avLst/>
            </a:prstGeom>
          </p:spPr>
        </p:pic>
        <p:pic>
          <p:nvPicPr>
            <p:cNvPr id="171" name="Graphic 170" descr="Lock with solid fill">
              <a:extLst>
                <a:ext uri="{FF2B5EF4-FFF2-40B4-BE49-F238E27FC236}">
                  <a16:creationId xmlns:a16="http://schemas.microsoft.com/office/drawing/2014/main" id="{8CEFB5B1-6712-F997-C6FB-97DDAF496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840485" y="5322161"/>
              <a:ext cx="1058062" cy="105806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6AB22A-6988-0CD6-9FC6-1512617D5704}"/>
              </a:ext>
            </a:extLst>
          </p:cNvPr>
          <p:cNvGrpSpPr/>
          <p:nvPr/>
        </p:nvGrpSpPr>
        <p:grpSpPr>
          <a:xfrm>
            <a:off x="3404447" y="5437949"/>
            <a:ext cx="1665463" cy="1076684"/>
            <a:chOff x="3404447" y="5437949"/>
            <a:chExt cx="1665463" cy="1076684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4038F86-54B0-08B0-B87F-D5E57BBDC8F8}"/>
                </a:ext>
              </a:extLst>
            </p:cNvPr>
            <p:cNvGrpSpPr/>
            <p:nvPr/>
          </p:nvGrpSpPr>
          <p:grpSpPr>
            <a:xfrm>
              <a:off x="3404447" y="5598969"/>
              <a:ext cx="852407" cy="883819"/>
              <a:chOff x="559320" y="5482701"/>
              <a:chExt cx="852407" cy="883819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C558E21F-FB8C-7404-5406-7261DAAF19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0" y="5482701"/>
                <a:ext cx="685913" cy="680606"/>
                <a:chOff x="3558959" y="3771969"/>
                <a:chExt cx="865616" cy="858918"/>
              </a:xfrm>
            </p:grpSpPr>
            <p:pic>
              <p:nvPicPr>
                <p:cNvPr id="158" name="Graphic 157" descr="Lock with solid fill">
                  <a:extLst>
                    <a:ext uri="{FF2B5EF4-FFF2-40B4-BE49-F238E27FC236}">
                      <a16:creationId xmlns:a16="http://schemas.microsoft.com/office/drawing/2014/main" id="{ACE3E4F1-294C-8A5B-E086-108E69DCF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13F076FD-C4D5-E3EA-F1D8-27797EAD9B45}"/>
                    </a:ext>
                  </a:extLst>
                </p:cNvPr>
                <p:cNvSpPr txBox="1"/>
                <p:nvPr/>
              </p:nvSpPr>
              <p:spPr>
                <a:xfrm>
                  <a:off x="4062057" y="3771969"/>
                  <a:ext cx="362518" cy="427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B14634C6-AE03-B3C9-EBD3-AE3B7D1FB121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E12559A-38F7-3F1A-BE4D-156C2A61A1A8}"/>
                </a:ext>
              </a:extLst>
            </p:cNvPr>
            <p:cNvGrpSpPr/>
            <p:nvPr/>
          </p:nvGrpSpPr>
          <p:grpSpPr>
            <a:xfrm>
              <a:off x="4191008" y="5594871"/>
              <a:ext cx="852407" cy="883819"/>
              <a:chOff x="559320" y="5482701"/>
              <a:chExt cx="852407" cy="88381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A6AE7F4-E446-19A1-9F3A-9450536910A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0" y="5482701"/>
                <a:ext cx="685913" cy="680606"/>
                <a:chOff x="3558959" y="3771969"/>
                <a:chExt cx="865616" cy="858918"/>
              </a:xfrm>
            </p:grpSpPr>
            <p:pic>
              <p:nvPicPr>
                <p:cNvPr id="163" name="Graphic 162" descr="Lock with solid fill">
                  <a:extLst>
                    <a:ext uri="{FF2B5EF4-FFF2-40B4-BE49-F238E27FC236}">
                      <a16:creationId xmlns:a16="http://schemas.microsoft.com/office/drawing/2014/main" id="{B7269044-DCBA-514B-6F95-EC144D9031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11E6C8D2-FE8F-BFE3-42B6-4EF258BEC379}"/>
                    </a:ext>
                  </a:extLst>
                </p:cNvPr>
                <p:cNvSpPr txBox="1"/>
                <p:nvPr/>
              </p:nvSpPr>
              <p:spPr>
                <a:xfrm>
                  <a:off x="4062057" y="3771969"/>
                  <a:ext cx="362518" cy="427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6E4F7A3-179D-E191-5A9A-84C586754331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826EC8E-8025-6549-D352-3B7318360CE9}"/>
                </a:ext>
              </a:extLst>
            </p:cNvPr>
            <p:cNvCxnSpPr>
              <a:cxnSpLocks/>
              <a:stCxn id="158" idx="0"/>
            </p:cNvCxnSpPr>
            <p:nvPr/>
          </p:nvCxnSpPr>
          <p:spPr>
            <a:xfrm flipV="1">
              <a:off x="3719559" y="5437949"/>
              <a:ext cx="367994" cy="211409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8B6A04C-01F4-A471-339A-3D8D97D7B7C8}"/>
                </a:ext>
              </a:extLst>
            </p:cNvPr>
            <p:cNvCxnSpPr>
              <a:cxnSpLocks/>
              <a:stCxn id="163" idx="0"/>
            </p:cNvCxnSpPr>
            <p:nvPr/>
          </p:nvCxnSpPr>
          <p:spPr>
            <a:xfrm flipH="1" flipV="1">
              <a:off x="4087553" y="5437949"/>
              <a:ext cx="418567" cy="20731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CEA5486-8B06-1891-9ED7-3B8D3C9098BE}"/>
                </a:ext>
              </a:extLst>
            </p:cNvPr>
            <p:cNvSpPr/>
            <p:nvPr/>
          </p:nvSpPr>
          <p:spPr>
            <a:xfrm>
              <a:off x="4235098" y="5690649"/>
              <a:ext cx="834812" cy="82398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D3E0CF-9848-33E5-F845-C5A19F3C0B66}"/>
              </a:ext>
            </a:extLst>
          </p:cNvPr>
          <p:cNvGrpSpPr/>
          <p:nvPr/>
        </p:nvGrpSpPr>
        <p:grpSpPr>
          <a:xfrm>
            <a:off x="5293551" y="4596673"/>
            <a:ext cx="853130" cy="878711"/>
            <a:chOff x="5293551" y="4596673"/>
            <a:chExt cx="853130" cy="878711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A53037ED-9B51-7051-F507-81B773F62EBE}"/>
                </a:ext>
              </a:extLst>
            </p:cNvPr>
            <p:cNvGrpSpPr/>
            <p:nvPr/>
          </p:nvGrpSpPr>
          <p:grpSpPr>
            <a:xfrm>
              <a:off x="5293551" y="4596673"/>
              <a:ext cx="827985" cy="858918"/>
              <a:chOff x="3558959" y="3771969"/>
              <a:chExt cx="827985" cy="858918"/>
            </a:xfrm>
          </p:grpSpPr>
          <p:pic>
            <p:nvPicPr>
              <p:cNvPr id="222" name="Graphic 221" descr="Lock with solid fill">
                <a:extLst>
                  <a:ext uri="{FF2B5EF4-FFF2-40B4-BE49-F238E27FC236}">
                    <a16:creationId xmlns:a16="http://schemas.microsoft.com/office/drawing/2014/main" id="{BBCFB0F0-CBF3-53B5-A362-5477B9C9B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5EB8F28D-4657-6E33-96EA-CF22177F773C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07EC2644-323B-B6D6-72C9-41298D0CB7A4}"/>
                </a:ext>
              </a:extLst>
            </p:cNvPr>
            <p:cNvSpPr/>
            <p:nvPr/>
          </p:nvSpPr>
          <p:spPr>
            <a:xfrm>
              <a:off x="5311869" y="4651400"/>
              <a:ext cx="834812" cy="82398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99" name="Left Bracket 98">
            <a:extLst>
              <a:ext uri="{FF2B5EF4-FFF2-40B4-BE49-F238E27FC236}">
                <a16:creationId xmlns:a16="http://schemas.microsoft.com/office/drawing/2014/main" id="{7FC2E27E-9AFB-8D3F-1825-075988559FFC}"/>
              </a:ext>
            </a:extLst>
          </p:cNvPr>
          <p:cNvSpPr/>
          <p:nvPr/>
        </p:nvSpPr>
        <p:spPr>
          <a:xfrm>
            <a:off x="8901126" y="4760784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34E1421-AC83-B721-72E3-EF3088FF07AF}"/>
              </a:ext>
            </a:extLst>
          </p:cNvPr>
          <p:cNvSpPr txBox="1"/>
          <p:nvPr/>
        </p:nvSpPr>
        <p:spPr>
          <a:xfrm>
            <a:off x="8478600" y="5125408"/>
            <a:ext cx="3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en-DE" sz="3600" dirty="0"/>
          </a:p>
        </p:txBody>
      </p:sp>
      <p:sp>
        <p:nvSpPr>
          <p:cNvPr id="101" name="Left Bracket 100">
            <a:extLst>
              <a:ext uri="{FF2B5EF4-FFF2-40B4-BE49-F238E27FC236}">
                <a16:creationId xmlns:a16="http://schemas.microsoft.com/office/drawing/2014/main" id="{F83EE051-DB7A-8F9E-F52A-976B6D4DAE49}"/>
              </a:ext>
            </a:extLst>
          </p:cNvPr>
          <p:cNvSpPr/>
          <p:nvPr/>
        </p:nvSpPr>
        <p:spPr>
          <a:xfrm rot="10800000">
            <a:off x="10659061" y="4760783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DA1EC568-6C16-DF22-F937-3938429B14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27862" y="4901119"/>
            <a:ext cx="554055" cy="389037"/>
          </a:xfrm>
          <a:prstGeom prst="rect">
            <a:avLst/>
          </a:prstGeom>
        </p:spPr>
      </p:pic>
      <p:grpSp>
        <p:nvGrpSpPr>
          <p:cNvPr id="288" name="Group 287">
            <a:extLst>
              <a:ext uri="{FF2B5EF4-FFF2-40B4-BE49-F238E27FC236}">
                <a16:creationId xmlns:a16="http://schemas.microsoft.com/office/drawing/2014/main" id="{E233A9ED-7DC7-900B-5661-BACE7632C4BF}"/>
              </a:ext>
            </a:extLst>
          </p:cNvPr>
          <p:cNvGrpSpPr>
            <a:grpSpLocks noChangeAspect="1"/>
          </p:cNvGrpSpPr>
          <p:nvPr/>
        </p:nvGrpSpPr>
        <p:grpSpPr>
          <a:xfrm>
            <a:off x="9269726" y="4925975"/>
            <a:ext cx="733071" cy="760089"/>
            <a:chOff x="559323" y="5482701"/>
            <a:chExt cx="852404" cy="883819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B19B2E62-B43F-9A21-40B7-BB56C00F40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323" y="5482701"/>
              <a:ext cx="656095" cy="680606"/>
              <a:chOff x="3558959" y="3771969"/>
              <a:chExt cx="827985" cy="858918"/>
            </a:xfrm>
          </p:grpSpPr>
          <p:pic>
            <p:nvPicPr>
              <p:cNvPr id="291" name="Graphic 290" descr="Lock with solid fill">
                <a:extLst>
                  <a:ext uri="{FF2B5EF4-FFF2-40B4-BE49-F238E27FC236}">
                    <a16:creationId xmlns:a16="http://schemas.microsoft.com/office/drawing/2014/main" id="{B802A561-DE6B-0746-8737-B182EDE1A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890D59CF-6145-D0BC-6471-6B77E9C4ECE3}"/>
                  </a:ext>
                </a:extLst>
              </p:cNvPr>
              <p:cNvSpPr txBox="1"/>
              <p:nvPr/>
            </p:nvSpPr>
            <p:spPr>
              <a:xfrm>
                <a:off x="4099686" y="3771969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7470FE5-61EA-7596-C25C-3D5955CCF262}"/>
                </a:ext>
              </a:extLst>
            </p:cNvPr>
            <p:cNvSpPr txBox="1"/>
            <p:nvPr/>
          </p:nvSpPr>
          <p:spPr>
            <a:xfrm>
              <a:off x="805471" y="6027966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1" name="Picture 300">
            <a:extLst>
              <a:ext uri="{FF2B5EF4-FFF2-40B4-BE49-F238E27FC236}">
                <a16:creationId xmlns:a16="http://schemas.microsoft.com/office/drawing/2014/main" id="{1CD76E13-FDC8-0D32-3D6D-AB34809AC1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47641" y="4900534"/>
            <a:ext cx="554055" cy="389037"/>
          </a:xfrm>
          <a:prstGeom prst="rect">
            <a:avLst/>
          </a:prstGeom>
        </p:spPr>
      </p:pic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844CBF1-B7A3-A4E8-E96B-8B6E87B1CC45}"/>
              </a:ext>
            </a:extLst>
          </p:cNvPr>
          <p:cNvGrpSpPr>
            <a:grpSpLocks noChangeAspect="1"/>
          </p:cNvGrpSpPr>
          <p:nvPr/>
        </p:nvGrpSpPr>
        <p:grpSpPr>
          <a:xfrm>
            <a:off x="10089503" y="4925390"/>
            <a:ext cx="775509" cy="807485"/>
            <a:chOff x="559321" y="5482701"/>
            <a:chExt cx="901750" cy="938930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D16BCA10-88B1-13FB-0230-6DC1946149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321" y="5482701"/>
              <a:ext cx="709293" cy="680606"/>
              <a:chOff x="3558959" y="3771969"/>
              <a:chExt cx="895121" cy="858918"/>
            </a:xfrm>
          </p:grpSpPr>
          <p:pic>
            <p:nvPicPr>
              <p:cNvPr id="305" name="Graphic 304" descr="Lock with solid fill">
                <a:extLst>
                  <a:ext uri="{FF2B5EF4-FFF2-40B4-BE49-F238E27FC236}">
                    <a16:creationId xmlns:a16="http://schemas.microsoft.com/office/drawing/2014/main" id="{6323251F-EDCD-DAA8-FFDE-F5DCF9950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7229C900-1642-874D-CAB2-5CFB5E2A1F22}"/>
                  </a:ext>
                </a:extLst>
              </p:cNvPr>
              <p:cNvSpPr txBox="1"/>
              <p:nvPr/>
            </p:nvSpPr>
            <p:spPr>
              <a:xfrm>
                <a:off x="4032549" y="3771969"/>
                <a:ext cx="421531" cy="496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422CA209-93C6-1F07-928D-CF028FA5BA98}"/>
                </a:ext>
              </a:extLst>
            </p:cNvPr>
            <p:cNvSpPr txBox="1"/>
            <p:nvPr/>
          </p:nvSpPr>
          <p:spPr>
            <a:xfrm>
              <a:off x="756127" y="6027966"/>
              <a:ext cx="704944" cy="393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5" name="Picture 314">
            <a:extLst>
              <a:ext uri="{FF2B5EF4-FFF2-40B4-BE49-F238E27FC236}">
                <a16:creationId xmlns:a16="http://schemas.microsoft.com/office/drawing/2014/main" id="{A52D6B57-3CD1-3EA8-6F10-44FA404BFEB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36921" y="5673540"/>
            <a:ext cx="554055" cy="389037"/>
          </a:xfrm>
          <a:prstGeom prst="rect">
            <a:avLst/>
          </a:prstGeom>
        </p:spPr>
      </p:pic>
      <p:grpSp>
        <p:nvGrpSpPr>
          <p:cNvPr id="316" name="Group 315">
            <a:extLst>
              <a:ext uri="{FF2B5EF4-FFF2-40B4-BE49-F238E27FC236}">
                <a16:creationId xmlns:a16="http://schemas.microsoft.com/office/drawing/2014/main" id="{7AD62A0E-AD10-B11A-DB7D-DB3CE3EF1BFD}"/>
              </a:ext>
            </a:extLst>
          </p:cNvPr>
          <p:cNvGrpSpPr>
            <a:grpSpLocks noChangeAspect="1"/>
          </p:cNvGrpSpPr>
          <p:nvPr/>
        </p:nvGrpSpPr>
        <p:grpSpPr>
          <a:xfrm>
            <a:off x="9278783" y="5698396"/>
            <a:ext cx="775510" cy="807485"/>
            <a:chOff x="559321" y="5482701"/>
            <a:chExt cx="901751" cy="938930"/>
          </a:xfrm>
        </p:grpSpPr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0BB209E2-E8D1-3C3A-22CE-776C53CC25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321" y="5482701"/>
              <a:ext cx="709293" cy="680606"/>
              <a:chOff x="3558959" y="3771969"/>
              <a:chExt cx="895121" cy="858918"/>
            </a:xfrm>
          </p:grpSpPr>
          <p:pic>
            <p:nvPicPr>
              <p:cNvPr id="319" name="Graphic 318" descr="Lock with solid fill">
                <a:extLst>
                  <a:ext uri="{FF2B5EF4-FFF2-40B4-BE49-F238E27FC236}">
                    <a16:creationId xmlns:a16="http://schemas.microsoft.com/office/drawing/2014/main" id="{EE8F174F-8AF3-CF93-D1CA-2509BDA64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6224055A-FC6B-27BA-4F66-06E0D0C09DCC}"/>
                  </a:ext>
                </a:extLst>
              </p:cNvPr>
              <p:cNvSpPr txBox="1"/>
              <p:nvPr/>
            </p:nvSpPr>
            <p:spPr>
              <a:xfrm>
                <a:off x="4032549" y="3771969"/>
                <a:ext cx="421531" cy="496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CB166986-8630-EA8D-6603-6CD575D205E3}"/>
                </a:ext>
              </a:extLst>
            </p:cNvPr>
            <p:cNvSpPr txBox="1"/>
            <p:nvPr/>
          </p:nvSpPr>
          <p:spPr>
            <a:xfrm>
              <a:off x="756127" y="6027966"/>
              <a:ext cx="704945" cy="393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||0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k\gets\bigoplus_{i\in[l]}k^i$\\&#10;&#10;&#10;\end{document}" title="IguanaTex Bitmap Display">
            <a:extLst>
              <a:ext uri="{FF2B5EF4-FFF2-40B4-BE49-F238E27FC236}">
                <a16:creationId xmlns:a16="http://schemas.microsoft.com/office/drawing/2014/main" id="{8544AF74-7CEE-8DA6-2A42-FFAD1A7BF38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00" y="3933498"/>
            <a:ext cx="2040070" cy="485241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0501084-BA11-3448-C7D5-36E9BF1CFB14}"/>
              </a:ext>
            </a:extLst>
          </p:cNvPr>
          <p:cNvSpPr/>
          <p:nvPr/>
        </p:nvSpPr>
        <p:spPr>
          <a:xfrm>
            <a:off x="8390852" y="2327221"/>
            <a:ext cx="3121680" cy="1341413"/>
          </a:xfrm>
          <a:prstGeom prst="wedgeRoundRectCallout">
            <a:avLst>
              <a:gd name="adj1" fmla="val -27752"/>
              <a:gd name="adj2" fmla="val 6825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864000" rtlCol="0" anchor="t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CCA secure UPIBE:</a:t>
            </a: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KEM Combiners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GHP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PKC18]</a:t>
            </a:r>
            <a:endParaRPr lang="en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k\gets\mathrm{PRF}(k^1,..,k^l)$\\&#10;&#10;&#10;\end{document}" title="IguanaTex Bitmap Display">
            <a:extLst>
              <a:ext uri="{FF2B5EF4-FFF2-40B4-BE49-F238E27FC236}">
                <a16:creationId xmlns:a16="http://schemas.microsoft.com/office/drawing/2014/main" id="{62C3B8D5-4AC4-C052-9AA0-956D51EE54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14" y="2806859"/>
            <a:ext cx="2896555" cy="411107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ad=\ad_1\|\ad_2\|\ad_3$\\&#10;&#10;&#10;\end{document}" title="IguanaTex Bitmap Display">
            <a:extLst>
              <a:ext uri="{FF2B5EF4-FFF2-40B4-BE49-F238E27FC236}">
                <a16:creationId xmlns:a16="http://schemas.microsoft.com/office/drawing/2014/main" id="{D5F7D336-F7C3-B1F5-E337-B679E362491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77" y="3895842"/>
            <a:ext cx="2574907" cy="3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1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with Key Updates</a:t>
            </a:r>
            <a:endParaRPr lang="en-DE" dirty="0"/>
          </a:p>
        </p:txBody>
      </p:sp>
      <p:pic>
        <p:nvPicPr>
          <p:cNvPr id="9" name="Content Placeholder 8" descr="Devil face with solid fill with solid fill">
            <a:extLst>
              <a:ext uri="{FF2B5EF4-FFF2-40B4-BE49-F238E27FC236}">
                <a16:creationId xmlns:a16="http://schemas.microsoft.com/office/drawing/2014/main" id="{C7E593CA-62CD-B505-5306-F08B605F7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1581" y="1470910"/>
            <a:ext cx="914400" cy="914400"/>
          </a:xfrm>
        </p:spPr>
      </p:pic>
      <p:pic>
        <p:nvPicPr>
          <p:cNvPr id="4" name="Graphic 3" descr="Man with solid fill">
            <a:extLst>
              <a:ext uri="{FF2B5EF4-FFF2-40B4-BE49-F238E27FC236}">
                <a16:creationId xmlns:a16="http://schemas.microsoft.com/office/drawing/2014/main" id="{66D9418D-90EB-3E62-F945-3FCF51F27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0464" y="1470910"/>
            <a:ext cx="914400" cy="914400"/>
          </a:xfrm>
          <a:prstGeom prst="rect">
            <a:avLst/>
          </a:prstGeom>
        </p:spPr>
      </p:pic>
      <p:pic>
        <p:nvPicPr>
          <p:cNvPr id="5" name="Graphic 4" descr="Woman with solid fill">
            <a:extLst>
              <a:ext uri="{FF2B5EF4-FFF2-40B4-BE49-F238E27FC236}">
                <a16:creationId xmlns:a16="http://schemas.microsoft.com/office/drawing/2014/main" id="{B41E5AEF-22F0-7899-1F26-05FF4D5BD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2699" y="1470910"/>
            <a:ext cx="914400" cy="914400"/>
          </a:xfrm>
          <a:prstGeom prst="rect">
            <a:avLst/>
          </a:prstGeom>
        </p:spPr>
      </p:pic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7A4CB982-8A7B-5CE0-E37B-956A0D2B3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90464" y="2676845"/>
            <a:ext cx="914400" cy="914400"/>
          </a:xfrm>
          <a:prstGeom prst="rect">
            <a:avLst/>
          </a:prstGeom>
        </p:spPr>
      </p:pic>
      <p:pic>
        <p:nvPicPr>
          <p:cNvPr id="13" name="Graphic 12" descr="Lock with solid fill">
            <a:extLst>
              <a:ext uri="{FF2B5EF4-FFF2-40B4-BE49-F238E27FC236}">
                <a16:creationId xmlns:a16="http://schemas.microsoft.com/office/drawing/2014/main" id="{8E98E619-2483-9724-DA4A-E07ED0957B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059" y="2682289"/>
            <a:ext cx="914400" cy="9144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398DFE2-E837-1A0C-3D29-4FDF1537AC55}"/>
              </a:ext>
            </a:extLst>
          </p:cNvPr>
          <p:cNvSpPr/>
          <p:nvPr/>
        </p:nvSpPr>
        <p:spPr>
          <a:xfrm rot="5400000">
            <a:off x="-1331865" y="4052431"/>
            <a:ext cx="3602209" cy="267967"/>
          </a:xfrm>
          <a:prstGeom prst="rightArrow">
            <a:avLst>
              <a:gd name="adj1" fmla="val 27251"/>
              <a:gd name="adj2" fmla="val 6604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A3803B-9B0D-86D9-4B1F-DE438FD3BE9A}"/>
                  </a:ext>
                </a:extLst>
              </p:cNvPr>
              <p:cNvSpPr txBox="1"/>
              <p:nvPr/>
            </p:nvSpPr>
            <p:spPr>
              <a:xfrm>
                <a:off x="106656" y="5464463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A3803B-9B0D-86D9-4B1F-DE438FD3B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6" y="5464463"/>
                <a:ext cx="4572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Envelope with solid fill">
            <a:extLst>
              <a:ext uri="{FF2B5EF4-FFF2-40B4-BE49-F238E27FC236}">
                <a16:creationId xmlns:a16="http://schemas.microsoft.com/office/drawing/2014/main" id="{4D80449F-9627-EA9E-936D-EE3A971F7D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98781" y="3626965"/>
            <a:ext cx="1068996" cy="1068996"/>
          </a:xfrm>
          <a:prstGeom prst="rect">
            <a:avLst/>
          </a:prstGeom>
        </p:spPr>
      </p:pic>
      <p:pic>
        <p:nvPicPr>
          <p:cNvPr id="20" name="Graphic 19" descr="Key with solid fill">
            <a:extLst>
              <a:ext uri="{FF2B5EF4-FFF2-40B4-BE49-F238E27FC236}">
                <a16:creationId xmlns:a16="http://schemas.microsoft.com/office/drawing/2014/main" id="{68A18CD3-1077-8246-E2EF-295D9CCC9F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90464" y="3704263"/>
            <a:ext cx="914400" cy="914400"/>
          </a:xfrm>
          <a:prstGeom prst="rect">
            <a:avLst/>
          </a:prstGeom>
        </p:spPr>
      </p:pic>
      <p:pic>
        <p:nvPicPr>
          <p:cNvPr id="21" name="Graphic 20" descr="Lock with solid fill">
            <a:extLst>
              <a:ext uri="{FF2B5EF4-FFF2-40B4-BE49-F238E27FC236}">
                <a16:creationId xmlns:a16="http://schemas.microsoft.com/office/drawing/2014/main" id="{44F5BF30-8DD8-23A8-61F2-2D3FA03A3B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92699" y="3698819"/>
            <a:ext cx="914400" cy="914400"/>
          </a:xfrm>
          <a:prstGeom prst="rect">
            <a:avLst/>
          </a:prstGeom>
        </p:spPr>
      </p:pic>
      <p:pic>
        <p:nvPicPr>
          <p:cNvPr id="23" name="Graphic 22" descr="Lock with solid fill">
            <a:extLst>
              <a:ext uri="{FF2B5EF4-FFF2-40B4-BE49-F238E27FC236}">
                <a16:creationId xmlns:a16="http://schemas.microsoft.com/office/drawing/2014/main" id="{EADE1B5B-FBD4-EEEC-4BC3-EB6134F144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2699" y="4737125"/>
            <a:ext cx="914400" cy="9144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1F3C0F4-76B3-0C82-8BFF-9F2076B29F69}"/>
              </a:ext>
            </a:extLst>
          </p:cNvPr>
          <p:cNvGrpSpPr/>
          <p:nvPr/>
        </p:nvGrpSpPr>
        <p:grpSpPr>
          <a:xfrm>
            <a:off x="1848208" y="2599547"/>
            <a:ext cx="1275594" cy="1089553"/>
            <a:chOff x="1037717" y="2672284"/>
            <a:chExt cx="1275594" cy="1089553"/>
          </a:xfrm>
        </p:grpSpPr>
        <p:pic>
          <p:nvPicPr>
            <p:cNvPr id="7" name="Graphic 6" descr="Envelope with solid fill">
              <a:extLst>
                <a:ext uri="{FF2B5EF4-FFF2-40B4-BE49-F238E27FC236}">
                  <a16:creationId xmlns:a16="http://schemas.microsoft.com/office/drawing/2014/main" id="{BC319EB2-B67A-89AF-48E8-BC63F8264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37717" y="2672284"/>
              <a:ext cx="1068996" cy="1068996"/>
            </a:xfrm>
            <a:prstGeom prst="rect">
              <a:avLst/>
            </a:prstGeom>
          </p:spPr>
        </p:pic>
        <p:pic>
          <p:nvPicPr>
            <p:cNvPr id="29" name="Graphic 28" descr="Lock with solid fill">
              <a:extLst>
                <a:ext uri="{FF2B5EF4-FFF2-40B4-BE49-F238E27FC236}">
                  <a16:creationId xmlns:a16="http://schemas.microsoft.com/office/drawing/2014/main" id="{6CB2B671-2DBE-72D1-8479-83006BBF3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90914" y="3139440"/>
              <a:ext cx="622397" cy="62239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BD2F58-996B-D9B9-6FB9-87D01FF9997D}"/>
              </a:ext>
            </a:extLst>
          </p:cNvPr>
          <p:cNvGrpSpPr/>
          <p:nvPr/>
        </p:nvGrpSpPr>
        <p:grpSpPr>
          <a:xfrm>
            <a:off x="1848208" y="3626965"/>
            <a:ext cx="1275594" cy="1089553"/>
            <a:chOff x="1037717" y="2672284"/>
            <a:chExt cx="1275594" cy="1089553"/>
          </a:xfrm>
        </p:grpSpPr>
        <p:pic>
          <p:nvPicPr>
            <p:cNvPr id="35" name="Graphic 34" descr="Envelope with solid fill">
              <a:extLst>
                <a:ext uri="{FF2B5EF4-FFF2-40B4-BE49-F238E27FC236}">
                  <a16:creationId xmlns:a16="http://schemas.microsoft.com/office/drawing/2014/main" id="{F7B07B85-DDE0-F74A-601E-1E6A93C3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37717" y="2672284"/>
              <a:ext cx="1068996" cy="1068996"/>
            </a:xfrm>
            <a:prstGeom prst="rect">
              <a:avLst/>
            </a:prstGeom>
          </p:spPr>
        </p:pic>
        <p:pic>
          <p:nvPicPr>
            <p:cNvPr id="36" name="Graphic 35" descr="Lock with solid fill">
              <a:extLst>
                <a:ext uri="{FF2B5EF4-FFF2-40B4-BE49-F238E27FC236}">
                  <a16:creationId xmlns:a16="http://schemas.microsoft.com/office/drawing/2014/main" id="{C3FBD5B7-FA98-417D-511A-5498B3269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690914" y="3139440"/>
              <a:ext cx="622397" cy="62239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E8DC7D-C89A-75E3-E5EE-C5163B6E665A}"/>
              </a:ext>
            </a:extLst>
          </p:cNvPr>
          <p:cNvGrpSpPr/>
          <p:nvPr/>
        </p:nvGrpSpPr>
        <p:grpSpPr>
          <a:xfrm>
            <a:off x="1848208" y="4664894"/>
            <a:ext cx="1275594" cy="1089553"/>
            <a:chOff x="1037717" y="2672284"/>
            <a:chExt cx="1275594" cy="1089553"/>
          </a:xfrm>
        </p:grpSpPr>
        <p:pic>
          <p:nvPicPr>
            <p:cNvPr id="41" name="Graphic 40" descr="Envelope with solid fill">
              <a:extLst>
                <a:ext uri="{FF2B5EF4-FFF2-40B4-BE49-F238E27FC236}">
                  <a16:creationId xmlns:a16="http://schemas.microsoft.com/office/drawing/2014/main" id="{DC233E30-5215-B261-D6F2-350FD291B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37717" y="2672284"/>
              <a:ext cx="1068996" cy="1068996"/>
            </a:xfrm>
            <a:prstGeom prst="rect">
              <a:avLst/>
            </a:prstGeom>
          </p:spPr>
        </p:pic>
        <p:pic>
          <p:nvPicPr>
            <p:cNvPr id="42" name="Graphic 41" descr="Lock with solid fill">
              <a:extLst>
                <a:ext uri="{FF2B5EF4-FFF2-40B4-BE49-F238E27FC236}">
                  <a16:creationId xmlns:a16="http://schemas.microsoft.com/office/drawing/2014/main" id="{304D02AB-75AF-7FE5-81B3-A2CEF8172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690914" y="3139440"/>
              <a:ext cx="622397" cy="622397"/>
            </a:xfrm>
            <a:prstGeom prst="rect">
              <a:avLst/>
            </a:prstGeom>
          </p:spPr>
        </p:pic>
      </p:grpSp>
      <p:pic>
        <p:nvPicPr>
          <p:cNvPr id="43" name="Graphic 42" descr="Lock with solid fill">
            <a:extLst>
              <a:ext uri="{FF2B5EF4-FFF2-40B4-BE49-F238E27FC236}">
                <a16:creationId xmlns:a16="http://schemas.microsoft.com/office/drawing/2014/main" id="{38D5ADC3-EFDF-A36E-3C14-0EDA96231C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91086" y="2676845"/>
            <a:ext cx="914400" cy="914400"/>
          </a:xfrm>
          <a:prstGeom prst="rect">
            <a:avLst/>
          </a:prstGeom>
        </p:spPr>
      </p:pic>
      <p:sp>
        <p:nvSpPr>
          <p:cNvPr id="44" name="Arrow: Bent 43">
            <a:extLst>
              <a:ext uri="{FF2B5EF4-FFF2-40B4-BE49-F238E27FC236}">
                <a16:creationId xmlns:a16="http://schemas.microsoft.com/office/drawing/2014/main" id="{213872A5-1CCB-7EEF-F5DE-62504B99E79C}"/>
              </a:ext>
            </a:extLst>
          </p:cNvPr>
          <p:cNvSpPr/>
          <p:nvPr/>
        </p:nvSpPr>
        <p:spPr>
          <a:xfrm rot="10800000">
            <a:off x="2078224" y="3533143"/>
            <a:ext cx="345040" cy="291358"/>
          </a:xfrm>
          <a:prstGeom prst="bentArrow">
            <a:avLst>
              <a:gd name="adj1" fmla="val 37423"/>
              <a:gd name="adj2" fmla="val 35134"/>
              <a:gd name="adj3" fmla="val 34154"/>
              <a:gd name="adj4" fmla="val 48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5" name="Arrow: Bent 44">
            <a:extLst>
              <a:ext uri="{FF2B5EF4-FFF2-40B4-BE49-F238E27FC236}">
                <a16:creationId xmlns:a16="http://schemas.microsoft.com/office/drawing/2014/main" id="{1057FA4D-EA83-EC94-A382-592BDE7DF8A7}"/>
              </a:ext>
            </a:extLst>
          </p:cNvPr>
          <p:cNvSpPr/>
          <p:nvPr/>
        </p:nvSpPr>
        <p:spPr>
          <a:xfrm rot="10800000" flipH="1">
            <a:off x="7984469" y="3533143"/>
            <a:ext cx="345040" cy="291358"/>
          </a:xfrm>
          <a:prstGeom prst="bentArrow">
            <a:avLst>
              <a:gd name="adj1" fmla="val 37423"/>
              <a:gd name="adj2" fmla="val 35134"/>
              <a:gd name="adj3" fmla="val 34154"/>
              <a:gd name="adj4" fmla="val 48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AA3EB51-AF62-19DF-AC4F-BADBDC949B94}"/>
              </a:ext>
            </a:extLst>
          </p:cNvPr>
          <p:cNvGrpSpPr/>
          <p:nvPr/>
        </p:nvGrpSpPr>
        <p:grpSpPr>
          <a:xfrm>
            <a:off x="1853880" y="2605206"/>
            <a:ext cx="1275594" cy="1089553"/>
            <a:chOff x="1037717" y="2672284"/>
            <a:chExt cx="1275594" cy="1089553"/>
          </a:xfrm>
        </p:grpSpPr>
        <p:pic>
          <p:nvPicPr>
            <p:cNvPr id="47" name="Graphic 46" descr="Envelope with solid fill">
              <a:extLst>
                <a:ext uri="{FF2B5EF4-FFF2-40B4-BE49-F238E27FC236}">
                  <a16:creationId xmlns:a16="http://schemas.microsoft.com/office/drawing/2014/main" id="{B91C6B42-BCE6-9FDE-D399-684F110B1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37717" y="2672284"/>
              <a:ext cx="1068996" cy="1068996"/>
            </a:xfrm>
            <a:prstGeom prst="rect">
              <a:avLst/>
            </a:prstGeom>
          </p:spPr>
        </p:pic>
        <p:pic>
          <p:nvPicPr>
            <p:cNvPr id="48" name="Graphic 47" descr="Lock with solid fill">
              <a:extLst>
                <a:ext uri="{FF2B5EF4-FFF2-40B4-BE49-F238E27FC236}">
                  <a16:creationId xmlns:a16="http://schemas.microsoft.com/office/drawing/2014/main" id="{1FA21586-4EC5-C4CA-E821-F557283A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90914" y="3139440"/>
              <a:ext cx="622397" cy="62239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FAA71C-0C45-E665-1BAE-C94B38B743AD}"/>
              </a:ext>
            </a:extLst>
          </p:cNvPr>
          <p:cNvGrpSpPr/>
          <p:nvPr/>
        </p:nvGrpSpPr>
        <p:grpSpPr>
          <a:xfrm>
            <a:off x="1853880" y="3625322"/>
            <a:ext cx="1275594" cy="1089553"/>
            <a:chOff x="1037717" y="2672284"/>
            <a:chExt cx="1275594" cy="1089553"/>
          </a:xfrm>
        </p:grpSpPr>
        <p:pic>
          <p:nvPicPr>
            <p:cNvPr id="50" name="Graphic 49" descr="Envelope with solid fill">
              <a:extLst>
                <a:ext uri="{FF2B5EF4-FFF2-40B4-BE49-F238E27FC236}">
                  <a16:creationId xmlns:a16="http://schemas.microsoft.com/office/drawing/2014/main" id="{D9448ADB-A862-6A31-D375-E2FFD08ED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37717" y="2672284"/>
              <a:ext cx="1068996" cy="1068996"/>
            </a:xfrm>
            <a:prstGeom prst="rect">
              <a:avLst/>
            </a:prstGeom>
          </p:spPr>
        </p:pic>
        <p:pic>
          <p:nvPicPr>
            <p:cNvPr id="51" name="Graphic 50" descr="Lock with solid fill">
              <a:extLst>
                <a:ext uri="{FF2B5EF4-FFF2-40B4-BE49-F238E27FC236}">
                  <a16:creationId xmlns:a16="http://schemas.microsoft.com/office/drawing/2014/main" id="{34A52DFC-6593-FF8D-8196-81FC7D97A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690914" y="3139440"/>
              <a:ext cx="622397" cy="622397"/>
            </a:xfrm>
            <a:prstGeom prst="rect">
              <a:avLst/>
            </a:prstGeom>
          </p:spPr>
        </p:pic>
      </p:grpSp>
      <p:sp>
        <p:nvSpPr>
          <p:cNvPr id="52" name="Arrow: Bent 51">
            <a:extLst>
              <a:ext uri="{FF2B5EF4-FFF2-40B4-BE49-F238E27FC236}">
                <a16:creationId xmlns:a16="http://schemas.microsoft.com/office/drawing/2014/main" id="{2D066968-E0B0-A6C6-020D-E169B6E0A948}"/>
              </a:ext>
            </a:extLst>
          </p:cNvPr>
          <p:cNvSpPr/>
          <p:nvPr/>
        </p:nvSpPr>
        <p:spPr>
          <a:xfrm rot="10800000">
            <a:off x="2078223" y="4570765"/>
            <a:ext cx="345040" cy="291358"/>
          </a:xfrm>
          <a:prstGeom prst="bentArrow">
            <a:avLst>
              <a:gd name="adj1" fmla="val 37423"/>
              <a:gd name="adj2" fmla="val 35134"/>
              <a:gd name="adj3" fmla="val 34154"/>
              <a:gd name="adj4" fmla="val 48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53" name="Arrow: Bent 52">
            <a:extLst>
              <a:ext uri="{FF2B5EF4-FFF2-40B4-BE49-F238E27FC236}">
                <a16:creationId xmlns:a16="http://schemas.microsoft.com/office/drawing/2014/main" id="{C467AAF7-8CBB-6F8D-3B82-61B01EDC5E8F}"/>
              </a:ext>
            </a:extLst>
          </p:cNvPr>
          <p:cNvSpPr/>
          <p:nvPr/>
        </p:nvSpPr>
        <p:spPr>
          <a:xfrm rot="10800000" flipH="1">
            <a:off x="7984468" y="4570765"/>
            <a:ext cx="345040" cy="291358"/>
          </a:xfrm>
          <a:prstGeom prst="bentArrow">
            <a:avLst>
              <a:gd name="adj1" fmla="val 37423"/>
              <a:gd name="adj2" fmla="val 35134"/>
              <a:gd name="adj3" fmla="val 34154"/>
              <a:gd name="adj4" fmla="val 4832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8297E6-431F-75E2-CE6B-E61D916B5E65}"/>
              </a:ext>
            </a:extLst>
          </p:cNvPr>
          <p:cNvGrpSpPr>
            <a:grpSpLocks noChangeAspect="1"/>
          </p:cNvGrpSpPr>
          <p:nvPr/>
        </p:nvGrpSpPr>
        <p:grpSpPr>
          <a:xfrm>
            <a:off x="8605486" y="4976079"/>
            <a:ext cx="914400" cy="436491"/>
            <a:chOff x="3926742" y="3565015"/>
            <a:chExt cx="5964381" cy="2847109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62872B-241D-42EC-B163-B944A243BEAD}"/>
                </a:ext>
              </a:extLst>
            </p:cNvPr>
            <p:cNvSpPr/>
            <p:nvPr/>
          </p:nvSpPr>
          <p:spPr>
            <a:xfrm>
              <a:off x="3926742" y="3565015"/>
              <a:ext cx="5964381" cy="2847109"/>
            </a:xfrm>
            <a:custGeom>
              <a:avLst/>
              <a:gdLst>
                <a:gd name="connsiteX0" fmla="*/ 2639290 w 5964381"/>
                <a:gd name="connsiteY0" fmla="*/ 758536 h 2847109"/>
                <a:gd name="connsiteX1" fmla="*/ 3388371 w 5964381"/>
                <a:gd name="connsiteY1" fmla="*/ 761342 h 2847109"/>
                <a:gd name="connsiteX2" fmla="*/ 4081964 w 5964381"/>
                <a:gd name="connsiteY2" fmla="*/ 763939 h 2847109"/>
                <a:gd name="connsiteX3" fmla="*/ 4775557 w 5964381"/>
                <a:gd name="connsiteY3" fmla="*/ 766537 h 2847109"/>
                <a:gd name="connsiteX4" fmla="*/ 5413663 w 5964381"/>
                <a:gd name="connsiteY4" fmla="*/ 768927 h 2847109"/>
                <a:gd name="connsiteX5" fmla="*/ 5694529 w 5964381"/>
                <a:gd name="connsiteY5" fmla="*/ 1118685 h 2847109"/>
                <a:gd name="connsiteX6" fmla="*/ 5964381 w 5964381"/>
                <a:gd name="connsiteY6" fmla="*/ 1454727 h 2847109"/>
                <a:gd name="connsiteX7" fmla="*/ 5773604 w 5964381"/>
                <a:gd name="connsiteY7" fmla="*/ 1788587 h 2847109"/>
                <a:gd name="connsiteX8" fmla="*/ 5590308 w 5964381"/>
                <a:gd name="connsiteY8" fmla="*/ 2109354 h 2847109"/>
                <a:gd name="connsiteX9" fmla="*/ 5133109 w 5964381"/>
                <a:gd name="connsiteY9" fmla="*/ 1600200 h 2847109"/>
                <a:gd name="connsiteX10" fmla="*/ 4843826 w 5964381"/>
                <a:gd name="connsiteY10" fmla="*/ 1859557 h 2847109"/>
                <a:gd name="connsiteX11" fmla="*/ 4530436 w 5964381"/>
                <a:gd name="connsiteY11" fmla="*/ 2140527 h 2847109"/>
                <a:gd name="connsiteX12" fmla="*/ 4239491 w 5964381"/>
                <a:gd name="connsiteY12" fmla="*/ 1839191 h 2847109"/>
                <a:gd name="connsiteX13" fmla="*/ 3948545 w 5964381"/>
                <a:gd name="connsiteY13" fmla="*/ 1537854 h 2847109"/>
                <a:gd name="connsiteX14" fmla="*/ 3890252 w 5964381"/>
                <a:gd name="connsiteY14" fmla="*/ 1924707 h 2847109"/>
                <a:gd name="connsiteX15" fmla="*/ 3834245 w 5964381"/>
                <a:gd name="connsiteY15" fmla="*/ 2296390 h 2847109"/>
                <a:gd name="connsiteX16" fmla="*/ 3549118 w 5964381"/>
                <a:gd name="connsiteY16" fmla="*/ 1965440 h 2847109"/>
                <a:gd name="connsiteX17" fmla="*/ 3252353 w 5964381"/>
                <a:gd name="connsiteY17" fmla="*/ 1620981 h 2847109"/>
                <a:gd name="connsiteX18" fmla="*/ 3096490 w 5964381"/>
                <a:gd name="connsiteY18" fmla="*/ 2150918 h 2847109"/>
                <a:gd name="connsiteX19" fmla="*/ 2639290 w 5964381"/>
                <a:gd name="connsiteY19" fmla="*/ 2130136 h 2847109"/>
                <a:gd name="connsiteX20" fmla="*/ 2250255 w 5964381"/>
                <a:gd name="connsiteY20" fmla="*/ 2474283 h 2847109"/>
                <a:gd name="connsiteX21" fmla="*/ 1828800 w 5964381"/>
                <a:gd name="connsiteY21" fmla="*/ 2847109 h 2847109"/>
                <a:gd name="connsiteX22" fmla="*/ 1257404 w 5964381"/>
                <a:gd name="connsiteY22" fmla="*/ 2783620 h 2847109"/>
                <a:gd name="connsiteX23" fmla="*/ 613063 w 5964381"/>
                <a:gd name="connsiteY23" fmla="*/ 2712027 h 2847109"/>
                <a:gd name="connsiteX24" fmla="*/ 328768 w 5964381"/>
                <a:gd name="connsiteY24" fmla="*/ 2367880 h 2847109"/>
                <a:gd name="connsiteX25" fmla="*/ 20781 w 5964381"/>
                <a:gd name="connsiteY25" fmla="*/ 1995054 h 2847109"/>
                <a:gd name="connsiteX26" fmla="*/ 9975 w 5964381"/>
                <a:gd name="connsiteY26" fmla="*/ 1476340 h 2847109"/>
                <a:gd name="connsiteX27" fmla="*/ 0 w 5964381"/>
                <a:gd name="connsiteY27" fmla="*/ 997527 h 2847109"/>
                <a:gd name="connsiteX28" fmla="*/ 234211 w 5964381"/>
                <a:gd name="connsiteY28" fmla="*/ 651302 h 2847109"/>
                <a:gd name="connsiteX29" fmla="*/ 477981 w 5964381"/>
                <a:gd name="connsiteY29" fmla="*/ 290945 h 2847109"/>
                <a:gd name="connsiteX30" fmla="*/ 875122 w 5964381"/>
                <a:gd name="connsiteY30" fmla="*/ 148382 h 2847109"/>
                <a:gd name="connsiteX31" fmla="*/ 1288472 w 5964381"/>
                <a:gd name="connsiteY31" fmla="*/ 0 h 2847109"/>
                <a:gd name="connsiteX32" fmla="*/ 1701822 w 5964381"/>
                <a:gd name="connsiteY32" fmla="*/ 100688 h 2847109"/>
                <a:gd name="connsiteX33" fmla="*/ 2098963 w 5964381"/>
                <a:gd name="connsiteY33" fmla="*/ 197427 h 2847109"/>
                <a:gd name="connsiteX34" fmla="*/ 2369127 w 5964381"/>
                <a:gd name="connsiteY34" fmla="*/ 477982 h 2847109"/>
                <a:gd name="connsiteX35" fmla="*/ 2639290 w 5964381"/>
                <a:gd name="connsiteY35" fmla="*/ 758536 h 284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64381" h="2847109" fill="none" extrusionOk="0">
                  <a:moveTo>
                    <a:pt x="2639290" y="758536"/>
                  </a:moveTo>
                  <a:cubicBezTo>
                    <a:pt x="2911307" y="730017"/>
                    <a:pt x="3019934" y="793661"/>
                    <a:pt x="3388371" y="761342"/>
                  </a:cubicBezTo>
                  <a:cubicBezTo>
                    <a:pt x="3756808" y="729022"/>
                    <a:pt x="3745599" y="787962"/>
                    <a:pt x="4081964" y="763939"/>
                  </a:cubicBezTo>
                  <a:cubicBezTo>
                    <a:pt x="4418329" y="739917"/>
                    <a:pt x="4513334" y="788652"/>
                    <a:pt x="4775557" y="766537"/>
                  </a:cubicBezTo>
                  <a:cubicBezTo>
                    <a:pt x="5037780" y="744422"/>
                    <a:pt x="5099209" y="758129"/>
                    <a:pt x="5413663" y="768927"/>
                  </a:cubicBezTo>
                  <a:cubicBezTo>
                    <a:pt x="5529120" y="912172"/>
                    <a:pt x="5576668" y="955390"/>
                    <a:pt x="5694529" y="1118685"/>
                  </a:cubicBezTo>
                  <a:cubicBezTo>
                    <a:pt x="5812390" y="1281980"/>
                    <a:pt x="5888267" y="1386052"/>
                    <a:pt x="5964381" y="1454727"/>
                  </a:cubicBezTo>
                  <a:cubicBezTo>
                    <a:pt x="5899747" y="1543967"/>
                    <a:pt x="5854411" y="1674001"/>
                    <a:pt x="5773604" y="1788587"/>
                  </a:cubicBezTo>
                  <a:cubicBezTo>
                    <a:pt x="5692797" y="1903173"/>
                    <a:pt x="5670151" y="2003157"/>
                    <a:pt x="5590308" y="2109354"/>
                  </a:cubicBezTo>
                  <a:cubicBezTo>
                    <a:pt x="5404102" y="1944228"/>
                    <a:pt x="5262877" y="1698989"/>
                    <a:pt x="5133109" y="1600200"/>
                  </a:cubicBezTo>
                  <a:cubicBezTo>
                    <a:pt x="5028496" y="1704514"/>
                    <a:pt x="4965319" y="1731572"/>
                    <a:pt x="4843826" y="1859557"/>
                  </a:cubicBezTo>
                  <a:cubicBezTo>
                    <a:pt x="4722333" y="1987542"/>
                    <a:pt x="4695865" y="2011785"/>
                    <a:pt x="4530436" y="2140527"/>
                  </a:cubicBezTo>
                  <a:cubicBezTo>
                    <a:pt x="4394178" y="1992927"/>
                    <a:pt x="4375908" y="1996530"/>
                    <a:pt x="4239491" y="1839191"/>
                  </a:cubicBezTo>
                  <a:cubicBezTo>
                    <a:pt x="4103074" y="1681852"/>
                    <a:pt x="4029546" y="1614826"/>
                    <a:pt x="3948545" y="1537854"/>
                  </a:cubicBezTo>
                  <a:cubicBezTo>
                    <a:pt x="3935606" y="1710630"/>
                    <a:pt x="3913265" y="1827910"/>
                    <a:pt x="3890252" y="1924707"/>
                  </a:cubicBezTo>
                  <a:cubicBezTo>
                    <a:pt x="3867239" y="2021504"/>
                    <a:pt x="3853791" y="2115465"/>
                    <a:pt x="3834245" y="2296390"/>
                  </a:cubicBezTo>
                  <a:cubicBezTo>
                    <a:pt x="3711051" y="2141012"/>
                    <a:pt x="3641945" y="2059855"/>
                    <a:pt x="3549118" y="1965440"/>
                  </a:cubicBezTo>
                  <a:cubicBezTo>
                    <a:pt x="3456291" y="1871025"/>
                    <a:pt x="3364007" y="1730164"/>
                    <a:pt x="3252353" y="1620981"/>
                  </a:cubicBezTo>
                  <a:cubicBezTo>
                    <a:pt x="3221848" y="1822524"/>
                    <a:pt x="3120827" y="2032776"/>
                    <a:pt x="3096490" y="2150918"/>
                  </a:cubicBezTo>
                  <a:cubicBezTo>
                    <a:pt x="2893982" y="2122975"/>
                    <a:pt x="2742161" y="2122468"/>
                    <a:pt x="2639290" y="2130136"/>
                  </a:cubicBezTo>
                  <a:cubicBezTo>
                    <a:pt x="2486636" y="2246262"/>
                    <a:pt x="2429047" y="2339630"/>
                    <a:pt x="2250255" y="2474283"/>
                  </a:cubicBezTo>
                  <a:cubicBezTo>
                    <a:pt x="2071463" y="2608936"/>
                    <a:pt x="1948480" y="2713503"/>
                    <a:pt x="1828800" y="2847109"/>
                  </a:cubicBezTo>
                  <a:cubicBezTo>
                    <a:pt x="1650548" y="2843355"/>
                    <a:pt x="1469610" y="2784735"/>
                    <a:pt x="1257404" y="2783620"/>
                  </a:cubicBezTo>
                  <a:cubicBezTo>
                    <a:pt x="1045198" y="2782506"/>
                    <a:pt x="845068" y="2762746"/>
                    <a:pt x="613063" y="2712027"/>
                  </a:cubicBezTo>
                  <a:cubicBezTo>
                    <a:pt x="509558" y="2599580"/>
                    <a:pt x="398661" y="2449370"/>
                    <a:pt x="328768" y="2367880"/>
                  </a:cubicBezTo>
                  <a:cubicBezTo>
                    <a:pt x="258875" y="2286390"/>
                    <a:pt x="118093" y="2098912"/>
                    <a:pt x="20781" y="1995054"/>
                  </a:cubicBezTo>
                  <a:cubicBezTo>
                    <a:pt x="-6723" y="1756299"/>
                    <a:pt x="27877" y="1615864"/>
                    <a:pt x="9975" y="1476340"/>
                  </a:cubicBezTo>
                  <a:cubicBezTo>
                    <a:pt x="-7927" y="1336816"/>
                    <a:pt x="-3974" y="1208580"/>
                    <a:pt x="0" y="997527"/>
                  </a:cubicBezTo>
                  <a:cubicBezTo>
                    <a:pt x="104699" y="877318"/>
                    <a:pt x="135099" y="791439"/>
                    <a:pt x="234211" y="651302"/>
                  </a:cubicBezTo>
                  <a:cubicBezTo>
                    <a:pt x="333323" y="511165"/>
                    <a:pt x="394590" y="396723"/>
                    <a:pt x="477981" y="290945"/>
                  </a:cubicBezTo>
                  <a:cubicBezTo>
                    <a:pt x="552615" y="245034"/>
                    <a:pt x="756168" y="186561"/>
                    <a:pt x="875122" y="148382"/>
                  </a:cubicBezTo>
                  <a:cubicBezTo>
                    <a:pt x="994076" y="110203"/>
                    <a:pt x="1136410" y="47400"/>
                    <a:pt x="1288472" y="0"/>
                  </a:cubicBezTo>
                  <a:cubicBezTo>
                    <a:pt x="1484184" y="37291"/>
                    <a:pt x="1585850" y="81656"/>
                    <a:pt x="1701822" y="100688"/>
                  </a:cubicBezTo>
                  <a:cubicBezTo>
                    <a:pt x="1817794" y="119720"/>
                    <a:pt x="1987029" y="162253"/>
                    <a:pt x="2098963" y="197427"/>
                  </a:cubicBezTo>
                  <a:cubicBezTo>
                    <a:pt x="2198970" y="301027"/>
                    <a:pt x="2255135" y="333203"/>
                    <a:pt x="2369127" y="477982"/>
                  </a:cubicBezTo>
                  <a:cubicBezTo>
                    <a:pt x="2483119" y="622761"/>
                    <a:pt x="2563426" y="652880"/>
                    <a:pt x="2639290" y="758536"/>
                  </a:cubicBezTo>
                  <a:close/>
                </a:path>
                <a:path w="5964381" h="2847109" stroke="0" extrusionOk="0">
                  <a:moveTo>
                    <a:pt x="2639290" y="758536"/>
                  </a:moveTo>
                  <a:cubicBezTo>
                    <a:pt x="2836479" y="731945"/>
                    <a:pt x="3083423" y="785872"/>
                    <a:pt x="3305140" y="761030"/>
                  </a:cubicBezTo>
                  <a:cubicBezTo>
                    <a:pt x="3526857" y="736188"/>
                    <a:pt x="3695533" y="782123"/>
                    <a:pt x="3915502" y="763316"/>
                  </a:cubicBezTo>
                  <a:cubicBezTo>
                    <a:pt x="4135471" y="744509"/>
                    <a:pt x="4392759" y="758800"/>
                    <a:pt x="4664582" y="766121"/>
                  </a:cubicBezTo>
                  <a:cubicBezTo>
                    <a:pt x="4936405" y="773442"/>
                    <a:pt x="5166777" y="783336"/>
                    <a:pt x="5413663" y="768927"/>
                  </a:cubicBezTo>
                  <a:cubicBezTo>
                    <a:pt x="5507282" y="900172"/>
                    <a:pt x="5605117" y="978634"/>
                    <a:pt x="5683515" y="1104969"/>
                  </a:cubicBezTo>
                  <a:cubicBezTo>
                    <a:pt x="5761913" y="1231304"/>
                    <a:pt x="5810604" y="1296626"/>
                    <a:pt x="5964381" y="1454727"/>
                  </a:cubicBezTo>
                  <a:cubicBezTo>
                    <a:pt x="5880296" y="1596476"/>
                    <a:pt x="5834317" y="1677643"/>
                    <a:pt x="5777345" y="1782041"/>
                  </a:cubicBezTo>
                  <a:cubicBezTo>
                    <a:pt x="5720373" y="1886439"/>
                    <a:pt x="5625573" y="2018179"/>
                    <a:pt x="5590308" y="2109354"/>
                  </a:cubicBezTo>
                  <a:cubicBezTo>
                    <a:pt x="5464949" y="1921296"/>
                    <a:pt x="5227480" y="1745116"/>
                    <a:pt x="5133109" y="1600200"/>
                  </a:cubicBezTo>
                  <a:cubicBezTo>
                    <a:pt x="5000261" y="1735968"/>
                    <a:pt x="4895122" y="1807720"/>
                    <a:pt x="4837799" y="1864960"/>
                  </a:cubicBezTo>
                  <a:cubicBezTo>
                    <a:pt x="4780476" y="1922200"/>
                    <a:pt x="4625089" y="2062118"/>
                    <a:pt x="4530436" y="2140527"/>
                  </a:cubicBezTo>
                  <a:cubicBezTo>
                    <a:pt x="4449135" y="2063700"/>
                    <a:pt x="4346814" y="1943561"/>
                    <a:pt x="4239491" y="1839191"/>
                  </a:cubicBezTo>
                  <a:cubicBezTo>
                    <a:pt x="4132168" y="1734821"/>
                    <a:pt x="4085514" y="1694803"/>
                    <a:pt x="3948545" y="1537854"/>
                  </a:cubicBezTo>
                  <a:cubicBezTo>
                    <a:pt x="3908933" y="1719104"/>
                    <a:pt x="3926544" y="1805504"/>
                    <a:pt x="3891395" y="1917122"/>
                  </a:cubicBezTo>
                  <a:cubicBezTo>
                    <a:pt x="3856246" y="2028740"/>
                    <a:pt x="3864154" y="2169827"/>
                    <a:pt x="3834245" y="2296390"/>
                  </a:cubicBezTo>
                  <a:cubicBezTo>
                    <a:pt x="3762967" y="2228444"/>
                    <a:pt x="3651042" y="2062045"/>
                    <a:pt x="3560756" y="1978948"/>
                  </a:cubicBezTo>
                  <a:cubicBezTo>
                    <a:pt x="3470470" y="1895851"/>
                    <a:pt x="3335242" y="1715729"/>
                    <a:pt x="3252353" y="1620981"/>
                  </a:cubicBezTo>
                  <a:cubicBezTo>
                    <a:pt x="3211065" y="1761790"/>
                    <a:pt x="3159079" y="1982299"/>
                    <a:pt x="3096490" y="2150918"/>
                  </a:cubicBezTo>
                  <a:cubicBezTo>
                    <a:pt x="2959313" y="2138710"/>
                    <a:pt x="2837261" y="2120232"/>
                    <a:pt x="2639290" y="2130136"/>
                  </a:cubicBezTo>
                  <a:cubicBezTo>
                    <a:pt x="2469186" y="2283496"/>
                    <a:pt x="2349275" y="2395210"/>
                    <a:pt x="2242150" y="2481453"/>
                  </a:cubicBezTo>
                  <a:cubicBezTo>
                    <a:pt x="2135025" y="2567696"/>
                    <a:pt x="2028307" y="2662248"/>
                    <a:pt x="1828800" y="2847109"/>
                  </a:cubicBezTo>
                  <a:cubicBezTo>
                    <a:pt x="1590590" y="2813179"/>
                    <a:pt x="1466970" y="2790723"/>
                    <a:pt x="1196617" y="2776866"/>
                  </a:cubicBezTo>
                  <a:cubicBezTo>
                    <a:pt x="926264" y="2763009"/>
                    <a:pt x="791575" y="2735827"/>
                    <a:pt x="613063" y="2712027"/>
                  </a:cubicBezTo>
                  <a:cubicBezTo>
                    <a:pt x="542112" y="2612075"/>
                    <a:pt x="444324" y="2513594"/>
                    <a:pt x="328768" y="2367880"/>
                  </a:cubicBezTo>
                  <a:cubicBezTo>
                    <a:pt x="213212" y="2222166"/>
                    <a:pt x="153270" y="2141470"/>
                    <a:pt x="20781" y="1995054"/>
                  </a:cubicBezTo>
                  <a:cubicBezTo>
                    <a:pt x="-2968" y="1863859"/>
                    <a:pt x="1596" y="1628884"/>
                    <a:pt x="10183" y="1486315"/>
                  </a:cubicBezTo>
                  <a:cubicBezTo>
                    <a:pt x="18770" y="1343746"/>
                    <a:pt x="7454" y="1098611"/>
                    <a:pt x="0" y="997527"/>
                  </a:cubicBezTo>
                  <a:cubicBezTo>
                    <a:pt x="101610" y="863339"/>
                    <a:pt x="124146" y="822937"/>
                    <a:pt x="238991" y="644236"/>
                  </a:cubicBezTo>
                  <a:cubicBezTo>
                    <a:pt x="353836" y="465534"/>
                    <a:pt x="414723" y="358548"/>
                    <a:pt x="477981" y="290945"/>
                  </a:cubicBezTo>
                  <a:cubicBezTo>
                    <a:pt x="620716" y="242709"/>
                    <a:pt x="675081" y="221364"/>
                    <a:pt x="867017" y="151291"/>
                  </a:cubicBezTo>
                  <a:cubicBezTo>
                    <a:pt x="1058954" y="81218"/>
                    <a:pt x="1084806" y="65455"/>
                    <a:pt x="1288472" y="0"/>
                  </a:cubicBezTo>
                  <a:cubicBezTo>
                    <a:pt x="1461966" y="57679"/>
                    <a:pt x="1513931" y="64467"/>
                    <a:pt x="1669403" y="92791"/>
                  </a:cubicBezTo>
                  <a:cubicBezTo>
                    <a:pt x="1824875" y="121114"/>
                    <a:pt x="1932377" y="138138"/>
                    <a:pt x="2098963" y="197427"/>
                  </a:cubicBezTo>
                  <a:cubicBezTo>
                    <a:pt x="2186939" y="288502"/>
                    <a:pt x="2251937" y="351479"/>
                    <a:pt x="2352917" y="461148"/>
                  </a:cubicBezTo>
                  <a:cubicBezTo>
                    <a:pt x="2453897" y="570817"/>
                    <a:pt x="2577137" y="695072"/>
                    <a:pt x="2639290" y="758536"/>
                  </a:cubicBezTo>
                  <a:close/>
                </a:path>
              </a:pathLst>
            </a:custGeom>
            <a:solidFill>
              <a:srgbClr val="8B4F13"/>
            </a:solidFill>
            <a:ln w="22225" cap="rnd" cmpd="sng">
              <a:solidFill>
                <a:schemeClr val="tx1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4966854 w 5964381"/>
                        <a:gd name="connsiteY4" fmla="*/ 17145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590308 w 5964381"/>
                        <a:gd name="connsiteY3" fmla="*/ 2109354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964381" h="2847109">
                          <a:moveTo>
                            <a:pt x="2639290" y="758536"/>
                          </a:moveTo>
                          <a:lnTo>
                            <a:pt x="5413663" y="768927"/>
                          </a:lnTo>
                          <a:lnTo>
                            <a:pt x="5964381" y="1454727"/>
                          </a:lnTo>
                          <a:lnTo>
                            <a:pt x="5590308" y="2109354"/>
                          </a:lnTo>
                          <a:lnTo>
                            <a:pt x="5133109" y="1600200"/>
                          </a:lnTo>
                          <a:lnTo>
                            <a:pt x="4530436" y="2140527"/>
                          </a:lnTo>
                          <a:lnTo>
                            <a:pt x="3948545" y="1537854"/>
                          </a:lnTo>
                          <a:lnTo>
                            <a:pt x="3834245" y="2296390"/>
                          </a:lnTo>
                          <a:lnTo>
                            <a:pt x="3252353" y="1620981"/>
                          </a:lnTo>
                          <a:lnTo>
                            <a:pt x="3096490" y="2150918"/>
                          </a:lnTo>
                          <a:lnTo>
                            <a:pt x="2639290" y="2130136"/>
                          </a:lnTo>
                          <a:lnTo>
                            <a:pt x="1828800" y="2847109"/>
                          </a:lnTo>
                          <a:lnTo>
                            <a:pt x="613063" y="2712027"/>
                          </a:lnTo>
                          <a:lnTo>
                            <a:pt x="20781" y="1995054"/>
                          </a:lnTo>
                          <a:lnTo>
                            <a:pt x="0" y="997527"/>
                          </a:lnTo>
                          <a:lnTo>
                            <a:pt x="477981" y="290945"/>
                          </a:lnTo>
                          <a:lnTo>
                            <a:pt x="1288472" y="0"/>
                          </a:lnTo>
                          <a:lnTo>
                            <a:pt x="2098963" y="197427"/>
                          </a:lnTo>
                          <a:lnTo>
                            <a:pt x="2639290" y="758536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524902-0062-D0FC-1111-F327F6C601BF}"/>
                </a:ext>
              </a:extLst>
            </p:cNvPr>
            <p:cNvSpPr/>
            <p:nvPr/>
          </p:nvSpPr>
          <p:spPr>
            <a:xfrm>
              <a:off x="4395355" y="4842164"/>
              <a:ext cx="768927" cy="696191"/>
            </a:xfrm>
            <a:custGeom>
              <a:avLst/>
              <a:gdLst>
                <a:gd name="connsiteX0" fmla="*/ 0 w 768927"/>
                <a:gd name="connsiteY0" fmla="*/ 0 h 696191"/>
                <a:gd name="connsiteX1" fmla="*/ 174567 w 768927"/>
                <a:gd name="connsiteY1" fmla="*/ 334172 h 696191"/>
                <a:gd name="connsiteX2" fmla="*/ 363681 w 768927"/>
                <a:gd name="connsiteY2" fmla="*/ 696191 h 696191"/>
                <a:gd name="connsiteX3" fmla="*/ 574409 w 768927"/>
                <a:gd name="connsiteY3" fmla="*/ 447640 h 696191"/>
                <a:gd name="connsiteX4" fmla="*/ 768927 w 768927"/>
                <a:gd name="connsiteY4" fmla="*/ 218209 h 696191"/>
                <a:gd name="connsiteX5" fmla="*/ 407531 w 768927"/>
                <a:gd name="connsiteY5" fmla="*/ 115651 h 696191"/>
                <a:gd name="connsiteX6" fmla="*/ 0 w 768927"/>
                <a:gd name="connsiteY6" fmla="*/ 0 h 6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8927" h="696191" fill="none" extrusionOk="0">
                  <a:moveTo>
                    <a:pt x="0" y="0"/>
                  </a:moveTo>
                  <a:cubicBezTo>
                    <a:pt x="73714" y="120989"/>
                    <a:pt x="101488" y="282531"/>
                    <a:pt x="174567" y="334172"/>
                  </a:cubicBezTo>
                  <a:cubicBezTo>
                    <a:pt x="247646" y="385813"/>
                    <a:pt x="257170" y="545151"/>
                    <a:pt x="363681" y="696191"/>
                  </a:cubicBezTo>
                  <a:cubicBezTo>
                    <a:pt x="422352" y="590175"/>
                    <a:pt x="539010" y="549280"/>
                    <a:pt x="574409" y="447640"/>
                  </a:cubicBezTo>
                  <a:cubicBezTo>
                    <a:pt x="609808" y="346000"/>
                    <a:pt x="728618" y="298759"/>
                    <a:pt x="768927" y="218209"/>
                  </a:cubicBezTo>
                  <a:cubicBezTo>
                    <a:pt x="605846" y="178973"/>
                    <a:pt x="491046" y="111777"/>
                    <a:pt x="407531" y="115651"/>
                  </a:cubicBezTo>
                  <a:cubicBezTo>
                    <a:pt x="324016" y="119525"/>
                    <a:pt x="130204" y="23102"/>
                    <a:pt x="0" y="0"/>
                  </a:cubicBezTo>
                  <a:close/>
                </a:path>
                <a:path w="768927" h="696191" stroke="0" extrusionOk="0">
                  <a:moveTo>
                    <a:pt x="0" y="0"/>
                  </a:moveTo>
                  <a:cubicBezTo>
                    <a:pt x="77924" y="101168"/>
                    <a:pt x="83644" y="182359"/>
                    <a:pt x="178204" y="341134"/>
                  </a:cubicBezTo>
                  <a:cubicBezTo>
                    <a:pt x="272764" y="499909"/>
                    <a:pt x="279421" y="620428"/>
                    <a:pt x="363681" y="696191"/>
                  </a:cubicBezTo>
                  <a:cubicBezTo>
                    <a:pt x="409257" y="634830"/>
                    <a:pt x="487042" y="573512"/>
                    <a:pt x="574409" y="447640"/>
                  </a:cubicBezTo>
                  <a:cubicBezTo>
                    <a:pt x="661776" y="321768"/>
                    <a:pt x="734335" y="308830"/>
                    <a:pt x="768927" y="218209"/>
                  </a:cubicBezTo>
                  <a:cubicBezTo>
                    <a:pt x="618894" y="190234"/>
                    <a:pt x="576049" y="121990"/>
                    <a:pt x="399842" y="113469"/>
                  </a:cubicBezTo>
                  <a:cubicBezTo>
                    <a:pt x="223635" y="104948"/>
                    <a:pt x="110445" y="-54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68927"/>
                        <a:gd name="connsiteY0" fmla="*/ 0 h 696191"/>
                        <a:gd name="connsiteX1" fmla="*/ 363681 w 768927"/>
                        <a:gd name="connsiteY1" fmla="*/ 696191 h 696191"/>
                        <a:gd name="connsiteX2" fmla="*/ 768927 w 768927"/>
                        <a:gd name="connsiteY2" fmla="*/ 218209 h 696191"/>
                        <a:gd name="connsiteX3" fmla="*/ 0 w 768927"/>
                        <a:gd name="connsiteY3" fmla="*/ 0 h 696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8927" h="696191">
                          <a:moveTo>
                            <a:pt x="0" y="0"/>
                          </a:moveTo>
                          <a:lnTo>
                            <a:pt x="363681" y="696191"/>
                          </a:lnTo>
                          <a:lnTo>
                            <a:pt x="768927" y="21820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153CC688-8D32-D554-F194-3773F26CEB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5400000">
            <a:off x="7748988" y="4327217"/>
            <a:ext cx="2177994" cy="2177994"/>
          </a:xfrm>
          <a:prstGeom prst="rect">
            <a:avLst/>
          </a:prstGeom>
        </p:spPr>
      </p:pic>
      <p:sp>
        <p:nvSpPr>
          <p:cNvPr id="68" name="Arrow: Right 67">
            <a:extLst>
              <a:ext uri="{FF2B5EF4-FFF2-40B4-BE49-F238E27FC236}">
                <a16:creationId xmlns:a16="http://schemas.microsoft.com/office/drawing/2014/main" id="{E0D2C938-20F1-683F-0261-B7DA0B15063A}"/>
              </a:ext>
            </a:extLst>
          </p:cNvPr>
          <p:cNvSpPr/>
          <p:nvPr/>
        </p:nvSpPr>
        <p:spPr>
          <a:xfrm rot="5400000">
            <a:off x="9101987" y="3659540"/>
            <a:ext cx="2407071" cy="75708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Forward Secrecy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Arrow: Left-Right 68">
            <a:extLst>
              <a:ext uri="{FF2B5EF4-FFF2-40B4-BE49-F238E27FC236}">
                <a16:creationId xmlns:a16="http://schemas.microsoft.com/office/drawing/2014/main" id="{964F1DC9-454E-2DA1-FF2F-32826953B1A4}"/>
              </a:ext>
            </a:extLst>
          </p:cNvPr>
          <p:cNvSpPr/>
          <p:nvPr/>
        </p:nvSpPr>
        <p:spPr>
          <a:xfrm>
            <a:off x="3321682" y="4518258"/>
            <a:ext cx="4369404" cy="72335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Diverging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Graphic 80" descr="Magnifying glass">
            <a:extLst>
              <a:ext uri="{FF2B5EF4-FFF2-40B4-BE49-F238E27FC236}">
                <a16:creationId xmlns:a16="http://schemas.microsoft.com/office/drawing/2014/main" id="{07C5B713-1775-89D6-C9C0-45D2FB75E14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5400000">
            <a:off x="7748986" y="3286469"/>
            <a:ext cx="2177994" cy="217799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4507692-38A7-6767-5DFF-1DF7386CFE28}"/>
              </a:ext>
            </a:extLst>
          </p:cNvPr>
          <p:cNvGrpSpPr/>
          <p:nvPr/>
        </p:nvGrpSpPr>
        <p:grpSpPr>
          <a:xfrm>
            <a:off x="8869269" y="3705191"/>
            <a:ext cx="356789" cy="288772"/>
            <a:chOff x="11547932" y="3668543"/>
            <a:chExt cx="356789" cy="288772"/>
          </a:xfrm>
        </p:grpSpPr>
        <p:sp>
          <p:nvSpPr>
            <p:cNvPr id="84" name="Arrow: Up 83">
              <a:extLst>
                <a:ext uri="{FF2B5EF4-FFF2-40B4-BE49-F238E27FC236}">
                  <a16:creationId xmlns:a16="http://schemas.microsoft.com/office/drawing/2014/main" id="{4F1299C8-A77A-9BB7-C8B7-E1FBB98DA09E}"/>
                </a:ext>
              </a:extLst>
            </p:cNvPr>
            <p:cNvSpPr/>
            <p:nvPr/>
          </p:nvSpPr>
          <p:spPr>
            <a:xfrm>
              <a:off x="11575547" y="3678822"/>
              <a:ext cx="301558" cy="278493"/>
            </a:xfrm>
            <a:prstGeom prst="up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C0D0B24-E955-9C4A-CE9C-68C4B74C0EAE}"/>
                </a:ext>
              </a:extLst>
            </p:cNvPr>
            <p:cNvCxnSpPr>
              <a:cxnSpLocks/>
            </p:cNvCxnSpPr>
            <p:nvPr/>
          </p:nvCxnSpPr>
          <p:spPr>
            <a:xfrm>
              <a:off x="11547932" y="3668543"/>
              <a:ext cx="35678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7B62D69-883C-0EDD-6873-19067ED96F8C}"/>
              </a:ext>
            </a:extLst>
          </p:cNvPr>
          <p:cNvGrpSpPr/>
          <p:nvPr/>
        </p:nvGrpSpPr>
        <p:grpSpPr>
          <a:xfrm>
            <a:off x="8884291" y="4743882"/>
            <a:ext cx="356789" cy="288772"/>
            <a:chOff x="11547932" y="3668543"/>
            <a:chExt cx="356789" cy="288772"/>
          </a:xfrm>
        </p:grpSpPr>
        <p:sp>
          <p:nvSpPr>
            <p:cNvPr id="91" name="Arrow: Up 90">
              <a:extLst>
                <a:ext uri="{FF2B5EF4-FFF2-40B4-BE49-F238E27FC236}">
                  <a16:creationId xmlns:a16="http://schemas.microsoft.com/office/drawing/2014/main" id="{5B74D2E6-3043-A609-94DB-47B4B49656E1}"/>
                </a:ext>
              </a:extLst>
            </p:cNvPr>
            <p:cNvSpPr/>
            <p:nvPr/>
          </p:nvSpPr>
          <p:spPr>
            <a:xfrm>
              <a:off x="11575547" y="3678822"/>
              <a:ext cx="301558" cy="278493"/>
            </a:xfrm>
            <a:prstGeom prst="up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29BBCBC-969C-8BAA-01FA-73ABFA0690FF}"/>
                </a:ext>
              </a:extLst>
            </p:cNvPr>
            <p:cNvCxnSpPr>
              <a:cxnSpLocks/>
            </p:cNvCxnSpPr>
            <p:nvPr/>
          </p:nvCxnSpPr>
          <p:spPr>
            <a:xfrm>
              <a:off x="11547932" y="3668543"/>
              <a:ext cx="35678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5E959C3-3169-1561-EB52-701A90016A31}"/>
              </a:ext>
            </a:extLst>
          </p:cNvPr>
          <p:cNvGrpSpPr/>
          <p:nvPr/>
        </p:nvGrpSpPr>
        <p:grpSpPr>
          <a:xfrm>
            <a:off x="5117764" y="5202867"/>
            <a:ext cx="777240" cy="334788"/>
            <a:chOff x="5117764" y="5202867"/>
            <a:chExt cx="777240" cy="334788"/>
          </a:xfrm>
        </p:grpSpPr>
        <p:sp>
          <p:nvSpPr>
            <p:cNvPr id="93" name="Arrow: Left-Right 92">
              <a:extLst>
                <a:ext uri="{FF2B5EF4-FFF2-40B4-BE49-F238E27FC236}">
                  <a16:creationId xmlns:a16="http://schemas.microsoft.com/office/drawing/2014/main" id="{632C8164-B516-56FA-3857-2F658146E736}"/>
                </a:ext>
              </a:extLst>
            </p:cNvPr>
            <p:cNvSpPr/>
            <p:nvPr/>
          </p:nvSpPr>
          <p:spPr>
            <a:xfrm>
              <a:off x="5117764" y="5202867"/>
              <a:ext cx="777240" cy="334788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984AB1B-BD35-2F20-09E0-BAA9040C87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3169" y="5202867"/>
              <a:ext cx="106430" cy="33275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1C22DDB-82E9-B541-5200-EBEC26EFD8EF}"/>
              </a:ext>
            </a:extLst>
          </p:cNvPr>
          <p:cNvSpPr/>
          <p:nvPr/>
        </p:nvSpPr>
        <p:spPr>
          <a:xfrm>
            <a:off x="0" y="1018092"/>
            <a:ext cx="11336482" cy="53827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556A7E-E7F9-B1CE-F78D-DDD822C0545C}"/>
              </a:ext>
            </a:extLst>
          </p:cNvPr>
          <p:cNvSpPr txBox="1"/>
          <p:nvPr/>
        </p:nvSpPr>
        <p:spPr>
          <a:xfrm>
            <a:off x="3089249" y="2297811"/>
            <a:ext cx="4895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Key-Updatable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ncapsulation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echanism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in prior work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C18,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C18,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BRV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AC20]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to messaging™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BRV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AC20]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Stronger than “UPKE” (diverging)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54154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46328 0.00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14954 L -3.33333E-6 1.48148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47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14953 L 2.70833E-6 -2.96296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19323 -0.002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6875 0.003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5139 L -0.00026 0.0011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61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15047 L 6.25E-7 2.59259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52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52" grpId="0" animBg="1"/>
      <p:bldP spid="53" grpId="0" animBg="1"/>
      <p:bldP spid="68" grpId="0" animBg="1"/>
      <p:bldP spid="6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8626188B-8513-782F-0D7F-0BFD4BE01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7642" y="1643240"/>
            <a:ext cx="2078734" cy="2078734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 title="IguanaTex Bitmap Display">
            <a:extLst>
              <a:ext uri="{FF2B5EF4-FFF2-40B4-BE49-F238E27FC236}">
                <a16:creationId xmlns:a16="http://schemas.microsoft.com/office/drawing/2014/main" id="{4BB39CD4-793E-5338-48FA-8A915F717E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40" y="1283451"/>
            <a:ext cx="5285409" cy="53107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9E591AE-563D-9279-B3C2-2F787B49F551}"/>
              </a:ext>
            </a:extLst>
          </p:cNvPr>
          <p:cNvGrpSpPr/>
          <p:nvPr/>
        </p:nvGrpSpPr>
        <p:grpSpPr>
          <a:xfrm>
            <a:off x="4046902" y="4571310"/>
            <a:ext cx="745613" cy="761080"/>
            <a:chOff x="4329188" y="3771969"/>
            <a:chExt cx="745613" cy="761080"/>
          </a:xfrm>
        </p:grpSpPr>
        <p:pic>
          <p:nvPicPr>
            <p:cNvPr id="26" name="Content Placeholder 12 1 1" descr="Old Key with solid fill">
              <a:extLst>
                <a:ext uri="{FF2B5EF4-FFF2-40B4-BE49-F238E27FC236}">
                  <a16:creationId xmlns:a16="http://schemas.microsoft.com/office/drawing/2014/main" id="{C23DD7E0-B607-87C8-E4F9-22B2E10F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5409F9-1B44-0FBE-1C45-B08894394087}"/>
                </a:ext>
              </a:extLst>
            </p:cNvPr>
            <p:cNvSpPr txBox="1"/>
            <p:nvPr/>
          </p:nvSpPr>
          <p:spPr>
            <a:xfrm>
              <a:off x="4787543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18904C5C-EC9A-57F1-E79A-E08AB9E7CE12}"/>
              </a:ext>
            </a:extLst>
          </p:cNvPr>
          <p:cNvSpPr/>
          <p:nvPr/>
        </p:nvSpPr>
        <p:spPr>
          <a:xfrm>
            <a:off x="8947073" y="2010142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AA26EC-40C9-912D-7D6F-2B6826C79AEC}"/>
              </a:ext>
            </a:extLst>
          </p:cNvPr>
          <p:cNvSpPr txBox="1"/>
          <p:nvPr/>
        </p:nvSpPr>
        <p:spPr>
          <a:xfrm>
            <a:off x="8524547" y="2374766"/>
            <a:ext cx="3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en-DE" sz="3600" dirty="0"/>
          </a:p>
        </p:txBody>
      </p:sp>
      <p:sp>
        <p:nvSpPr>
          <p:cNvPr id="70" name="Left Bracket 69">
            <a:extLst>
              <a:ext uri="{FF2B5EF4-FFF2-40B4-BE49-F238E27FC236}">
                <a16:creationId xmlns:a16="http://schemas.microsoft.com/office/drawing/2014/main" id="{6284E9D4-80E1-EBF7-04D2-349C7A7939EE}"/>
              </a:ext>
            </a:extLst>
          </p:cNvPr>
          <p:cNvSpPr/>
          <p:nvPr/>
        </p:nvSpPr>
        <p:spPr>
          <a:xfrm rot="10800000">
            <a:off x="10414060" y="2010141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A4501C9-7EB2-B351-F051-595DFCD402F6}"/>
              </a:ext>
            </a:extLst>
          </p:cNvPr>
          <p:cNvGrpSpPr/>
          <p:nvPr/>
        </p:nvGrpSpPr>
        <p:grpSpPr>
          <a:xfrm>
            <a:off x="9072377" y="1994226"/>
            <a:ext cx="745613" cy="761080"/>
            <a:chOff x="4329188" y="3771969"/>
            <a:chExt cx="745613" cy="761080"/>
          </a:xfrm>
        </p:grpSpPr>
        <p:pic>
          <p:nvPicPr>
            <p:cNvPr id="84" name="Content Placeholder 12 5" descr="Old Key with solid fill">
              <a:extLst>
                <a:ext uri="{FF2B5EF4-FFF2-40B4-BE49-F238E27FC236}">
                  <a16:creationId xmlns:a16="http://schemas.microsoft.com/office/drawing/2014/main" id="{735DE7BC-33F2-931A-12B4-80DB00249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05DE50A-7E56-47A8-1237-9E010B673E0D}"/>
                </a:ext>
              </a:extLst>
            </p:cNvPr>
            <p:cNvSpPr txBox="1"/>
            <p:nvPr/>
          </p:nvSpPr>
          <p:spPr>
            <a:xfrm>
              <a:off x="4787543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84BB22-B83B-AFA9-3370-4A247235F046}"/>
              </a:ext>
            </a:extLst>
          </p:cNvPr>
          <p:cNvGrpSpPr/>
          <p:nvPr/>
        </p:nvGrpSpPr>
        <p:grpSpPr>
          <a:xfrm>
            <a:off x="9836886" y="1993464"/>
            <a:ext cx="745613" cy="761080"/>
            <a:chOff x="4329188" y="3771969"/>
            <a:chExt cx="745613" cy="761080"/>
          </a:xfrm>
        </p:grpSpPr>
        <p:pic>
          <p:nvPicPr>
            <p:cNvPr id="87" name="Content Placeholder 12 6 1" descr="Old Key with solid fill">
              <a:extLst>
                <a:ext uri="{FF2B5EF4-FFF2-40B4-BE49-F238E27FC236}">
                  <a16:creationId xmlns:a16="http://schemas.microsoft.com/office/drawing/2014/main" id="{A547BB45-B08F-BC9A-907B-91347635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903F231-38B7-53C3-A9AF-1791C37A2975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B85A85-7F2E-A978-4843-045C8AF3E88D}"/>
              </a:ext>
            </a:extLst>
          </p:cNvPr>
          <p:cNvGrpSpPr/>
          <p:nvPr/>
        </p:nvGrpSpPr>
        <p:grpSpPr>
          <a:xfrm>
            <a:off x="9072377" y="2702231"/>
            <a:ext cx="745613" cy="761080"/>
            <a:chOff x="4329188" y="3771969"/>
            <a:chExt cx="745613" cy="761080"/>
          </a:xfrm>
        </p:grpSpPr>
        <p:pic>
          <p:nvPicPr>
            <p:cNvPr id="90" name="Content Placeholder 12 7 1" descr="Old Key with solid fill">
              <a:extLst>
                <a:ext uri="{FF2B5EF4-FFF2-40B4-BE49-F238E27FC236}">
                  <a16:creationId xmlns:a16="http://schemas.microsoft.com/office/drawing/2014/main" id="{D24749F3-603D-AAE8-4CED-E6A720C47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B990F9B-7A54-9ACE-3735-636901C7F53F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F3580F9-F9A2-CD11-F05C-D77FF66126D1}"/>
              </a:ext>
            </a:extLst>
          </p:cNvPr>
          <p:cNvGrpSpPr/>
          <p:nvPr/>
        </p:nvGrpSpPr>
        <p:grpSpPr>
          <a:xfrm>
            <a:off x="9836886" y="2694589"/>
            <a:ext cx="745613" cy="761080"/>
            <a:chOff x="4329188" y="3771969"/>
            <a:chExt cx="745613" cy="761080"/>
          </a:xfrm>
        </p:grpSpPr>
        <p:pic>
          <p:nvPicPr>
            <p:cNvPr id="93" name="Content Placeholder 12 8 1" descr="Old Key with solid fill">
              <a:extLst>
                <a:ext uri="{FF2B5EF4-FFF2-40B4-BE49-F238E27FC236}">
                  <a16:creationId xmlns:a16="http://schemas.microsoft.com/office/drawing/2014/main" id="{B93EC66C-DEC1-D5E5-BCCE-7F5DB4A29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5A5F489-A2BF-5822-4E6E-62D3A49A187F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9BC4113-DE50-0180-40AD-B4EAEFEC02E3}"/>
              </a:ext>
            </a:extLst>
          </p:cNvPr>
          <p:cNvGrpSpPr/>
          <p:nvPr/>
        </p:nvGrpSpPr>
        <p:grpSpPr>
          <a:xfrm>
            <a:off x="3587435" y="5190596"/>
            <a:ext cx="946676" cy="1012463"/>
            <a:chOff x="3587435" y="5190596"/>
            <a:chExt cx="946676" cy="10124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F8A96EF-8902-E1F8-E7B4-D6047EB3DC17}"/>
                </a:ext>
              </a:extLst>
            </p:cNvPr>
            <p:cNvGrpSpPr/>
            <p:nvPr/>
          </p:nvGrpSpPr>
          <p:grpSpPr>
            <a:xfrm>
              <a:off x="3587435" y="5335892"/>
              <a:ext cx="946676" cy="867167"/>
              <a:chOff x="5222662" y="4909864"/>
              <a:chExt cx="946676" cy="86716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F88A551-2938-35D7-54A2-8941EE021488}"/>
                  </a:ext>
                </a:extLst>
              </p:cNvPr>
              <p:cNvGrpSpPr/>
              <p:nvPr/>
            </p:nvGrpSpPr>
            <p:grpSpPr>
              <a:xfrm>
                <a:off x="5222662" y="4909864"/>
                <a:ext cx="745613" cy="761080"/>
                <a:chOff x="4329188" y="3771969"/>
                <a:chExt cx="745613" cy="761080"/>
              </a:xfrm>
            </p:grpSpPr>
            <p:pic>
              <p:nvPicPr>
                <p:cNvPr id="18" name="Content Placeholder 12 1 2 1" descr="Old Key with solid fill">
                  <a:extLst>
                    <a:ext uri="{FF2B5EF4-FFF2-40B4-BE49-F238E27FC236}">
                      <a16:creationId xmlns:a16="http://schemas.microsoft.com/office/drawing/2014/main" id="{4F734346-7F76-1C74-1296-B523475AEF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133E25B-240A-0424-8438-162CB97B9C5D}"/>
                    </a:ext>
                  </a:extLst>
                </p:cNvPr>
                <p:cNvSpPr txBox="1"/>
                <p:nvPr/>
              </p:nvSpPr>
              <p:spPr>
                <a:xfrm>
                  <a:off x="4787543" y="377196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8E0C50-6F5D-3B55-895F-C33D3C3E5779}"/>
                  </a:ext>
                </a:extLst>
              </p:cNvPr>
              <p:cNvSpPr txBox="1"/>
              <p:nvPr/>
            </p:nvSpPr>
            <p:spPr>
              <a:xfrm>
                <a:off x="5563082" y="5438477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E9940F8-0AA8-E91D-4ECD-65A4B4CDF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771" y="5190596"/>
              <a:ext cx="489365" cy="41128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A67E11C-B482-71F3-E5B8-6B597249A2FB}"/>
              </a:ext>
            </a:extLst>
          </p:cNvPr>
          <p:cNvGrpSpPr/>
          <p:nvPr/>
        </p:nvGrpSpPr>
        <p:grpSpPr>
          <a:xfrm>
            <a:off x="4300136" y="5190596"/>
            <a:ext cx="1284602" cy="1012463"/>
            <a:chOff x="4300136" y="5190596"/>
            <a:chExt cx="1284602" cy="101246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D3C0A5B-D010-F1C0-A2FD-F29DAAEB2950}"/>
                </a:ext>
              </a:extLst>
            </p:cNvPr>
            <p:cNvGrpSpPr/>
            <p:nvPr/>
          </p:nvGrpSpPr>
          <p:grpSpPr>
            <a:xfrm>
              <a:off x="4638062" y="5335892"/>
              <a:ext cx="946676" cy="867167"/>
              <a:chOff x="5222662" y="4909864"/>
              <a:chExt cx="946676" cy="86716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62525E7-9355-2EF4-CC79-BB74FDD14DD3}"/>
                  </a:ext>
                </a:extLst>
              </p:cNvPr>
              <p:cNvGrpSpPr/>
              <p:nvPr/>
            </p:nvGrpSpPr>
            <p:grpSpPr>
              <a:xfrm>
                <a:off x="5222662" y="4909864"/>
                <a:ext cx="745613" cy="761080"/>
                <a:chOff x="4329188" y="3771969"/>
                <a:chExt cx="745613" cy="761080"/>
              </a:xfrm>
            </p:grpSpPr>
            <p:pic>
              <p:nvPicPr>
                <p:cNvPr id="50" name="Content Placeholder 12 1 3 1" descr="Old Key with solid fill">
                  <a:extLst>
                    <a:ext uri="{FF2B5EF4-FFF2-40B4-BE49-F238E27FC236}">
                      <a16:creationId xmlns:a16="http://schemas.microsoft.com/office/drawing/2014/main" id="{92605012-F3CE-3F5E-1B8C-7D1C22F29E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D24A0D0-A5E8-C6B2-DE45-5B267B1FDF3F}"/>
                    </a:ext>
                  </a:extLst>
                </p:cNvPr>
                <p:cNvSpPr txBox="1"/>
                <p:nvPr/>
              </p:nvSpPr>
              <p:spPr>
                <a:xfrm>
                  <a:off x="4787543" y="377196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BC7DB4-3520-A912-C23B-FCF7AA0234E9}"/>
                  </a:ext>
                </a:extLst>
              </p:cNvPr>
              <p:cNvSpPr txBox="1"/>
              <p:nvPr/>
            </p:nvSpPr>
            <p:spPr>
              <a:xfrm>
                <a:off x="5563082" y="5438477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BCBF9D-EC3E-BA68-82CE-0CA094C0B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00136" y="5190596"/>
              <a:ext cx="582547" cy="38395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Graphic 97" descr="Key with solid fill">
            <a:extLst>
              <a:ext uri="{FF2B5EF4-FFF2-40B4-BE49-F238E27FC236}">
                <a16:creationId xmlns:a16="http://schemas.microsoft.com/office/drawing/2014/main" id="{26A463D7-8B66-F1A6-EC9E-6513BF488C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7642" y="4453883"/>
            <a:ext cx="2078734" cy="2078734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B328876-2D0F-F38B-B550-C9E048F10B63}"/>
              </a:ext>
            </a:extLst>
          </p:cNvPr>
          <p:cNvGrpSpPr/>
          <p:nvPr/>
        </p:nvGrpSpPr>
        <p:grpSpPr>
          <a:xfrm>
            <a:off x="8524547" y="4804107"/>
            <a:ext cx="2058619" cy="1537871"/>
            <a:chOff x="8524547" y="4804107"/>
            <a:chExt cx="2058619" cy="1537871"/>
          </a:xfrm>
        </p:grpSpPr>
        <p:sp>
          <p:nvSpPr>
            <p:cNvPr id="99" name="Left Bracket 98">
              <a:extLst>
                <a:ext uri="{FF2B5EF4-FFF2-40B4-BE49-F238E27FC236}">
                  <a16:creationId xmlns:a16="http://schemas.microsoft.com/office/drawing/2014/main" id="{7FC2E27E-9AFB-8D3F-1825-075988559FFC}"/>
                </a:ext>
              </a:extLst>
            </p:cNvPr>
            <p:cNvSpPr/>
            <p:nvPr/>
          </p:nvSpPr>
          <p:spPr>
            <a:xfrm>
              <a:off x="8947073" y="4820785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4E1421-AC83-B721-72E3-EF3088FF07AF}"/>
                </a:ext>
              </a:extLst>
            </p:cNvPr>
            <p:cNvSpPr txBox="1"/>
            <p:nvPr/>
          </p:nvSpPr>
          <p:spPr>
            <a:xfrm>
              <a:off x="8524547" y="518540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101" name="Left Bracket 100">
              <a:extLst>
                <a:ext uri="{FF2B5EF4-FFF2-40B4-BE49-F238E27FC236}">
                  <a16:creationId xmlns:a16="http://schemas.microsoft.com/office/drawing/2014/main" id="{F83EE051-DB7A-8F9E-F52A-976B6D4DAE49}"/>
                </a:ext>
              </a:extLst>
            </p:cNvPr>
            <p:cNvSpPr/>
            <p:nvPr/>
          </p:nvSpPr>
          <p:spPr>
            <a:xfrm rot="10800000">
              <a:off x="10414060" y="482078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ADFAD9F-162C-82CE-234E-2B4AAEFF8EAF}"/>
                </a:ext>
              </a:extLst>
            </p:cNvPr>
            <p:cNvGrpSpPr/>
            <p:nvPr/>
          </p:nvGrpSpPr>
          <p:grpSpPr>
            <a:xfrm>
              <a:off x="9836886" y="4804107"/>
              <a:ext cx="745613" cy="761080"/>
              <a:chOff x="4329188" y="3771969"/>
              <a:chExt cx="745613" cy="761080"/>
            </a:xfrm>
          </p:grpSpPr>
          <p:pic>
            <p:nvPicPr>
              <p:cNvPr id="106" name="Content Placeholder 12 6 2" descr="Old Key with solid fill">
                <a:extLst>
                  <a:ext uri="{FF2B5EF4-FFF2-40B4-BE49-F238E27FC236}">
                    <a16:creationId xmlns:a16="http://schemas.microsoft.com/office/drawing/2014/main" id="{35EE1972-2E20-B0D8-8BD3-1968909BB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E1C9235-4CD0-62A8-1DCF-CADC05D0B622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9078AA1-E4A2-3245-6F66-ED5FC5C9E624}"/>
                </a:ext>
              </a:extLst>
            </p:cNvPr>
            <p:cNvGrpSpPr/>
            <p:nvPr/>
          </p:nvGrpSpPr>
          <p:grpSpPr>
            <a:xfrm>
              <a:off x="9072377" y="5512874"/>
              <a:ext cx="745613" cy="761080"/>
              <a:chOff x="4329188" y="3771969"/>
              <a:chExt cx="745613" cy="761080"/>
            </a:xfrm>
          </p:grpSpPr>
          <p:pic>
            <p:nvPicPr>
              <p:cNvPr id="109" name="Content Placeholder 12 7 2" descr="Old Key with solid fill">
                <a:extLst>
                  <a:ext uri="{FF2B5EF4-FFF2-40B4-BE49-F238E27FC236}">
                    <a16:creationId xmlns:a16="http://schemas.microsoft.com/office/drawing/2014/main" id="{1B80ED4E-2A96-03D7-9028-28401F991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E945A4B-EA41-FBBA-ECEE-4B5DF82FB3C6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ABC754F-F119-EA74-66A6-60CE872356BC}"/>
                </a:ext>
              </a:extLst>
            </p:cNvPr>
            <p:cNvGrpSpPr/>
            <p:nvPr/>
          </p:nvGrpSpPr>
          <p:grpSpPr>
            <a:xfrm>
              <a:off x="9836886" y="5505232"/>
              <a:ext cx="745613" cy="761080"/>
              <a:chOff x="4329188" y="3771969"/>
              <a:chExt cx="745613" cy="761080"/>
            </a:xfrm>
          </p:grpSpPr>
          <p:pic>
            <p:nvPicPr>
              <p:cNvPr id="112" name="Content Placeholder 12 8 2" descr="Old Key with solid fill">
                <a:extLst>
                  <a:ext uri="{FF2B5EF4-FFF2-40B4-BE49-F238E27FC236}">
                    <a16:creationId xmlns:a16="http://schemas.microsoft.com/office/drawing/2014/main" id="{F9DBDDB4-B0DB-C7DF-D07A-9D686842F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B4DFC02-AF38-07DB-9C95-308781458966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14271ED-094E-1AE9-5B7C-D03C09F04E59}"/>
              </a:ext>
            </a:extLst>
          </p:cNvPr>
          <p:cNvGrpSpPr>
            <a:grpSpLocks noChangeAspect="1"/>
          </p:cNvGrpSpPr>
          <p:nvPr/>
        </p:nvGrpSpPr>
        <p:grpSpPr>
          <a:xfrm>
            <a:off x="9165301" y="4808288"/>
            <a:ext cx="614818" cy="852638"/>
            <a:chOff x="1053921" y="3903214"/>
            <a:chExt cx="1117441" cy="154968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8021953-0069-B33C-8CD2-43EF23F0547D}"/>
                </a:ext>
              </a:extLst>
            </p:cNvPr>
            <p:cNvGrpSpPr/>
            <p:nvPr/>
          </p:nvGrpSpPr>
          <p:grpSpPr>
            <a:xfrm>
              <a:off x="1061469" y="3903214"/>
              <a:ext cx="1109893" cy="885088"/>
              <a:chOff x="5222662" y="4972210"/>
              <a:chExt cx="1109893" cy="885088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4F092BDE-7176-166C-7383-A3BC73287E70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33900" cy="698734"/>
                <a:chOff x="4329188" y="3834315"/>
                <a:chExt cx="833900" cy="698734"/>
              </a:xfrm>
            </p:grpSpPr>
            <p:pic>
              <p:nvPicPr>
                <p:cNvPr id="117" name="Content Placeholder 12 1 2 2" descr="Old Key with solid fill">
                  <a:extLst>
                    <a:ext uri="{FF2B5EF4-FFF2-40B4-BE49-F238E27FC236}">
                      <a16:creationId xmlns:a16="http://schemas.microsoft.com/office/drawing/2014/main" id="{407A2BAA-6837-CF56-57B8-04EC3458DC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BE06194-1876-A85A-73CB-07FCBE665C6F}"/>
                    </a:ext>
                  </a:extLst>
                </p:cNvPr>
                <p:cNvSpPr txBox="1"/>
                <p:nvPr/>
              </p:nvSpPr>
              <p:spPr>
                <a:xfrm>
                  <a:off x="4699260" y="3834315"/>
                  <a:ext cx="463828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59FEEE1-7523-8FCF-D197-9A6355392420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0F530CC-282F-3F65-8F3C-220EE6BB9B9A}"/>
                </a:ext>
              </a:extLst>
            </p:cNvPr>
            <p:cNvGrpSpPr/>
            <p:nvPr/>
          </p:nvGrpSpPr>
          <p:grpSpPr>
            <a:xfrm>
              <a:off x="1053921" y="4567808"/>
              <a:ext cx="1109893" cy="885089"/>
              <a:chOff x="5222662" y="4972210"/>
              <a:chExt cx="1109893" cy="885089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9A752ADC-46A4-01BD-116C-A0E5BA89B4EF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33900" cy="698734"/>
                <a:chOff x="4329188" y="3834315"/>
                <a:chExt cx="833900" cy="698734"/>
              </a:xfrm>
            </p:grpSpPr>
            <p:pic>
              <p:nvPicPr>
                <p:cNvPr id="122" name="Content Placeholder 12 1 3 2" descr="Old Key with solid fill">
                  <a:extLst>
                    <a:ext uri="{FF2B5EF4-FFF2-40B4-BE49-F238E27FC236}">
                      <a16:creationId xmlns:a16="http://schemas.microsoft.com/office/drawing/2014/main" id="{FBC23458-B77A-5DE0-B90D-91B5DBD85B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3ADF3340-934B-BA76-517E-A92F5BCBA59A}"/>
                    </a:ext>
                  </a:extLst>
                </p:cNvPr>
                <p:cNvSpPr txBox="1"/>
                <p:nvPr/>
              </p:nvSpPr>
              <p:spPr>
                <a:xfrm>
                  <a:off x="4699260" y="3834315"/>
                  <a:ext cx="463828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10746EC-D4A5-F519-1F86-D2F8124F2ECA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" name="Graphic 2" descr="Close with solid fill">
            <a:extLst>
              <a:ext uri="{FF2B5EF4-FFF2-40B4-BE49-F238E27FC236}">
                <a16:creationId xmlns:a16="http://schemas.microsoft.com/office/drawing/2014/main" id="{FE83C358-240C-C2E3-FDF6-9630018291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62751" y="4946273"/>
            <a:ext cx="612328" cy="612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D2509-CCD8-B301-DE2B-839A5DD1C0CE}"/>
              </a:ext>
            </a:extLst>
          </p:cNvPr>
          <p:cNvSpPr txBox="1"/>
          <p:nvPr/>
        </p:nvSpPr>
        <p:spPr>
          <a:xfrm>
            <a:off x="7848093" y="5797147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41224 -0.37569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0091 -0.4081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 title="IguanaTex Bitmap Display">
            <a:extLst>
              <a:ext uri="{FF2B5EF4-FFF2-40B4-BE49-F238E27FC236}">
                <a16:creationId xmlns:a16="http://schemas.microsoft.com/office/drawing/2014/main" id="{4BB39CD4-793E-5338-48FA-8A915F717E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40" y="1283451"/>
            <a:ext cx="5285409" cy="53107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9E591AE-563D-9279-B3C2-2F787B49F551}"/>
              </a:ext>
            </a:extLst>
          </p:cNvPr>
          <p:cNvGrpSpPr/>
          <p:nvPr/>
        </p:nvGrpSpPr>
        <p:grpSpPr>
          <a:xfrm>
            <a:off x="4046902" y="4571310"/>
            <a:ext cx="745613" cy="761080"/>
            <a:chOff x="4329188" y="3771969"/>
            <a:chExt cx="745613" cy="761080"/>
          </a:xfrm>
        </p:grpSpPr>
        <p:pic>
          <p:nvPicPr>
            <p:cNvPr id="26" name="Content Placeholder 12 1 1" descr="Old Key with solid fill">
              <a:extLst>
                <a:ext uri="{FF2B5EF4-FFF2-40B4-BE49-F238E27FC236}">
                  <a16:creationId xmlns:a16="http://schemas.microsoft.com/office/drawing/2014/main" id="{C23DD7E0-B607-87C8-E4F9-22B2E10F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5409F9-1B44-0FBE-1C45-B08894394087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8A96EF-8902-E1F8-E7B4-D6047EB3DC17}"/>
              </a:ext>
            </a:extLst>
          </p:cNvPr>
          <p:cNvGrpSpPr/>
          <p:nvPr/>
        </p:nvGrpSpPr>
        <p:grpSpPr>
          <a:xfrm>
            <a:off x="3587435" y="5335892"/>
            <a:ext cx="946676" cy="867167"/>
            <a:chOff x="5222662" y="4909864"/>
            <a:chExt cx="946676" cy="8671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88A551-2938-35D7-54A2-8941EE021488}"/>
                </a:ext>
              </a:extLst>
            </p:cNvPr>
            <p:cNvGrpSpPr/>
            <p:nvPr/>
          </p:nvGrpSpPr>
          <p:grpSpPr>
            <a:xfrm>
              <a:off x="5222662" y="4909864"/>
              <a:ext cx="745613" cy="761080"/>
              <a:chOff x="4329188" y="3771969"/>
              <a:chExt cx="745613" cy="761080"/>
            </a:xfrm>
          </p:grpSpPr>
          <p:pic>
            <p:nvPicPr>
              <p:cNvPr id="18" name="Content Placeholder 12 1 2 1" descr="Old Key with solid fill">
                <a:extLst>
                  <a:ext uri="{FF2B5EF4-FFF2-40B4-BE49-F238E27FC236}">
                    <a16:creationId xmlns:a16="http://schemas.microsoft.com/office/drawing/2014/main" id="{4F734346-7F76-1C74-1296-B523475AE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33E25B-240A-0424-8438-162CB97B9C5D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8E0C50-6F5D-3B55-895F-C33D3C3E5779}"/>
                </a:ext>
              </a:extLst>
            </p:cNvPr>
            <p:cNvSpPr txBox="1"/>
            <p:nvPr/>
          </p:nvSpPr>
          <p:spPr>
            <a:xfrm>
              <a:off x="5563082" y="5438477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||0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3C0A5B-D010-F1C0-A2FD-F29DAAEB2950}"/>
              </a:ext>
            </a:extLst>
          </p:cNvPr>
          <p:cNvGrpSpPr/>
          <p:nvPr/>
        </p:nvGrpSpPr>
        <p:grpSpPr>
          <a:xfrm>
            <a:off x="4638062" y="5335892"/>
            <a:ext cx="946676" cy="867167"/>
            <a:chOff x="5222662" y="4909864"/>
            <a:chExt cx="946676" cy="86716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62525E7-9355-2EF4-CC79-BB74FDD14DD3}"/>
                </a:ext>
              </a:extLst>
            </p:cNvPr>
            <p:cNvGrpSpPr/>
            <p:nvPr/>
          </p:nvGrpSpPr>
          <p:grpSpPr>
            <a:xfrm>
              <a:off x="5222662" y="4909864"/>
              <a:ext cx="745613" cy="761080"/>
              <a:chOff x="4329188" y="3771969"/>
              <a:chExt cx="745613" cy="761080"/>
            </a:xfrm>
          </p:grpSpPr>
          <p:pic>
            <p:nvPicPr>
              <p:cNvPr id="50" name="Content Placeholder 12 1 3 1" descr="Old Key with solid fill">
                <a:extLst>
                  <a:ext uri="{FF2B5EF4-FFF2-40B4-BE49-F238E27FC236}">
                    <a16:creationId xmlns:a16="http://schemas.microsoft.com/office/drawing/2014/main" id="{92605012-F3CE-3F5E-1B8C-7D1C22F29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D24A0D0-A5E8-C6B2-DE45-5B267B1FDF3F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BC7DB4-3520-A912-C23B-FCF7AA0234E9}"/>
                </a:ext>
              </a:extLst>
            </p:cNvPr>
            <p:cNvSpPr txBox="1"/>
            <p:nvPr/>
          </p:nvSpPr>
          <p:spPr>
            <a:xfrm>
              <a:off x="5563083" y="5438477"/>
              <a:ext cx="60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E9940F8-0AA8-E91D-4ECD-65A4B4CDF860}"/>
              </a:ext>
            </a:extLst>
          </p:cNvPr>
          <p:cNvCxnSpPr>
            <a:cxnSpLocks/>
          </p:cNvCxnSpPr>
          <p:nvPr/>
        </p:nvCxnSpPr>
        <p:spPr>
          <a:xfrm flipV="1">
            <a:off x="3810771" y="5190596"/>
            <a:ext cx="489365" cy="411282"/>
          </a:xfrm>
          <a:prstGeom prst="lin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BBCBF9D-EC3E-BA68-82CE-0CA094C0B151}"/>
              </a:ext>
            </a:extLst>
          </p:cNvPr>
          <p:cNvCxnSpPr>
            <a:cxnSpLocks/>
          </p:cNvCxnSpPr>
          <p:nvPr/>
        </p:nvCxnSpPr>
        <p:spPr>
          <a:xfrm flipH="1" flipV="1">
            <a:off x="4300136" y="5190596"/>
            <a:ext cx="582547" cy="383953"/>
          </a:xfrm>
          <a:prstGeom prst="lin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Graphic 97" descr="Key with solid fill">
            <a:extLst>
              <a:ext uri="{FF2B5EF4-FFF2-40B4-BE49-F238E27FC236}">
                <a16:creationId xmlns:a16="http://schemas.microsoft.com/office/drawing/2014/main" id="{26A463D7-8B66-F1A6-EC9E-6513BF488C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7642" y="4453883"/>
            <a:ext cx="2078734" cy="2078734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6B798CD-8047-0FCC-9AF1-FAB302D88807}"/>
              </a:ext>
            </a:extLst>
          </p:cNvPr>
          <p:cNvGrpSpPr/>
          <p:nvPr/>
        </p:nvGrpSpPr>
        <p:grpSpPr>
          <a:xfrm>
            <a:off x="8524547" y="4820784"/>
            <a:ext cx="2058619" cy="1521194"/>
            <a:chOff x="8524547" y="4820784"/>
            <a:chExt cx="2058619" cy="1521194"/>
          </a:xfrm>
        </p:grpSpPr>
        <p:sp>
          <p:nvSpPr>
            <p:cNvPr id="99" name="Left Bracket 98">
              <a:extLst>
                <a:ext uri="{FF2B5EF4-FFF2-40B4-BE49-F238E27FC236}">
                  <a16:creationId xmlns:a16="http://schemas.microsoft.com/office/drawing/2014/main" id="{7FC2E27E-9AFB-8D3F-1825-075988559FFC}"/>
                </a:ext>
              </a:extLst>
            </p:cNvPr>
            <p:cNvSpPr/>
            <p:nvPr/>
          </p:nvSpPr>
          <p:spPr>
            <a:xfrm>
              <a:off x="8947073" y="4820785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4E1421-AC83-B721-72E3-EF3088FF07AF}"/>
                </a:ext>
              </a:extLst>
            </p:cNvPr>
            <p:cNvSpPr txBox="1"/>
            <p:nvPr/>
          </p:nvSpPr>
          <p:spPr>
            <a:xfrm>
              <a:off x="8524547" y="518540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101" name="Left Bracket 100">
              <a:extLst>
                <a:ext uri="{FF2B5EF4-FFF2-40B4-BE49-F238E27FC236}">
                  <a16:creationId xmlns:a16="http://schemas.microsoft.com/office/drawing/2014/main" id="{F83EE051-DB7A-8F9E-F52A-976B6D4DAE49}"/>
                </a:ext>
              </a:extLst>
            </p:cNvPr>
            <p:cNvSpPr/>
            <p:nvPr/>
          </p:nvSpPr>
          <p:spPr>
            <a:xfrm rot="10800000">
              <a:off x="10414060" y="482078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9078AA1-E4A2-3245-6F66-ED5FC5C9E624}"/>
                </a:ext>
              </a:extLst>
            </p:cNvPr>
            <p:cNvGrpSpPr/>
            <p:nvPr/>
          </p:nvGrpSpPr>
          <p:grpSpPr>
            <a:xfrm>
              <a:off x="9072377" y="5512874"/>
              <a:ext cx="745613" cy="761080"/>
              <a:chOff x="4329188" y="3771969"/>
              <a:chExt cx="745613" cy="761080"/>
            </a:xfrm>
          </p:grpSpPr>
          <p:pic>
            <p:nvPicPr>
              <p:cNvPr id="109" name="Content Placeholder 12 7 2 1" descr="Old Key with solid fill">
                <a:extLst>
                  <a:ext uri="{FF2B5EF4-FFF2-40B4-BE49-F238E27FC236}">
                    <a16:creationId xmlns:a16="http://schemas.microsoft.com/office/drawing/2014/main" id="{1B80ED4E-2A96-03D7-9028-28401F991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E945A4B-EA41-FBBA-ECEE-4B5DF82FB3C6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ABC754F-F119-EA74-66A6-60CE872356BC}"/>
                </a:ext>
              </a:extLst>
            </p:cNvPr>
            <p:cNvGrpSpPr/>
            <p:nvPr/>
          </p:nvGrpSpPr>
          <p:grpSpPr>
            <a:xfrm>
              <a:off x="9836886" y="5505232"/>
              <a:ext cx="745613" cy="761080"/>
              <a:chOff x="4329188" y="3771969"/>
              <a:chExt cx="745613" cy="761080"/>
            </a:xfrm>
          </p:grpSpPr>
          <p:pic>
            <p:nvPicPr>
              <p:cNvPr id="112" name="Content Placeholder 12 8 2 1" descr="Old Key with solid fill">
                <a:extLst>
                  <a:ext uri="{FF2B5EF4-FFF2-40B4-BE49-F238E27FC236}">
                    <a16:creationId xmlns:a16="http://schemas.microsoft.com/office/drawing/2014/main" id="{F9DBDDB4-B0DB-C7DF-D07A-9D686842F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B4DFC02-AF38-07DB-9C95-308781458966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0F530CC-282F-3F65-8F3C-220EE6BB9B9A}"/>
                </a:ext>
              </a:extLst>
            </p:cNvPr>
            <p:cNvGrpSpPr/>
            <p:nvPr/>
          </p:nvGrpSpPr>
          <p:grpSpPr>
            <a:xfrm>
              <a:off x="9169340" y="5177411"/>
              <a:ext cx="610665" cy="486977"/>
              <a:chOff x="5222662" y="4972210"/>
              <a:chExt cx="1109893" cy="885089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9A752ADC-46A4-01BD-116C-A0E5BA89B4EF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33900" cy="698734"/>
                <a:chOff x="4329188" y="3834315"/>
                <a:chExt cx="833900" cy="698734"/>
              </a:xfrm>
            </p:grpSpPr>
            <p:pic>
              <p:nvPicPr>
                <p:cNvPr id="122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FBC23458-B77A-5DE0-B90D-91B5DBD85B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3ADF3340-934B-BA76-517E-A92F5BCBA59A}"/>
                    </a:ext>
                  </a:extLst>
                </p:cNvPr>
                <p:cNvSpPr txBox="1"/>
                <p:nvPr/>
              </p:nvSpPr>
              <p:spPr>
                <a:xfrm>
                  <a:off x="4699260" y="3834315"/>
                  <a:ext cx="463828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10746EC-D4A5-F519-1F86-D2F8124F2ECA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3265DC-CFC6-90ED-7FAF-937721FF1577}"/>
              </a:ext>
            </a:extLst>
          </p:cNvPr>
          <p:cNvGrpSpPr>
            <a:grpSpLocks noChangeAspect="1"/>
          </p:cNvGrpSpPr>
          <p:nvPr/>
        </p:nvGrpSpPr>
        <p:grpSpPr>
          <a:xfrm>
            <a:off x="9872968" y="4811749"/>
            <a:ext cx="614819" cy="852638"/>
            <a:chOff x="1053921" y="3903214"/>
            <a:chExt cx="1117442" cy="15496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ED0CF2-DAC2-CC7F-D106-204A4B39DE45}"/>
                </a:ext>
              </a:extLst>
            </p:cNvPr>
            <p:cNvGrpSpPr/>
            <p:nvPr/>
          </p:nvGrpSpPr>
          <p:grpSpPr>
            <a:xfrm>
              <a:off x="1061469" y="3903214"/>
              <a:ext cx="1109894" cy="885088"/>
              <a:chOff x="5222662" y="4972210"/>
              <a:chExt cx="1109894" cy="88508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2F8A54-8210-A514-D097-A9F676ACF965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46" cy="698734"/>
                <a:chOff x="4329188" y="3834315"/>
                <a:chExt cx="865946" cy="698734"/>
              </a:xfrm>
            </p:grpSpPr>
            <p:pic>
              <p:nvPicPr>
                <p:cNvPr id="15" name="Content Placeholder 12 1 2 2 1" descr="Old Key with solid fill">
                  <a:extLst>
                    <a:ext uri="{FF2B5EF4-FFF2-40B4-BE49-F238E27FC236}">
                      <a16:creationId xmlns:a16="http://schemas.microsoft.com/office/drawing/2014/main" id="{1051F7C1-44C6-3B3E-EB02-B0BBEC2803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C493292-29C8-0458-7037-23632ED0A836}"/>
                    </a:ext>
                  </a:extLst>
                </p:cNvPr>
                <p:cNvSpPr txBox="1"/>
                <p:nvPr/>
              </p:nvSpPr>
              <p:spPr>
                <a:xfrm>
                  <a:off x="4667211" y="3834315"/>
                  <a:ext cx="527923" cy="47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B82CC4-9429-7413-5FDB-1484B99032A6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7" cy="47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652E17-7098-919D-502E-27E4676A8B1F}"/>
                </a:ext>
              </a:extLst>
            </p:cNvPr>
            <p:cNvGrpSpPr/>
            <p:nvPr/>
          </p:nvGrpSpPr>
          <p:grpSpPr>
            <a:xfrm>
              <a:off x="1053921" y="4567808"/>
              <a:ext cx="1109894" cy="885089"/>
              <a:chOff x="5222662" y="4972210"/>
              <a:chExt cx="1109894" cy="88508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94093FE-2E63-AA46-CECE-F6BAAFB2188E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50" cy="698734"/>
                <a:chOff x="4329188" y="3834315"/>
                <a:chExt cx="865950" cy="698734"/>
              </a:xfrm>
            </p:grpSpPr>
            <p:pic>
              <p:nvPicPr>
                <p:cNvPr id="10" name="Content Placeholder 12 1 3 2 2" descr="Old Key with solid fill">
                  <a:extLst>
                    <a:ext uri="{FF2B5EF4-FFF2-40B4-BE49-F238E27FC236}">
                      <a16:creationId xmlns:a16="http://schemas.microsoft.com/office/drawing/2014/main" id="{C19BF3B0-BD36-DE57-19B8-E888A05226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7A28196-B9EA-26B3-D5C9-C2C65C33A81D}"/>
                    </a:ext>
                  </a:extLst>
                </p:cNvPr>
                <p:cNvSpPr txBox="1"/>
                <p:nvPr/>
              </p:nvSpPr>
              <p:spPr>
                <a:xfrm>
                  <a:off x="4667213" y="3834315"/>
                  <a:ext cx="527925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A01A84-1143-4407-28D1-70CF8ED7E31D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7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65" name="Graphic 64" descr="Key with solid fill">
            <a:extLst>
              <a:ext uri="{FF2B5EF4-FFF2-40B4-BE49-F238E27FC236}">
                <a16:creationId xmlns:a16="http://schemas.microsoft.com/office/drawing/2014/main" id="{FC7FC172-B296-2C1C-57E7-D4FFA1DFA7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7642" y="1638103"/>
            <a:ext cx="2078734" cy="2078734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A2EDF28-4B6B-3508-712B-D4BCC9A42194}"/>
              </a:ext>
            </a:extLst>
          </p:cNvPr>
          <p:cNvGrpSpPr/>
          <p:nvPr/>
        </p:nvGrpSpPr>
        <p:grpSpPr>
          <a:xfrm>
            <a:off x="8524547" y="1988327"/>
            <a:ext cx="2058619" cy="1537871"/>
            <a:chOff x="8524547" y="1988327"/>
            <a:chExt cx="2058619" cy="1537871"/>
          </a:xfrm>
        </p:grpSpPr>
        <p:sp>
          <p:nvSpPr>
            <p:cNvPr id="66" name="Left Bracket 65">
              <a:extLst>
                <a:ext uri="{FF2B5EF4-FFF2-40B4-BE49-F238E27FC236}">
                  <a16:creationId xmlns:a16="http://schemas.microsoft.com/office/drawing/2014/main" id="{04832A9A-1BA3-A29E-B9C9-326908250C56}"/>
                </a:ext>
              </a:extLst>
            </p:cNvPr>
            <p:cNvSpPr/>
            <p:nvPr/>
          </p:nvSpPr>
          <p:spPr>
            <a:xfrm>
              <a:off x="8947073" y="2005005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158B51-2058-2500-DAEA-D454C6824AE5}"/>
                </a:ext>
              </a:extLst>
            </p:cNvPr>
            <p:cNvSpPr txBox="1"/>
            <p:nvPr/>
          </p:nvSpPr>
          <p:spPr>
            <a:xfrm>
              <a:off x="8524547" y="236962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73" name="Left Bracket 72">
              <a:extLst>
                <a:ext uri="{FF2B5EF4-FFF2-40B4-BE49-F238E27FC236}">
                  <a16:creationId xmlns:a16="http://schemas.microsoft.com/office/drawing/2014/main" id="{FCBBFD8C-9DC3-9F8E-2949-7DEB78DC3A91}"/>
                </a:ext>
              </a:extLst>
            </p:cNvPr>
            <p:cNvSpPr/>
            <p:nvPr/>
          </p:nvSpPr>
          <p:spPr>
            <a:xfrm rot="10800000">
              <a:off x="10414060" y="200500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2F9F71C-51E8-A593-1D41-501DAADD39A8}"/>
                </a:ext>
              </a:extLst>
            </p:cNvPr>
            <p:cNvGrpSpPr/>
            <p:nvPr/>
          </p:nvGrpSpPr>
          <p:grpSpPr>
            <a:xfrm>
              <a:off x="9836886" y="1988327"/>
              <a:ext cx="745613" cy="761080"/>
              <a:chOff x="4329188" y="3771969"/>
              <a:chExt cx="745613" cy="761080"/>
            </a:xfrm>
          </p:grpSpPr>
          <p:pic>
            <p:nvPicPr>
              <p:cNvPr id="75" name="Content Placeholder 12 6 2" descr="Old Key with solid fill">
                <a:extLst>
                  <a:ext uri="{FF2B5EF4-FFF2-40B4-BE49-F238E27FC236}">
                    <a16:creationId xmlns:a16="http://schemas.microsoft.com/office/drawing/2014/main" id="{8BDF83E4-B397-5258-2904-5DFDDEB9E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858D218-7C27-7446-6F23-B23FD4396C90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63ED325-E963-FD66-1617-49DE51FC7D84}"/>
                </a:ext>
              </a:extLst>
            </p:cNvPr>
            <p:cNvGrpSpPr/>
            <p:nvPr/>
          </p:nvGrpSpPr>
          <p:grpSpPr>
            <a:xfrm>
              <a:off x="9072377" y="2697094"/>
              <a:ext cx="745613" cy="761080"/>
              <a:chOff x="4329188" y="3771969"/>
              <a:chExt cx="745613" cy="761080"/>
            </a:xfrm>
          </p:grpSpPr>
          <p:pic>
            <p:nvPicPr>
              <p:cNvPr id="78" name="Content Placeholder 12 7 2 2" descr="Old Key with solid fill">
                <a:extLst>
                  <a:ext uri="{FF2B5EF4-FFF2-40B4-BE49-F238E27FC236}">
                    <a16:creationId xmlns:a16="http://schemas.microsoft.com/office/drawing/2014/main" id="{5F045E2A-4AF7-9107-827E-6D83C2A7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C0300AF-F7CD-3E1D-ADEA-4A77C63EA835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FF5FFA8-DFA5-64A4-074E-5483D7D0D850}"/>
                </a:ext>
              </a:extLst>
            </p:cNvPr>
            <p:cNvGrpSpPr/>
            <p:nvPr/>
          </p:nvGrpSpPr>
          <p:grpSpPr>
            <a:xfrm>
              <a:off x="9836886" y="2689452"/>
              <a:ext cx="745613" cy="761080"/>
              <a:chOff x="4329188" y="3771969"/>
              <a:chExt cx="745613" cy="761080"/>
            </a:xfrm>
          </p:grpSpPr>
          <p:pic>
            <p:nvPicPr>
              <p:cNvPr id="81" name="Content Placeholder 12 8 2 2" descr="Old Key with solid fill">
                <a:extLst>
                  <a:ext uri="{FF2B5EF4-FFF2-40B4-BE49-F238E27FC236}">
                    <a16:creationId xmlns:a16="http://schemas.microsoft.com/office/drawing/2014/main" id="{FA9BA893-9634-86D0-744C-FA0132384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68E95C3-31FE-0DEC-0452-947D39D070ED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5F6F57F-240C-AA46-4D3B-517AA564CD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65301" y="1992508"/>
              <a:ext cx="614818" cy="852638"/>
              <a:chOff x="1053921" y="3903214"/>
              <a:chExt cx="1117441" cy="1549683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7E69974B-FF88-0159-59A5-58786AFC133E}"/>
                  </a:ext>
                </a:extLst>
              </p:cNvPr>
              <p:cNvGrpSpPr/>
              <p:nvPr/>
            </p:nvGrpSpPr>
            <p:grpSpPr>
              <a:xfrm>
                <a:off x="1061469" y="3903214"/>
                <a:ext cx="1109893" cy="885088"/>
                <a:chOff x="5222662" y="4972210"/>
                <a:chExt cx="1109893" cy="885088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C8982B4F-CBC8-7C0B-E6A9-E36EA9311E33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833900" cy="698734"/>
                  <a:chOff x="4329188" y="3834315"/>
                  <a:chExt cx="833900" cy="698734"/>
                </a:xfrm>
              </p:grpSpPr>
              <p:pic>
                <p:nvPicPr>
                  <p:cNvPr id="128" name="Content Placeholder 12 1 2 2 2" descr="Old Key with solid fill">
                    <a:extLst>
                      <a:ext uri="{FF2B5EF4-FFF2-40B4-BE49-F238E27FC236}">
                        <a16:creationId xmlns:a16="http://schemas.microsoft.com/office/drawing/2014/main" id="{70ADC1E3-7E26-170B-6106-75C1D76384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E3C449A0-977F-CACE-C6FC-D0E1DA8CF865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260" y="3834315"/>
                    <a:ext cx="463828" cy="475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97E4BDF-0926-E192-AD80-4A58B2F957EB}"/>
                    </a:ext>
                  </a:extLst>
                </p:cNvPr>
                <p:cNvSpPr txBox="1"/>
                <p:nvPr/>
              </p:nvSpPr>
              <p:spPr>
                <a:xfrm>
                  <a:off x="5475409" y="5381818"/>
                  <a:ext cx="857146" cy="47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1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||0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1F21A4E-E9F9-27AE-E498-453A7D29DD6C}"/>
                  </a:ext>
                </a:extLst>
              </p:cNvPr>
              <p:cNvGrpSpPr/>
              <p:nvPr/>
            </p:nvGrpSpPr>
            <p:grpSpPr>
              <a:xfrm>
                <a:off x="1053921" y="4567808"/>
                <a:ext cx="1109893" cy="885089"/>
                <a:chOff x="5222662" y="4972210"/>
                <a:chExt cx="1109893" cy="885089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E8ACACD2-52B8-5BD7-6FD5-B3F5B79BA4E2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833900" cy="698734"/>
                  <a:chOff x="4329188" y="3834315"/>
                  <a:chExt cx="833900" cy="698734"/>
                </a:xfrm>
              </p:grpSpPr>
              <p:pic>
                <p:nvPicPr>
                  <p:cNvPr id="104" name="Content Placeholder 12 1 3 2 3" descr="Old Key with solid fill">
                    <a:extLst>
                      <a:ext uri="{FF2B5EF4-FFF2-40B4-BE49-F238E27FC236}">
                        <a16:creationId xmlns:a16="http://schemas.microsoft.com/office/drawing/2014/main" id="{9BE415ED-6596-2C35-C27E-5B8C7DAFF8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F3A7AF8C-3B8C-DA3B-6D71-0B237BB4AE4F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260" y="3834315"/>
                    <a:ext cx="463828" cy="475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114FBEF-66E9-B845-C464-C5552B82848B}"/>
                    </a:ext>
                  </a:extLst>
                </p:cNvPr>
                <p:cNvSpPr txBox="1"/>
                <p:nvPr/>
              </p:nvSpPr>
              <p:spPr>
                <a:xfrm>
                  <a:off x="5475409" y="5381818"/>
                  <a:ext cx="857146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1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138" name="Graphic 137" descr="Close with solid fill">
            <a:extLst>
              <a:ext uri="{FF2B5EF4-FFF2-40B4-BE49-F238E27FC236}">
                <a16:creationId xmlns:a16="http://schemas.microsoft.com/office/drawing/2014/main" id="{BD56D84F-90CD-C4B8-A751-B1B6A1D78C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81292" y="4801079"/>
            <a:ext cx="466590" cy="466590"/>
          </a:xfrm>
          <a:prstGeom prst="rect">
            <a:avLst/>
          </a:prstGeom>
        </p:spPr>
      </p:pic>
      <p:pic>
        <p:nvPicPr>
          <p:cNvPr id="3" name="Graphic 2" descr="Close with solid fill">
            <a:extLst>
              <a:ext uri="{FF2B5EF4-FFF2-40B4-BE49-F238E27FC236}">
                <a16:creationId xmlns:a16="http://schemas.microsoft.com/office/drawing/2014/main" id="{B0E5F9AE-B314-5F74-EE3E-D33FDA5C9A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41572" y="4925556"/>
            <a:ext cx="612328" cy="612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83205B-6C1B-EAE7-34B7-47860D93CDD0}"/>
              </a:ext>
            </a:extLst>
          </p:cNvPr>
          <p:cNvSpPr txBox="1"/>
          <p:nvPr/>
        </p:nvSpPr>
        <p:spPr>
          <a:xfrm>
            <a:off x="7650121" y="5797147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A298E2-FA52-AE40-4B62-AAFF413EF6AA}"/>
              </a:ext>
            </a:extLst>
          </p:cNvPr>
          <p:cNvSpPr txBox="1"/>
          <p:nvPr/>
        </p:nvSpPr>
        <p:spPr>
          <a:xfrm>
            <a:off x="7854118" y="2910692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0091 -0.4088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Outlook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15C5-F69F-EE38-315A-73546B1B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Instantiation of Bounded-Depth UPIBE via Bounded-Collusion IBE</a:t>
            </a:r>
          </a:p>
          <a:p>
            <a:pPr lvl="1"/>
            <a:r>
              <a:rPr lang="en-US" dirty="0"/>
              <a:t>Efficient DDH based</a:t>
            </a:r>
          </a:p>
          <a:p>
            <a:endParaRPr lang="en-US" dirty="0"/>
          </a:p>
          <a:p>
            <a:r>
              <a:rPr lang="en-US" dirty="0"/>
              <a:t>Several Open Questions:</a:t>
            </a:r>
          </a:p>
          <a:p>
            <a:pPr lvl="1"/>
            <a:r>
              <a:rPr lang="en-US" dirty="0"/>
              <a:t>Exploit algebraic structure of (H)IBE constructions for better efficiency</a:t>
            </a:r>
          </a:p>
          <a:p>
            <a:pPr lvl="1"/>
            <a:r>
              <a:rPr lang="en-US" dirty="0"/>
              <a:t>Generalize our ideas</a:t>
            </a:r>
          </a:p>
          <a:p>
            <a:pPr lvl="1"/>
            <a:r>
              <a:rPr lang="en-US" dirty="0"/>
              <a:t>Get in touch if you’re interested</a:t>
            </a:r>
          </a:p>
        </p:txBody>
      </p:sp>
    </p:spTree>
    <p:extLst>
      <p:ext uri="{BB962C8B-B14F-4D97-AF65-F5344CB8AC3E}">
        <p14:creationId xmlns:p14="http://schemas.microsoft.com/office/powerpoint/2010/main" val="224816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7A65-917B-4397-820E-312C976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6685-30AF-4E59-AF74-37A8B3808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38B51-EAB9-40B1-B237-CA5D734CD628}"/>
              </a:ext>
            </a:extLst>
          </p:cNvPr>
          <p:cNvSpPr txBox="1"/>
          <p:nvPr/>
        </p:nvSpPr>
        <p:spPr>
          <a:xfrm>
            <a:off x="187755" y="221717"/>
            <a:ext cx="1744740" cy="900246"/>
          </a:xfrm>
          <a:prstGeom prst="rect">
            <a:avLst/>
          </a:prstGeom>
          <a:noFill/>
        </p:spPr>
        <p:txBody>
          <a:bodyPr wrap="square" lIns="45720" rtlCol="0">
            <a:spAutoFit/>
          </a:bodyPr>
          <a:lstStyle/>
          <a:p>
            <a:pPr lvl="0"/>
            <a:br>
              <a:rPr lang="en-US" sz="105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5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  <a:p>
            <a:pPr lvl="0"/>
            <a:br>
              <a:rPr lang="en-US" sz="105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36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276FF-BD52-43A6-88BD-F535FEC45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087B6-8F4B-462F-83BA-0348BCC12C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35E96-9E3F-45DE-9784-691758480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0EE81C-69B0-4CA9-8CA0-4C0FA6DCE2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2A5EECB-CE73-4BAD-ADBD-419408D9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76FEF-C9F7-43BC-8990-DE94E1D2D986}"/>
              </a:ext>
            </a:extLst>
          </p:cNvPr>
          <p:cNvSpPr txBox="1"/>
          <p:nvPr/>
        </p:nvSpPr>
        <p:spPr>
          <a:xfrm>
            <a:off x="187755" y="221717"/>
            <a:ext cx="1744740" cy="900246"/>
          </a:xfrm>
          <a:prstGeom prst="rect">
            <a:avLst/>
          </a:prstGeom>
          <a:noFill/>
        </p:spPr>
        <p:txBody>
          <a:bodyPr wrap="square" lIns="45720" rtlCol="0">
            <a:spAutoFit/>
          </a:bodyPr>
          <a:lstStyle/>
          <a:p>
            <a:pPr lvl="0"/>
            <a:br>
              <a:rPr lang="en-US" sz="105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5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  <a:p>
            <a:pPr lvl="0"/>
            <a:br>
              <a:rPr lang="en-US" sz="105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22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E163-627B-4823-9FAA-237B6B6E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7E5A9-D715-4797-97BB-6383EEE0B713}"/>
              </a:ext>
            </a:extLst>
          </p:cNvPr>
          <p:cNvSpPr txBox="1"/>
          <p:nvPr/>
        </p:nvSpPr>
        <p:spPr>
          <a:xfrm>
            <a:off x="187755" y="221717"/>
            <a:ext cx="1744740" cy="900246"/>
          </a:xfrm>
          <a:prstGeom prst="rect">
            <a:avLst/>
          </a:prstGeom>
          <a:noFill/>
        </p:spPr>
        <p:txBody>
          <a:bodyPr wrap="square" lIns="45720" rtlCol="0">
            <a:spAutoFit/>
          </a:bodyPr>
          <a:lstStyle/>
          <a:p>
            <a:pPr lvl="0"/>
            <a:br>
              <a:rPr lang="en-US" sz="105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5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  <a:p>
            <a:pPr lvl="0"/>
            <a:br>
              <a:rPr lang="en-US" sz="105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6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577248-5F58-4EE2-AFBE-6A14A98D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Messaging with key updates</a:t>
            </a:r>
          </a:p>
          <a:p>
            <a:pPr lvl="1"/>
            <a:r>
              <a:rPr lang="en-US" dirty="0"/>
              <a:t>Active attacks directly influence key updates =&gt; diverge</a:t>
            </a:r>
          </a:p>
          <a:p>
            <a:pPr lvl="1"/>
            <a:r>
              <a:rPr lang="en-US" dirty="0"/>
              <a:t>Strong primitive called “Key-Updatable KEM” necessary</a:t>
            </a:r>
          </a:p>
          <a:p>
            <a:pPr lvl="2"/>
            <a:r>
              <a:rPr lang="en-US" dirty="0"/>
              <a:t>Much stronger than UPKE (latter only updates but no diverging)</a:t>
            </a:r>
          </a:p>
          <a:p>
            <a:pPr lvl="1"/>
            <a:r>
              <a:rPr lang="en-US" dirty="0"/>
              <a:t>So far trivially based on HIBE: update = delegation</a:t>
            </a:r>
          </a:p>
          <a:p>
            <a:r>
              <a:rPr lang="en-US" dirty="0"/>
              <a:t>UPIBE: Special case of HIBE: 1 delegation/secret key</a:t>
            </a:r>
          </a:p>
          <a:p>
            <a:pPr lvl="1"/>
            <a:r>
              <a:rPr lang="en-US" dirty="0"/>
              <a:t>Bounded-collusion HIBE with bound=1</a:t>
            </a:r>
          </a:p>
          <a:p>
            <a:r>
              <a:rPr lang="en-US" dirty="0"/>
              <a:t>Bounded-depth UPIBE from (bounded-collusion) IBE:</a:t>
            </a:r>
          </a:p>
          <a:p>
            <a:pPr lvl="1"/>
            <a:r>
              <a:rPr lang="en-US" dirty="0"/>
              <a:t>Easy: 1 IBE per delegation</a:t>
            </a:r>
          </a:p>
          <a:p>
            <a:pPr lvl="1"/>
            <a:r>
              <a:rPr lang="en-US" dirty="0"/>
              <a:t>Tricky parts:</a:t>
            </a:r>
          </a:p>
          <a:p>
            <a:pPr lvl="2"/>
            <a:r>
              <a:rPr lang="en-US" dirty="0"/>
              <a:t>encrypt to all instances so far (reason: no extension to prior fork)</a:t>
            </a:r>
          </a:p>
          <a:p>
            <a:pPr lvl="2"/>
            <a:r>
              <a:rPr lang="en-US" dirty="0"/>
              <a:t>Delegate two types of secret keys: one for current level, one for all prior levels</a:t>
            </a:r>
          </a:p>
          <a:p>
            <a:pPr lvl="1"/>
            <a:r>
              <a:rPr lang="en-US" dirty="0"/>
              <a:t>Bounded-collusion: two delegations per instance</a:t>
            </a:r>
          </a:p>
          <a:p>
            <a:pPr lvl="1"/>
            <a:r>
              <a:rPr lang="en-US" dirty="0"/>
              <a:t>Using KEM combiners for CCA security</a:t>
            </a:r>
          </a:p>
          <a:p>
            <a:r>
              <a:rPr lang="en-US" dirty="0"/>
              <a:t>Unbounded-depth UPIBE from (bounded-depth) IBE:</a:t>
            </a:r>
          </a:p>
          <a:p>
            <a:pPr lvl="1"/>
            <a:r>
              <a:rPr lang="en-US" dirty="0"/>
              <a:t>Add dynamic delegation tree on top of prior idea (similar to FS-PKE)</a:t>
            </a:r>
          </a:p>
          <a:p>
            <a:pPr lvl="1"/>
            <a:r>
              <a:rPr lang="en-US" dirty="0"/>
              <a:t>Add dynamic epoch depth to trade depth against width</a:t>
            </a:r>
          </a:p>
          <a:p>
            <a:pPr lvl="2"/>
            <a:r>
              <a:rPr lang="en-US" dirty="0"/>
              <a:t>Prior trivial construction is a special case of our new construction</a:t>
            </a:r>
          </a:p>
          <a:p>
            <a:r>
              <a:rPr lang="en-US" dirty="0"/>
              <a:t>Several Open Questions:</a:t>
            </a:r>
          </a:p>
          <a:p>
            <a:pPr lvl="1"/>
            <a:r>
              <a:rPr lang="en-US" dirty="0"/>
              <a:t>Exploit algebraic structure of (H)IBE constructions for better efficiency</a:t>
            </a:r>
          </a:p>
          <a:p>
            <a:pPr lvl="1"/>
            <a:r>
              <a:rPr lang="en-US" dirty="0"/>
              <a:t>Generalize our ideas</a:t>
            </a:r>
          </a:p>
          <a:p>
            <a:pPr lvl="1"/>
            <a:r>
              <a:rPr lang="en-US" dirty="0"/>
              <a:t>Get in touch if you’re interested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45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with Key Updates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15C5-F69F-EE38-315A-73546B1B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Messaging with key updates</a:t>
            </a:r>
          </a:p>
          <a:p>
            <a:pPr lvl="1"/>
            <a:r>
              <a:rPr lang="en-US" dirty="0"/>
              <a:t>Active attacks directly influence key updates =&gt; diverge</a:t>
            </a:r>
          </a:p>
          <a:p>
            <a:pPr lvl="1"/>
            <a:r>
              <a:rPr lang="en-US" dirty="0"/>
              <a:t>Strong primitive called “Key-Updatable KEM” necessary</a:t>
            </a:r>
          </a:p>
          <a:p>
            <a:pPr lvl="2"/>
            <a:r>
              <a:rPr lang="en-US" dirty="0"/>
              <a:t>Much stronger than UPKE (latter only updates but no diverging)</a:t>
            </a:r>
          </a:p>
          <a:p>
            <a:pPr lvl="1"/>
            <a:r>
              <a:rPr lang="en-US" dirty="0"/>
              <a:t>So far trivially based on HIBE: update = delegation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97596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KU-KEM from HIBE: UPIBE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15C5-F69F-EE38-315A-73546B1B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UPIBE: Special case of HIBE: 1 delegation/secret key</a:t>
            </a:r>
          </a:p>
          <a:p>
            <a:pPr lvl="1"/>
            <a:r>
              <a:rPr lang="en-US" dirty="0"/>
              <a:t>Bounded-collusion HIBE with bound=1</a:t>
            </a:r>
          </a:p>
        </p:txBody>
      </p:sp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E4941503-C7EA-41A3-AA48-E1A1BED6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0464" y="2676845"/>
            <a:ext cx="914400" cy="914400"/>
          </a:xfrm>
          <a:prstGeom prst="rect">
            <a:avLst/>
          </a:prstGeom>
        </p:spPr>
      </p:pic>
      <p:pic>
        <p:nvPicPr>
          <p:cNvPr id="5" name="Graphic 4" descr="Lock with solid fill">
            <a:extLst>
              <a:ext uri="{FF2B5EF4-FFF2-40B4-BE49-F238E27FC236}">
                <a16:creationId xmlns:a16="http://schemas.microsoft.com/office/drawing/2014/main" id="{C54F1E20-C903-A5E2-C291-EE2E70AF1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6535" y="2795098"/>
            <a:ext cx="669147" cy="669147"/>
          </a:xfrm>
          <a:prstGeom prst="rect">
            <a:avLst/>
          </a:prstGeom>
        </p:spPr>
      </p:pic>
      <p:pic>
        <p:nvPicPr>
          <p:cNvPr id="6" name="Graphic 5" descr="Lock with solid fill">
            <a:extLst>
              <a:ext uri="{FF2B5EF4-FFF2-40B4-BE49-F238E27FC236}">
                <a16:creationId xmlns:a16="http://schemas.microsoft.com/office/drawing/2014/main" id="{9AF0C335-0332-318F-1613-27E8D2765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23316" y="3897610"/>
            <a:ext cx="669147" cy="669147"/>
          </a:xfrm>
          <a:prstGeom prst="rect">
            <a:avLst/>
          </a:prstGeom>
        </p:spPr>
      </p:pic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53DF9D65-CFDF-B468-4C45-CA82E1514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0020" y="5006919"/>
            <a:ext cx="669147" cy="669147"/>
          </a:xfrm>
          <a:prstGeom prst="rect">
            <a:avLst/>
          </a:prstGeom>
        </p:spPr>
      </p:pic>
      <p:pic>
        <p:nvPicPr>
          <p:cNvPr id="8" name="Graphic 7" descr="Key with solid fill">
            <a:extLst>
              <a:ext uri="{FF2B5EF4-FFF2-40B4-BE49-F238E27FC236}">
                <a16:creationId xmlns:a16="http://schemas.microsoft.com/office/drawing/2014/main" id="{891E9E2F-459C-8147-3AA7-B29395E3B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9184" y="3770739"/>
            <a:ext cx="914400" cy="914400"/>
          </a:xfrm>
          <a:prstGeom prst="rect">
            <a:avLst/>
          </a:prstGeom>
        </p:spPr>
      </p:pic>
      <p:pic>
        <p:nvPicPr>
          <p:cNvPr id="9" name="Graphic 8" descr="Key with solid fill">
            <a:extLst>
              <a:ext uri="{FF2B5EF4-FFF2-40B4-BE49-F238E27FC236}">
                <a16:creationId xmlns:a16="http://schemas.microsoft.com/office/drawing/2014/main" id="{3EC3E86A-2E9B-9C12-5985-6D1000FCB9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05888" y="4884292"/>
            <a:ext cx="914400" cy="9144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FE2BF1BE-9A97-36A1-2255-13520441EEB1}"/>
              </a:ext>
            </a:extLst>
          </p:cNvPr>
          <p:cNvGrpSpPr>
            <a:grpSpLocks noChangeAspect="1"/>
          </p:cNvGrpSpPr>
          <p:nvPr/>
        </p:nvGrpSpPr>
        <p:grpSpPr>
          <a:xfrm>
            <a:off x="10388784" y="5099590"/>
            <a:ext cx="914400" cy="436491"/>
            <a:chOff x="3926742" y="3565015"/>
            <a:chExt cx="5964381" cy="284710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BFA1271-5BE1-9CBB-03D4-7199BD83B291}"/>
                </a:ext>
              </a:extLst>
            </p:cNvPr>
            <p:cNvSpPr/>
            <p:nvPr/>
          </p:nvSpPr>
          <p:spPr>
            <a:xfrm>
              <a:off x="3926742" y="3565015"/>
              <a:ext cx="5964381" cy="2847109"/>
            </a:xfrm>
            <a:custGeom>
              <a:avLst/>
              <a:gdLst>
                <a:gd name="connsiteX0" fmla="*/ 2639290 w 5964381"/>
                <a:gd name="connsiteY0" fmla="*/ 758536 h 2847109"/>
                <a:gd name="connsiteX1" fmla="*/ 3388371 w 5964381"/>
                <a:gd name="connsiteY1" fmla="*/ 761342 h 2847109"/>
                <a:gd name="connsiteX2" fmla="*/ 4081964 w 5964381"/>
                <a:gd name="connsiteY2" fmla="*/ 763939 h 2847109"/>
                <a:gd name="connsiteX3" fmla="*/ 4775557 w 5964381"/>
                <a:gd name="connsiteY3" fmla="*/ 766537 h 2847109"/>
                <a:gd name="connsiteX4" fmla="*/ 5413663 w 5964381"/>
                <a:gd name="connsiteY4" fmla="*/ 768927 h 2847109"/>
                <a:gd name="connsiteX5" fmla="*/ 5694529 w 5964381"/>
                <a:gd name="connsiteY5" fmla="*/ 1118685 h 2847109"/>
                <a:gd name="connsiteX6" fmla="*/ 5964381 w 5964381"/>
                <a:gd name="connsiteY6" fmla="*/ 1454727 h 2847109"/>
                <a:gd name="connsiteX7" fmla="*/ 5773604 w 5964381"/>
                <a:gd name="connsiteY7" fmla="*/ 1788587 h 2847109"/>
                <a:gd name="connsiteX8" fmla="*/ 5590308 w 5964381"/>
                <a:gd name="connsiteY8" fmla="*/ 2109354 h 2847109"/>
                <a:gd name="connsiteX9" fmla="*/ 5133109 w 5964381"/>
                <a:gd name="connsiteY9" fmla="*/ 1600200 h 2847109"/>
                <a:gd name="connsiteX10" fmla="*/ 4843826 w 5964381"/>
                <a:gd name="connsiteY10" fmla="*/ 1859557 h 2847109"/>
                <a:gd name="connsiteX11" fmla="*/ 4530436 w 5964381"/>
                <a:gd name="connsiteY11" fmla="*/ 2140527 h 2847109"/>
                <a:gd name="connsiteX12" fmla="*/ 4239491 w 5964381"/>
                <a:gd name="connsiteY12" fmla="*/ 1839191 h 2847109"/>
                <a:gd name="connsiteX13" fmla="*/ 3948545 w 5964381"/>
                <a:gd name="connsiteY13" fmla="*/ 1537854 h 2847109"/>
                <a:gd name="connsiteX14" fmla="*/ 3890252 w 5964381"/>
                <a:gd name="connsiteY14" fmla="*/ 1924707 h 2847109"/>
                <a:gd name="connsiteX15" fmla="*/ 3834245 w 5964381"/>
                <a:gd name="connsiteY15" fmla="*/ 2296390 h 2847109"/>
                <a:gd name="connsiteX16" fmla="*/ 3549118 w 5964381"/>
                <a:gd name="connsiteY16" fmla="*/ 1965440 h 2847109"/>
                <a:gd name="connsiteX17" fmla="*/ 3252353 w 5964381"/>
                <a:gd name="connsiteY17" fmla="*/ 1620981 h 2847109"/>
                <a:gd name="connsiteX18" fmla="*/ 3096490 w 5964381"/>
                <a:gd name="connsiteY18" fmla="*/ 2150918 h 2847109"/>
                <a:gd name="connsiteX19" fmla="*/ 2639290 w 5964381"/>
                <a:gd name="connsiteY19" fmla="*/ 2130136 h 2847109"/>
                <a:gd name="connsiteX20" fmla="*/ 2250255 w 5964381"/>
                <a:gd name="connsiteY20" fmla="*/ 2474283 h 2847109"/>
                <a:gd name="connsiteX21" fmla="*/ 1828800 w 5964381"/>
                <a:gd name="connsiteY21" fmla="*/ 2847109 h 2847109"/>
                <a:gd name="connsiteX22" fmla="*/ 1257404 w 5964381"/>
                <a:gd name="connsiteY22" fmla="*/ 2783620 h 2847109"/>
                <a:gd name="connsiteX23" fmla="*/ 613063 w 5964381"/>
                <a:gd name="connsiteY23" fmla="*/ 2712027 h 2847109"/>
                <a:gd name="connsiteX24" fmla="*/ 328768 w 5964381"/>
                <a:gd name="connsiteY24" fmla="*/ 2367880 h 2847109"/>
                <a:gd name="connsiteX25" fmla="*/ 20781 w 5964381"/>
                <a:gd name="connsiteY25" fmla="*/ 1995054 h 2847109"/>
                <a:gd name="connsiteX26" fmla="*/ 9975 w 5964381"/>
                <a:gd name="connsiteY26" fmla="*/ 1476340 h 2847109"/>
                <a:gd name="connsiteX27" fmla="*/ 0 w 5964381"/>
                <a:gd name="connsiteY27" fmla="*/ 997527 h 2847109"/>
                <a:gd name="connsiteX28" fmla="*/ 234211 w 5964381"/>
                <a:gd name="connsiteY28" fmla="*/ 651302 h 2847109"/>
                <a:gd name="connsiteX29" fmla="*/ 477981 w 5964381"/>
                <a:gd name="connsiteY29" fmla="*/ 290945 h 2847109"/>
                <a:gd name="connsiteX30" fmla="*/ 875122 w 5964381"/>
                <a:gd name="connsiteY30" fmla="*/ 148382 h 2847109"/>
                <a:gd name="connsiteX31" fmla="*/ 1288472 w 5964381"/>
                <a:gd name="connsiteY31" fmla="*/ 0 h 2847109"/>
                <a:gd name="connsiteX32" fmla="*/ 1701822 w 5964381"/>
                <a:gd name="connsiteY32" fmla="*/ 100688 h 2847109"/>
                <a:gd name="connsiteX33" fmla="*/ 2098963 w 5964381"/>
                <a:gd name="connsiteY33" fmla="*/ 197427 h 2847109"/>
                <a:gd name="connsiteX34" fmla="*/ 2369127 w 5964381"/>
                <a:gd name="connsiteY34" fmla="*/ 477982 h 2847109"/>
                <a:gd name="connsiteX35" fmla="*/ 2639290 w 5964381"/>
                <a:gd name="connsiteY35" fmla="*/ 758536 h 284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64381" h="2847109" fill="none" extrusionOk="0">
                  <a:moveTo>
                    <a:pt x="2639290" y="758536"/>
                  </a:moveTo>
                  <a:cubicBezTo>
                    <a:pt x="2911307" y="730017"/>
                    <a:pt x="3019934" y="793661"/>
                    <a:pt x="3388371" y="761342"/>
                  </a:cubicBezTo>
                  <a:cubicBezTo>
                    <a:pt x="3756808" y="729022"/>
                    <a:pt x="3745599" y="787962"/>
                    <a:pt x="4081964" y="763939"/>
                  </a:cubicBezTo>
                  <a:cubicBezTo>
                    <a:pt x="4418329" y="739917"/>
                    <a:pt x="4513334" y="788652"/>
                    <a:pt x="4775557" y="766537"/>
                  </a:cubicBezTo>
                  <a:cubicBezTo>
                    <a:pt x="5037780" y="744422"/>
                    <a:pt x="5099209" y="758129"/>
                    <a:pt x="5413663" y="768927"/>
                  </a:cubicBezTo>
                  <a:cubicBezTo>
                    <a:pt x="5529120" y="912172"/>
                    <a:pt x="5576668" y="955390"/>
                    <a:pt x="5694529" y="1118685"/>
                  </a:cubicBezTo>
                  <a:cubicBezTo>
                    <a:pt x="5812390" y="1281980"/>
                    <a:pt x="5888267" y="1386052"/>
                    <a:pt x="5964381" y="1454727"/>
                  </a:cubicBezTo>
                  <a:cubicBezTo>
                    <a:pt x="5899747" y="1543967"/>
                    <a:pt x="5854411" y="1674001"/>
                    <a:pt x="5773604" y="1788587"/>
                  </a:cubicBezTo>
                  <a:cubicBezTo>
                    <a:pt x="5692797" y="1903173"/>
                    <a:pt x="5670151" y="2003157"/>
                    <a:pt x="5590308" y="2109354"/>
                  </a:cubicBezTo>
                  <a:cubicBezTo>
                    <a:pt x="5404102" y="1944228"/>
                    <a:pt x="5262877" y="1698989"/>
                    <a:pt x="5133109" y="1600200"/>
                  </a:cubicBezTo>
                  <a:cubicBezTo>
                    <a:pt x="5028496" y="1704514"/>
                    <a:pt x="4965319" y="1731572"/>
                    <a:pt x="4843826" y="1859557"/>
                  </a:cubicBezTo>
                  <a:cubicBezTo>
                    <a:pt x="4722333" y="1987542"/>
                    <a:pt x="4695865" y="2011785"/>
                    <a:pt x="4530436" y="2140527"/>
                  </a:cubicBezTo>
                  <a:cubicBezTo>
                    <a:pt x="4394178" y="1992927"/>
                    <a:pt x="4375908" y="1996530"/>
                    <a:pt x="4239491" y="1839191"/>
                  </a:cubicBezTo>
                  <a:cubicBezTo>
                    <a:pt x="4103074" y="1681852"/>
                    <a:pt x="4029546" y="1614826"/>
                    <a:pt x="3948545" y="1537854"/>
                  </a:cubicBezTo>
                  <a:cubicBezTo>
                    <a:pt x="3935606" y="1710630"/>
                    <a:pt x="3913265" y="1827910"/>
                    <a:pt x="3890252" y="1924707"/>
                  </a:cubicBezTo>
                  <a:cubicBezTo>
                    <a:pt x="3867239" y="2021504"/>
                    <a:pt x="3853791" y="2115465"/>
                    <a:pt x="3834245" y="2296390"/>
                  </a:cubicBezTo>
                  <a:cubicBezTo>
                    <a:pt x="3711051" y="2141012"/>
                    <a:pt x="3641945" y="2059855"/>
                    <a:pt x="3549118" y="1965440"/>
                  </a:cubicBezTo>
                  <a:cubicBezTo>
                    <a:pt x="3456291" y="1871025"/>
                    <a:pt x="3364007" y="1730164"/>
                    <a:pt x="3252353" y="1620981"/>
                  </a:cubicBezTo>
                  <a:cubicBezTo>
                    <a:pt x="3221848" y="1822524"/>
                    <a:pt x="3120827" y="2032776"/>
                    <a:pt x="3096490" y="2150918"/>
                  </a:cubicBezTo>
                  <a:cubicBezTo>
                    <a:pt x="2893982" y="2122975"/>
                    <a:pt x="2742161" y="2122468"/>
                    <a:pt x="2639290" y="2130136"/>
                  </a:cubicBezTo>
                  <a:cubicBezTo>
                    <a:pt x="2486636" y="2246262"/>
                    <a:pt x="2429047" y="2339630"/>
                    <a:pt x="2250255" y="2474283"/>
                  </a:cubicBezTo>
                  <a:cubicBezTo>
                    <a:pt x="2071463" y="2608936"/>
                    <a:pt x="1948480" y="2713503"/>
                    <a:pt x="1828800" y="2847109"/>
                  </a:cubicBezTo>
                  <a:cubicBezTo>
                    <a:pt x="1650548" y="2843355"/>
                    <a:pt x="1469610" y="2784735"/>
                    <a:pt x="1257404" y="2783620"/>
                  </a:cubicBezTo>
                  <a:cubicBezTo>
                    <a:pt x="1045198" y="2782506"/>
                    <a:pt x="845068" y="2762746"/>
                    <a:pt x="613063" y="2712027"/>
                  </a:cubicBezTo>
                  <a:cubicBezTo>
                    <a:pt x="509558" y="2599580"/>
                    <a:pt x="398661" y="2449370"/>
                    <a:pt x="328768" y="2367880"/>
                  </a:cubicBezTo>
                  <a:cubicBezTo>
                    <a:pt x="258875" y="2286390"/>
                    <a:pt x="118093" y="2098912"/>
                    <a:pt x="20781" y="1995054"/>
                  </a:cubicBezTo>
                  <a:cubicBezTo>
                    <a:pt x="-6723" y="1756299"/>
                    <a:pt x="27877" y="1615864"/>
                    <a:pt x="9975" y="1476340"/>
                  </a:cubicBezTo>
                  <a:cubicBezTo>
                    <a:pt x="-7927" y="1336816"/>
                    <a:pt x="-3974" y="1208580"/>
                    <a:pt x="0" y="997527"/>
                  </a:cubicBezTo>
                  <a:cubicBezTo>
                    <a:pt x="104699" y="877318"/>
                    <a:pt x="135099" y="791439"/>
                    <a:pt x="234211" y="651302"/>
                  </a:cubicBezTo>
                  <a:cubicBezTo>
                    <a:pt x="333323" y="511165"/>
                    <a:pt x="394590" y="396723"/>
                    <a:pt x="477981" y="290945"/>
                  </a:cubicBezTo>
                  <a:cubicBezTo>
                    <a:pt x="552615" y="245034"/>
                    <a:pt x="756168" y="186561"/>
                    <a:pt x="875122" y="148382"/>
                  </a:cubicBezTo>
                  <a:cubicBezTo>
                    <a:pt x="994076" y="110203"/>
                    <a:pt x="1136410" y="47400"/>
                    <a:pt x="1288472" y="0"/>
                  </a:cubicBezTo>
                  <a:cubicBezTo>
                    <a:pt x="1484184" y="37291"/>
                    <a:pt x="1585850" y="81656"/>
                    <a:pt x="1701822" y="100688"/>
                  </a:cubicBezTo>
                  <a:cubicBezTo>
                    <a:pt x="1817794" y="119720"/>
                    <a:pt x="1987029" y="162253"/>
                    <a:pt x="2098963" y="197427"/>
                  </a:cubicBezTo>
                  <a:cubicBezTo>
                    <a:pt x="2198970" y="301027"/>
                    <a:pt x="2255135" y="333203"/>
                    <a:pt x="2369127" y="477982"/>
                  </a:cubicBezTo>
                  <a:cubicBezTo>
                    <a:pt x="2483119" y="622761"/>
                    <a:pt x="2563426" y="652880"/>
                    <a:pt x="2639290" y="758536"/>
                  </a:cubicBezTo>
                  <a:close/>
                </a:path>
                <a:path w="5964381" h="2847109" stroke="0" extrusionOk="0">
                  <a:moveTo>
                    <a:pt x="2639290" y="758536"/>
                  </a:moveTo>
                  <a:cubicBezTo>
                    <a:pt x="2836479" y="731945"/>
                    <a:pt x="3083423" y="785872"/>
                    <a:pt x="3305140" y="761030"/>
                  </a:cubicBezTo>
                  <a:cubicBezTo>
                    <a:pt x="3526857" y="736188"/>
                    <a:pt x="3695533" y="782123"/>
                    <a:pt x="3915502" y="763316"/>
                  </a:cubicBezTo>
                  <a:cubicBezTo>
                    <a:pt x="4135471" y="744509"/>
                    <a:pt x="4392759" y="758800"/>
                    <a:pt x="4664582" y="766121"/>
                  </a:cubicBezTo>
                  <a:cubicBezTo>
                    <a:pt x="4936405" y="773442"/>
                    <a:pt x="5166777" y="783336"/>
                    <a:pt x="5413663" y="768927"/>
                  </a:cubicBezTo>
                  <a:cubicBezTo>
                    <a:pt x="5507282" y="900172"/>
                    <a:pt x="5605117" y="978634"/>
                    <a:pt x="5683515" y="1104969"/>
                  </a:cubicBezTo>
                  <a:cubicBezTo>
                    <a:pt x="5761913" y="1231304"/>
                    <a:pt x="5810604" y="1296626"/>
                    <a:pt x="5964381" y="1454727"/>
                  </a:cubicBezTo>
                  <a:cubicBezTo>
                    <a:pt x="5880296" y="1596476"/>
                    <a:pt x="5834317" y="1677643"/>
                    <a:pt x="5777345" y="1782041"/>
                  </a:cubicBezTo>
                  <a:cubicBezTo>
                    <a:pt x="5720373" y="1886439"/>
                    <a:pt x="5625573" y="2018179"/>
                    <a:pt x="5590308" y="2109354"/>
                  </a:cubicBezTo>
                  <a:cubicBezTo>
                    <a:pt x="5464949" y="1921296"/>
                    <a:pt x="5227480" y="1745116"/>
                    <a:pt x="5133109" y="1600200"/>
                  </a:cubicBezTo>
                  <a:cubicBezTo>
                    <a:pt x="5000261" y="1735968"/>
                    <a:pt x="4895122" y="1807720"/>
                    <a:pt x="4837799" y="1864960"/>
                  </a:cubicBezTo>
                  <a:cubicBezTo>
                    <a:pt x="4780476" y="1922200"/>
                    <a:pt x="4625089" y="2062118"/>
                    <a:pt x="4530436" y="2140527"/>
                  </a:cubicBezTo>
                  <a:cubicBezTo>
                    <a:pt x="4449135" y="2063700"/>
                    <a:pt x="4346814" y="1943561"/>
                    <a:pt x="4239491" y="1839191"/>
                  </a:cubicBezTo>
                  <a:cubicBezTo>
                    <a:pt x="4132168" y="1734821"/>
                    <a:pt x="4085514" y="1694803"/>
                    <a:pt x="3948545" y="1537854"/>
                  </a:cubicBezTo>
                  <a:cubicBezTo>
                    <a:pt x="3908933" y="1719104"/>
                    <a:pt x="3926544" y="1805504"/>
                    <a:pt x="3891395" y="1917122"/>
                  </a:cubicBezTo>
                  <a:cubicBezTo>
                    <a:pt x="3856246" y="2028740"/>
                    <a:pt x="3864154" y="2169827"/>
                    <a:pt x="3834245" y="2296390"/>
                  </a:cubicBezTo>
                  <a:cubicBezTo>
                    <a:pt x="3762967" y="2228444"/>
                    <a:pt x="3651042" y="2062045"/>
                    <a:pt x="3560756" y="1978948"/>
                  </a:cubicBezTo>
                  <a:cubicBezTo>
                    <a:pt x="3470470" y="1895851"/>
                    <a:pt x="3335242" y="1715729"/>
                    <a:pt x="3252353" y="1620981"/>
                  </a:cubicBezTo>
                  <a:cubicBezTo>
                    <a:pt x="3211065" y="1761790"/>
                    <a:pt x="3159079" y="1982299"/>
                    <a:pt x="3096490" y="2150918"/>
                  </a:cubicBezTo>
                  <a:cubicBezTo>
                    <a:pt x="2959313" y="2138710"/>
                    <a:pt x="2837261" y="2120232"/>
                    <a:pt x="2639290" y="2130136"/>
                  </a:cubicBezTo>
                  <a:cubicBezTo>
                    <a:pt x="2469186" y="2283496"/>
                    <a:pt x="2349275" y="2395210"/>
                    <a:pt x="2242150" y="2481453"/>
                  </a:cubicBezTo>
                  <a:cubicBezTo>
                    <a:pt x="2135025" y="2567696"/>
                    <a:pt x="2028307" y="2662248"/>
                    <a:pt x="1828800" y="2847109"/>
                  </a:cubicBezTo>
                  <a:cubicBezTo>
                    <a:pt x="1590590" y="2813179"/>
                    <a:pt x="1466970" y="2790723"/>
                    <a:pt x="1196617" y="2776866"/>
                  </a:cubicBezTo>
                  <a:cubicBezTo>
                    <a:pt x="926264" y="2763009"/>
                    <a:pt x="791575" y="2735827"/>
                    <a:pt x="613063" y="2712027"/>
                  </a:cubicBezTo>
                  <a:cubicBezTo>
                    <a:pt x="542112" y="2612075"/>
                    <a:pt x="444324" y="2513594"/>
                    <a:pt x="328768" y="2367880"/>
                  </a:cubicBezTo>
                  <a:cubicBezTo>
                    <a:pt x="213212" y="2222166"/>
                    <a:pt x="153270" y="2141470"/>
                    <a:pt x="20781" y="1995054"/>
                  </a:cubicBezTo>
                  <a:cubicBezTo>
                    <a:pt x="-2968" y="1863859"/>
                    <a:pt x="1596" y="1628884"/>
                    <a:pt x="10183" y="1486315"/>
                  </a:cubicBezTo>
                  <a:cubicBezTo>
                    <a:pt x="18770" y="1343746"/>
                    <a:pt x="7454" y="1098611"/>
                    <a:pt x="0" y="997527"/>
                  </a:cubicBezTo>
                  <a:cubicBezTo>
                    <a:pt x="101610" y="863339"/>
                    <a:pt x="124146" y="822937"/>
                    <a:pt x="238991" y="644236"/>
                  </a:cubicBezTo>
                  <a:cubicBezTo>
                    <a:pt x="353836" y="465534"/>
                    <a:pt x="414723" y="358548"/>
                    <a:pt x="477981" y="290945"/>
                  </a:cubicBezTo>
                  <a:cubicBezTo>
                    <a:pt x="620716" y="242709"/>
                    <a:pt x="675081" y="221364"/>
                    <a:pt x="867017" y="151291"/>
                  </a:cubicBezTo>
                  <a:cubicBezTo>
                    <a:pt x="1058954" y="81218"/>
                    <a:pt x="1084806" y="65455"/>
                    <a:pt x="1288472" y="0"/>
                  </a:cubicBezTo>
                  <a:cubicBezTo>
                    <a:pt x="1461966" y="57679"/>
                    <a:pt x="1513931" y="64467"/>
                    <a:pt x="1669403" y="92791"/>
                  </a:cubicBezTo>
                  <a:cubicBezTo>
                    <a:pt x="1824875" y="121114"/>
                    <a:pt x="1932377" y="138138"/>
                    <a:pt x="2098963" y="197427"/>
                  </a:cubicBezTo>
                  <a:cubicBezTo>
                    <a:pt x="2186939" y="288502"/>
                    <a:pt x="2251937" y="351479"/>
                    <a:pt x="2352917" y="461148"/>
                  </a:cubicBezTo>
                  <a:cubicBezTo>
                    <a:pt x="2453897" y="570817"/>
                    <a:pt x="2577137" y="695072"/>
                    <a:pt x="2639290" y="758536"/>
                  </a:cubicBezTo>
                  <a:close/>
                </a:path>
              </a:pathLst>
            </a:custGeom>
            <a:solidFill>
              <a:srgbClr val="8B4F13"/>
            </a:solidFill>
            <a:ln w="22225" cap="rnd" cmpd="sng">
              <a:solidFill>
                <a:schemeClr val="tx1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4966854 w 5964381"/>
                        <a:gd name="connsiteY4" fmla="*/ 17145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590308 w 5964381"/>
                        <a:gd name="connsiteY3" fmla="*/ 2109354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964381" h="2847109">
                          <a:moveTo>
                            <a:pt x="2639290" y="758536"/>
                          </a:moveTo>
                          <a:lnTo>
                            <a:pt x="5413663" y="768927"/>
                          </a:lnTo>
                          <a:lnTo>
                            <a:pt x="5964381" y="1454727"/>
                          </a:lnTo>
                          <a:lnTo>
                            <a:pt x="5590308" y="2109354"/>
                          </a:lnTo>
                          <a:lnTo>
                            <a:pt x="5133109" y="1600200"/>
                          </a:lnTo>
                          <a:lnTo>
                            <a:pt x="4530436" y="2140527"/>
                          </a:lnTo>
                          <a:lnTo>
                            <a:pt x="3948545" y="1537854"/>
                          </a:lnTo>
                          <a:lnTo>
                            <a:pt x="3834245" y="2296390"/>
                          </a:lnTo>
                          <a:lnTo>
                            <a:pt x="3252353" y="1620981"/>
                          </a:lnTo>
                          <a:lnTo>
                            <a:pt x="3096490" y="2150918"/>
                          </a:lnTo>
                          <a:lnTo>
                            <a:pt x="2639290" y="2130136"/>
                          </a:lnTo>
                          <a:lnTo>
                            <a:pt x="1828800" y="2847109"/>
                          </a:lnTo>
                          <a:lnTo>
                            <a:pt x="613063" y="2712027"/>
                          </a:lnTo>
                          <a:lnTo>
                            <a:pt x="20781" y="1995054"/>
                          </a:lnTo>
                          <a:lnTo>
                            <a:pt x="0" y="997527"/>
                          </a:lnTo>
                          <a:lnTo>
                            <a:pt x="477981" y="290945"/>
                          </a:lnTo>
                          <a:lnTo>
                            <a:pt x="1288472" y="0"/>
                          </a:lnTo>
                          <a:lnTo>
                            <a:pt x="2098963" y="197427"/>
                          </a:lnTo>
                          <a:lnTo>
                            <a:pt x="2639290" y="758536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5E8AE5C-8764-9EF1-2362-F52580327C26}"/>
                </a:ext>
              </a:extLst>
            </p:cNvPr>
            <p:cNvSpPr/>
            <p:nvPr/>
          </p:nvSpPr>
          <p:spPr>
            <a:xfrm>
              <a:off x="4395355" y="4842164"/>
              <a:ext cx="768927" cy="696191"/>
            </a:xfrm>
            <a:custGeom>
              <a:avLst/>
              <a:gdLst>
                <a:gd name="connsiteX0" fmla="*/ 0 w 768927"/>
                <a:gd name="connsiteY0" fmla="*/ 0 h 696191"/>
                <a:gd name="connsiteX1" fmla="*/ 174567 w 768927"/>
                <a:gd name="connsiteY1" fmla="*/ 334172 h 696191"/>
                <a:gd name="connsiteX2" fmla="*/ 363681 w 768927"/>
                <a:gd name="connsiteY2" fmla="*/ 696191 h 696191"/>
                <a:gd name="connsiteX3" fmla="*/ 574409 w 768927"/>
                <a:gd name="connsiteY3" fmla="*/ 447640 h 696191"/>
                <a:gd name="connsiteX4" fmla="*/ 768927 w 768927"/>
                <a:gd name="connsiteY4" fmla="*/ 218209 h 696191"/>
                <a:gd name="connsiteX5" fmla="*/ 407531 w 768927"/>
                <a:gd name="connsiteY5" fmla="*/ 115651 h 696191"/>
                <a:gd name="connsiteX6" fmla="*/ 0 w 768927"/>
                <a:gd name="connsiteY6" fmla="*/ 0 h 6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8927" h="696191" fill="none" extrusionOk="0">
                  <a:moveTo>
                    <a:pt x="0" y="0"/>
                  </a:moveTo>
                  <a:cubicBezTo>
                    <a:pt x="73714" y="120989"/>
                    <a:pt x="101488" y="282531"/>
                    <a:pt x="174567" y="334172"/>
                  </a:cubicBezTo>
                  <a:cubicBezTo>
                    <a:pt x="247646" y="385813"/>
                    <a:pt x="257170" y="545151"/>
                    <a:pt x="363681" y="696191"/>
                  </a:cubicBezTo>
                  <a:cubicBezTo>
                    <a:pt x="422352" y="590175"/>
                    <a:pt x="539010" y="549280"/>
                    <a:pt x="574409" y="447640"/>
                  </a:cubicBezTo>
                  <a:cubicBezTo>
                    <a:pt x="609808" y="346000"/>
                    <a:pt x="728618" y="298759"/>
                    <a:pt x="768927" y="218209"/>
                  </a:cubicBezTo>
                  <a:cubicBezTo>
                    <a:pt x="605846" y="178973"/>
                    <a:pt x="491046" y="111777"/>
                    <a:pt x="407531" y="115651"/>
                  </a:cubicBezTo>
                  <a:cubicBezTo>
                    <a:pt x="324016" y="119525"/>
                    <a:pt x="130204" y="23102"/>
                    <a:pt x="0" y="0"/>
                  </a:cubicBezTo>
                  <a:close/>
                </a:path>
                <a:path w="768927" h="696191" stroke="0" extrusionOk="0">
                  <a:moveTo>
                    <a:pt x="0" y="0"/>
                  </a:moveTo>
                  <a:cubicBezTo>
                    <a:pt x="77924" y="101168"/>
                    <a:pt x="83644" y="182359"/>
                    <a:pt x="178204" y="341134"/>
                  </a:cubicBezTo>
                  <a:cubicBezTo>
                    <a:pt x="272764" y="499909"/>
                    <a:pt x="279421" y="620428"/>
                    <a:pt x="363681" y="696191"/>
                  </a:cubicBezTo>
                  <a:cubicBezTo>
                    <a:pt x="409257" y="634830"/>
                    <a:pt x="487042" y="573512"/>
                    <a:pt x="574409" y="447640"/>
                  </a:cubicBezTo>
                  <a:cubicBezTo>
                    <a:pt x="661776" y="321768"/>
                    <a:pt x="734335" y="308830"/>
                    <a:pt x="768927" y="218209"/>
                  </a:cubicBezTo>
                  <a:cubicBezTo>
                    <a:pt x="618894" y="190234"/>
                    <a:pt x="576049" y="121990"/>
                    <a:pt x="399842" y="113469"/>
                  </a:cubicBezTo>
                  <a:cubicBezTo>
                    <a:pt x="223635" y="104948"/>
                    <a:pt x="110445" y="-54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68927"/>
                        <a:gd name="connsiteY0" fmla="*/ 0 h 696191"/>
                        <a:gd name="connsiteX1" fmla="*/ 363681 w 768927"/>
                        <a:gd name="connsiteY1" fmla="*/ 696191 h 696191"/>
                        <a:gd name="connsiteX2" fmla="*/ 768927 w 768927"/>
                        <a:gd name="connsiteY2" fmla="*/ 218209 h 696191"/>
                        <a:gd name="connsiteX3" fmla="*/ 0 w 768927"/>
                        <a:gd name="connsiteY3" fmla="*/ 0 h 696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8927" h="696191">
                          <a:moveTo>
                            <a:pt x="0" y="0"/>
                          </a:moveTo>
                          <a:lnTo>
                            <a:pt x="363681" y="696191"/>
                          </a:lnTo>
                          <a:lnTo>
                            <a:pt x="768927" y="21820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A54E387-DA71-D069-473F-D7E097556186}"/>
              </a:ext>
            </a:extLst>
          </p:cNvPr>
          <p:cNvGrpSpPr/>
          <p:nvPr/>
        </p:nvGrpSpPr>
        <p:grpSpPr>
          <a:xfrm>
            <a:off x="-405257" y="3452747"/>
            <a:ext cx="3930314" cy="1055369"/>
            <a:chOff x="3287791" y="2771372"/>
            <a:chExt cx="3930314" cy="105536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C0B2A46-2714-39C7-787F-5F65E442C89C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243DB1B-EBED-3AC4-5A76-A19AB70BF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5306FCF-ABD2-A8B6-EADB-AF8370F04E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1A76B56-71E9-5644-9CEA-6688C99E6F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B26AC1E-7C1C-8968-320B-EB6BC7CD80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965AFD7-2784-F2A0-64BD-DFC5812173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0C8B3B4-D0C7-6709-2024-BE78891F87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C846835-66C7-B849-30FA-EBFFEFFB5F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F754855-14C2-15D8-3ACC-DD4015C79CC0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C0FF3C7-21F8-32E3-93EB-EE44F553FE82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8A129FCF-05F1-1232-B5B6-5480992B2475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9128DAA-20B9-6993-2CC0-1F841F7D7263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32B12E6A-80EC-4DD8-56A6-06065270412C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75CF6FAE-3C3B-1D01-8382-D9D05A647078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8FDEB78-C5A9-2645-50B2-0FE8D1FD2F70}"/>
              </a:ext>
            </a:extLst>
          </p:cNvPr>
          <p:cNvGrpSpPr/>
          <p:nvPr/>
        </p:nvGrpSpPr>
        <p:grpSpPr>
          <a:xfrm>
            <a:off x="3475838" y="2479435"/>
            <a:ext cx="3930314" cy="1055369"/>
            <a:chOff x="3287791" y="2771372"/>
            <a:chExt cx="3930314" cy="1055369"/>
          </a:xfrm>
          <a:solidFill>
            <a:schemeClr val="bg1">
              <a:lumMod val="50000"/>
            </a:schemeClr>
          </a:solidFill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193AF36-3A1A-CC87-475B-5AEFC5483245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2786B7A-2D8F-0986-A08E-3FF363EBC1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13095A1-E478-723A-C222-DE543CD39D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D3191BB-AB3A-9672-73E3-EC11FEC635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760EBE4-15B7-BA45-97B3-95CBE050DF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9154C25-F112-15F3-C42D-CDE686B76D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A66FA55-66CA-E21F-1748-6D4105ECB5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62D0CA2-CCD6-5A7D-1DE5-2363FEB2FD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D87FA5D1-5428-A41E-046F-B17C8CCAA130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88F7C80A-98AE-212E-01DE-C75D66E14FD1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41FB80B7-F49A-63E3-0082-569B11A7B0BE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3CFE2630-9C7F-AE85-D730-81E0F96FF0F6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EE04277F-F198-3A5A-A593-8737464A2681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159D52B1-BB33-7DFC-075F-917B7368BAD7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A908C868-4F3E-67A5-9E6B-1C05B22E5187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779037E-F4D8-4123-6E71-E8F2403E7898}"/>
              </a:ext>
            </a:extLst>
          </p:cNvPr>
          <p:cNvGrpSpPr/>
          <p:nvPr/>
        </p:nvGrpSpPr>
        <p:grpSpPr>
          <a:xfrm>
            <a:off x="793623" y="4547589"/>
            <a:ext cx="3930314" cy="1055349"/>
            <a:chOff x="3287791" y="2771372"/>
            <a:chExt cx="3930314" cy="1055349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5F2BB55-8AFC-E69F-610A-4A664A390E35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F2B848D-EFB1-E18C-EEDF-1F4612A39A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79A7617-C828-4E35-C0A1-0CF2EF85D9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275A285-B565-BA5D-D27B-8E8E49DD9E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B620F32-DB40-AF07-1F27-AF067DB6F4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33D72A3-7FDD-E5F1-7062-ADB0F90F3F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6A96B50-8472-C767-AA34-75B39ECB97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86894182-78C2-310D-F4B6-E46A7E6C23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0A55A62D-C33B-B234-6146-6E00A231A905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7D1719D5-FFBC-0838-C5C4-F8B1840AED59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748796C9-CF57-BE54-1A02-80CFAC7308D6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1A6B0D8C-D451-9EBC-E63B-E838D887D314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983166BD-A7BA-88E8-7562-9E709C743783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0" name="Isosceles Triangle 149">
              <a:extLst>
                <a:ext uri="{FF2B5EF4-FFF2-40B4-BE49-F238E27FC236}">
                  <a16:creationId xmlns:a16="http://schemas.microsoft.com/office/drawing/2014/main" id="{2341F796-EE4E-28D3-4A90-F617FCE9AAF7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0AA3AF5-C9E8-7F97-4244-D864BA651DAA}"/>
              </a:ext>
            </a:extLst>
          </p:cNvPr>
          <p:cNvGrpSpPr/>
          <p:nvPr/>
        </p:nvGrpSpPr>
        <p:grpSpPr>
          <a:xfrm>
            <a:off x="7082507" y="3430904"/>
            <a:ext cx="3930314" cy="1055369"/>
            <a:chOff x="3287791" y="2771372"/>
            <a:chExt cx="3930314" cy="1055369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4E9FB5E-CC70-AB2C-BA9E-70F31BDA7731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DFA88DD1-15A0-3C7C-8BB1-D3B224296D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D51903B-3251-8DD0-1BEC-257935B89B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27FFBD5-B43B-D8BF-FC2F-1F110F9F8B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91F3ADF-A7EB-AEB6-A049-3F8500196C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E7ACF8D-79E1-47A7-FB8E-12DD6132A8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BDE6E71-7642-9E76-2A6B-E17585B1B3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0F30F0D0-1CAF-6DD3-35C8-7EB4030283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B38DAA2E-C2B9-8610-F28B-04BFF7A70999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8" name="Isosceles Triangle 177">
              <a:extLst>
                <a:ext uri="{FF2B5EF4-FFF2-40B4-BE49-F238E27FC236}">
                  <a16:creationId xmlns:a16="http://schemas.microsoft.com/office/drawing/2014/main" id="{D8A64957-FEDE-A68A-064E-9380E5DFD958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9" name="Isosceles Triangle 178">
              <a:extLst>
                <a:ext uri="{FF2B5EF4-FFF2-40B4-BE49-F238E27FC236}">
                  <a16:creationId xmlns:a16="http://schemas.microsoft.com/office/drawing/2014/main" id="{EC8B5CA2-8DDA-D5B7-0400-0B8532E05776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0" name="Isosceles Triangle 179">
              <a:extLst>
                <a:ext uri="{FF2B5EF4-FFF2-40B4-BE49-F238E27FC236}">
                  <a16:creationId xmlns:a16="http://schemas.microsoft.com/office/drawing/2014/main" id="{B15F246E-E85E-B706-A40B-997A292ADF3D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1" name="Isosceles Triangle 180">
              <a:extLst>
                <a:ext uri="{FF2B5EF4-FFF2-40B4-BE49-F238E27FC236}">
                  <a16:creationId xmlns:a16="http://schemas.microsoft.com/office/drawing/2014/main" id="{E28FECDF-7279-EA83-7E51-D7BC29C4A0A8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5CE901B1-D9CE-1049-5EFD-E2C37D82DFE2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0C1F6A2-CCB1-C27C-D91F-11B0350E06CE}"/>
              </a:ext>
            </a:extLst>
          </p:cNvPr>
          <p:cNvGrpSpPr/>
          <p:nvPr/>
        </p:nvGrpSpPr>
        <p:grpSpPr>
          <a:xfrm>
            <a:off x="8281387" y="4507218"/>
            <a:ext cx="3930314" cy="1054974"/>
            <a:chOff x="3287791" y="2771372"/>
            <a:chExt cx="3930314" cy="1054974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F27A105-DC34-5BE7-C5B3-2E98EB77928E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B7573D9-A262-C59C-A57D-0286B2B0D0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90680E6A-05FA-4D64-708D-04BC1D9DB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68FBEB69-B1E6-0E00-FD8F-3900124154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1DD0F16-197F-30C0-0AE5-E9DE75051D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7363407F-333E-6994-8A16-8D893B322F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8F09C3B5-8AE1-2A22-2919-ED19B431B9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ED2EDEF4-746E-F58D-7A28-393FF21FB1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Isosceles Triangle 207">
              <a:extLst>
                <a:ext uri="{FF2B5EF4-FFF2-40B4-BE49-F238E27FC236}">
                  <a16:creationId xmlns:a16="http://schemas.microsoft.com/office/drawing/2014/main" id="{E770DE1F-5EC1-2CAC-6243-D79FE1D06FFE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id="{94E7DC5A-7F7C-0E45-6274-929B2FF8BACE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1" name="Isosceles Triangle 210">
              <a:extLst>
                <a:ext uri="{FF2B5EF4-FFF2-40B4-BE49-F238E27FC236}">
                  <a16:creationId xmlns:a16="http://schemas.microsoft.com/office/drawing/2014/main" id="{715D1218-CEEC-4136-6900-BF84EB89CB60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4CB2DEE9-30E0-7510-9C72-169A1703339F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4" name="Isosceles Triangle 213">
              <a:extLst>
                <a:ext uri="{FF2B5EF4-FFF2-40B4-BE49-F238E27FC236}">
                  <a16:creationId xmlns:a16="http://schemas.microsoft.com/office/drawing/2014/main" id="{4B1E074C-B679-AB37-20E1-A5696BA4C796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C26DC8C6-704A-1DAE-24E5-8C5EC20F05C8}"/>
              </a:ext>
            </a:extLst>
          </p:cNvPr>
          <p:cNvSpPr/>
          <p:nvPr/>
        </p:nvSpPr>
        <p:spPr>
          <a:xfrm>
            <a:off x="10637520" y="5628640"/>
            <a:ext cx="264160" cy="1178560"/>
          </a:xfrm>
          <a:custGeom>
            <a:avLst/>
            <a:gdLst>
              <a:gd name="connsiteX0" fmla="*/ 223520 w 264160"/>
              <a:gd name="connsiteY0" fmla="*/ 0 h 1178560"/>
              <a:gd name="connsiteX1" fmla="*/ 0 w 264160"/>
              <a:gd name="connsiteY1" fmla="*/ 304800 h 1178560"/>
              <a:gd name="connsiteX2" fmla="*/ 121920 w 264160"/>
              <a:gd name="connsiteY2" fmla="*/ 528320 h 1178560"/>
              <a:gd name="connsiteX3" fmla="*/ 264160 w 264160"/>
              <a:gd name="connsiteY3" fmla="*/ 660400 h 1178560"/>
              <a:gd name="connsiteX4" fmla="*/ 152400 w 264160"/>
              <a:gd name="connsiteY4" fmla="*/ 863600 h 1178560"/>
              <a:gd name="connsiteX5" fmla="*/ 193040 w 264160"/>
              <a:gd name="connsiteY5" fmla="*/ 1016000 h 1178560"/>
              <a:gd name="connsiteX6" fmla="*/ 152400 w 264160"/>
              <a:gd name="connsiteY6" fmla="*/ 1107440 h 1178560"/>
              <a:gd name="connsiteX7" fmla="*/ 193040 w 264160"/>
              <a:gd name="connsiteY7" fmla="*/ 117856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160" h="1178560">
                <a:moveTo>
                  <a:pt x="223520" y="0"/>
                </a:moveTo>
                <a:lnTo>
                  <a:pt x="0" y="304800"/>
                </a:lnTo>
                <a:lnTo>
                  <a:pt x="121920" y="528320"/>
                </a:lnTo>
                <a:lnTo>
                  <a:pt x="264160" y="660400"/>
                </a:lnTo>
                <a:lnTo>
                  <a:pt x="152400" y="863600"/>
                </a:lnTo>
                <a:lnTo>
                  <a:pt x="193040" y="1016000"/>
                </a:lnTo>
                <a:lnTo>
                  <a:pt x="152400" y="1107440"/>
                </a:lnTo>
                <a:lnTo>
                  <a:pt x="193040" y="1178560"/>
                </a:lnTo>
              </a:path>
            </a:pathLst>
          </a:cu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85165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UPIBE: Special HIBE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15C5-F69F-EE38-315A-73546B1B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UPIBE: Special case of HIBE: 1 delegation/secret key</a:t>
            </a:r>
          </a:p>
          <a:p>
            <a:pPr lvl="1"/>
            <a:r>
              <a:rPr lang="en-US" dirty="0"/>
              <a:t>Bounded-collusion HIBE with bound=1</a:t>
            </a:r>
          </a:p>
        </p:txBody>
      </p:sp>
    </p:spTree>
    <p:extLst>
      <p:ext uri="{BB962C8B-B14F-4D97-AF65-F5344CB8AC3E}">
        <p14:creationId xmlns:p14="http://schemas.microsoft.com/office/powerpoint/2010/main" val="56225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EC5CAB5-1D7C-6DA9-19C9-276F8E44B3EC}"/>
              </a:ext>
            </a:extLst>
          </p:cNvPr>
          <p:cNvGrpSpPr/>
          <p:nvPr/>
        </p:nvGrpSpPr>
        <p:grpSpPr>
          <a:xfrm>
            <a:off x="8620561" y="4492606"/>
            <a:ext cx="3930314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DBA1850-28D8-977B-0F61-AFB928681A18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7F2D16C-5AAD-3B93-22B2-CBE05D8921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1C275DF-12C4-326F-99DD-DD85315D6A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27A2CCA-869B-AF28-524A-72CB672E82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BECF079-21A4-D118-268A-75532DD4B1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6066E85-2EF9-19A2-760D-7C51BAAC57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20D9AFB3-F267-6134-B37A-8F314EBE95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DBBA765-9845-05FF-A5FA-BF6CB693C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6CA4F678-E8E9-63FD-DB8C-C26D1BD2AD18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F43D5E03-5B2D-BF3A-CBBE-7ADE078FA68E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12626D2D-AE54-E42C-46F9-EC64822977AC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59994AE3-7F3D-2233-B6EE-CA0B8F4175BF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3F7CF447-CFCD-5D37-9AE5-D8B9D8742D15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29331283-445F-2F56-7D7A-9CB637894F30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296908E-187D-74FF-1B27-89BC7D0DBEA8}"/>
              </a:ext>
            </a:extLst>
          </p:cNvPr>
          <p:cNvGrpSpPr/>
          <p:nvPr/>
        </p:nvGrpSpPr>
        <p:grpSpPr>
          <a:xfrm>
            <a:off x="7421681" y="3429000"/>
            <a:ext cx="3930314" cy="1055369"/>
            <a:chOff x="3287791" y="2771372"/>
            <a:chExt cx="3930314" cy="1055369"/>
          </a:xfrm>
          <a:solidFill>
            <a:schemeClr val="bg1">
              <a:lumMod val="50000"/>
            </a:schemeClr>
          </a:solidFill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1E65677-E49C-325C-DEB0-5268C0981951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E8FEF45-4B9D-9331-1C51-9373B5BE2F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9316D34-01F6-873F-9D71-1F92541779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BF11CB8-C734-08D9-C3DF-39DAB876E5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62FE68F-E53F-BD72-9A27-9B77664F45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B5742F8-A276-8EF6-6B37-40C3276122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20CE9DF-0514-FD0B-F858-AE7FC1421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4C1BBDC-8C7C-146F-BE2E-0ACE34171C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A13911A0-69B4-9BAC-ED82-DA887A0960B8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84EB465-1813-513B-E8D1-0E27DB61DB47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18CCF39D-3361-6AED-E232-8B5510670F45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6980C7A3-84CE-FE0A-2A7D-702848DDA89B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39CE96C2-B9F6-11E2-51A2-486B511B88AB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B244E67-495E-AD33-FD59-FE18452DFE85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FD82AB9-F06D-6707-CACE-B15F00ACE828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C7D7FA4-3E33-6823-DCD4-2A5ABA35D806}"/>
              </a:ext>
            </a:extLst>
          </p:cNvPr>
          <p:cNvGrpSpPr/>
          <p:nvPr/>
        </p:nvGrpSpPr>
        <p:grpSpPr>
          <a:xfrm>
            <a:off x="-814079" y="3452747"/>
            <a:ext cx="3930314" cy="1055369"/>
            <a:chOff x="3287791" y="2771372"/>
            <a:chExt cx="3930314" cy="1055369"/>
          </a:xfrm>
          <a:solidFill>
            <a:schemeClr val="bg1">
              <a:lumMod val="50000"/>
            </a:schemeClr>
          </a:solidFill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FC14AEC-783F-C938-83A5-EFF6B53BD63F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B03368C-055D-E6A0-A31A-CE7CEF765B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A2199AE-9DEA-1776-972B-AD0AB8BA7B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B253543-9E56-BE8D-F933-DB4BEBD511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24E929D-34CF-D1AB-646F-CDDAD3270E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A963A9D6-A63E-20C8-83AD-5F1DAE6AE5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C32301D-A199-4855-E7C7-145E22F421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1AE4B92-C93E-7E53-8567-1BC01E9B95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C2B26F73-499A-DE50-B4FD-7CCCF4C56F42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0D538DD7-C73F-09AD-6532-0AE5E52F158B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A3C5F5D2-A8BD-2DAF-14DE-FC34854912BD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FB736157-F795-B1DA-43EF-43A7790E6D78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EE4B9F31-F402-C0C2-A400-2A09F80CA8C8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970DE1A8-7BFF-D470-3557-FD95EB102337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876D3159-2702-8872-FE1F-42303DB97843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KU-KEM from Unique-Path IBE</a:t>
            </a:r>
            <a:endParaRPr lang="en-DE" dirty="0"/>
          </a:p>
        </p:txBody>
      </p:sp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E4941503-C7EA-41A3-AA48-E1A1BED667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30944" y="2676845"/>
            <a:ext cx="914400" cy="914400"/>
          </a:xfrm>
          <a:prstGeom prst="rect">
            <a:avLst/>
          </a:prstGeom>
        </p:spPr>
      </p:pic>
      <p:pic>
        <p:nvPicPr>
          <p:cNvPr id="5" name="Graphic 4" descr="Lock with solid fill">
            <a:extLst>
              <a:ext uri="{FF2B5EF4-FFF2-40B4-BE49-F238E27FC236}">
                <a16:creationId xmlns:a16="http://schemas.microsoft.com/office/drawing/2014/main" id="{C54F1E20-C903-A5E2-C291-EE2E70AF14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7959" y="2795098"/>
            <a:ext cx="669147" cy="669147"/>
          </a:xfrm>
          <a:prstGeom prst="rect">
            <a:avLst/>
          </a:prstGeom>
        </p:spPr>
      </p:pic>
      <p:pic>
        <p:nvPicPr>
          <p:cNvPr id="6" name="Graphic 5" descr="Lock with solid fill">
            <a:extLst>
              <a:ext uri="{FF2B5EF4-FFF2-40B4-BE49-F238E27FC236}">
                <a16:creationId xmlns:a16="http://schemas.microsoft.com/office/drawing/2014/main" id="{9AF0C335-0332-318F-1613-27E8D27656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14740" y="3897610"/>
            <a:ext cx="669147" cy="669147"/>
          </a:xfrm>
          <a:prstGeom prst="rect">
            <a:avLst/>
          </a:prstGeom>
        </p:spPr>
      </p:pic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53DF9D65-CFDF-B468-4C45-CA82E15146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1444" y="5006919"/>
            <a:ext cx="669147" cy="669147"/>
          </a:xfrm>
          <a:prstGeom prst="rect">
            <a:avLst/>
          </a:prstGeom>
        </p:spPr>
      </p:pic>
      <p:pic>
        <p:nvPicPr>
          <p:cNvPr id="8" name="Graphic 7" descr="Key with solid fill">
            <a:extLst>
              <a:ext uri="{FF2B5EF4-FFF2-40B4-BE49-F238E27FC236}">
                <a16:creationId xmlns:a16="http://schemas.microsoft.com/office/drawing/2014/main" id="{891E9E2F-459C-8147-3AA7-B29395E3B6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19664" y="3770739"/>
            <a:ext cx="914400" cy="914400"/>
          </a:xfrm>
          <a:prstGeom prst="rect">
            <a:avLst/>
          </a:prstGeom>
        </p:spPr>
      </p:pic>
      <p:pic>
        <p:nvPicPr>
          <p:cNvPr id="9" name="Graphic 8" descr="Key with solid fill">
            <a:extLst>
              <a:ext uri="{FF2B5EF4-FFF2-40B4-BE49-F238E27FC236}">
                <a16:creationId xmlns:a16="http://schemas.microsoft.com/office/drawing/2014/main" id="{3EC3E86A-2E9B-9C12-5985-6D1000FCB9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946368" y="4884292"/>
            <a:ext cx="914400" cy="9144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FE2BF1BE-9A97-36A1-2255-13520441EEB1}"/>
              </a:ext>
            </a:extLst>
          </p:cNvPr>
          <p:cNvGrpSpPr>
            <a:grpSpLocks noChangeAspect="1"/>
          </p:cNvGrpSpPr>
          <p:nvPr/>
        </p:nvGrpSpPr>
        <p:grpSpPr>
          <a:xfrm>
            <a:off x="10729264" y="5099590"/>
            <a:ext cx="914400" cy="436491"/>
            <a:chOff x="3926742" y="3565015"/>
            <a:chExt cx="5964381" cy="284710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BFA1271-5BE1-9CBB-03D4-7199BD83B291}"/>
                </a:ext>
              </a:extLst>
            </p:cNvPr>
            <p:cNvSpPr/>
            <p:nvPr/>
          </p:nvSpPr>
          <p:spPr>
            <a:xfrm>
              <a:off x="3926742" y="3565015"/>
              <a:ext cx="5964381" cy="2847109"/>
            </a:xfrm>
            <a:custGeom>
              <a:avLst/>
              <a:gdLst>
                <a:gd name="connsiteX0" fmla="*/ 2639290 w 5964381"/>
                <a:gd name="connsiteY0" fmla="*/ 758536 h 2847109"/>
                <a:gd name="connsiteX1" fmla="*/ 3388371 w 5964381"/>
                <a:gd name="connsiteY1" fmla="*/ 761342 h 2847109"/>
                <a:gd name="connsiteX2" fmla="*/ 4081964 w 5964381"/>
                <a:gd name="connsiteY2" fmla="*/ 763939 h 2847109"/>
                <a:gd name="connsiteX3" fmla="*/ 4775557 w 5964381"/>
                <a:gd name="connsiteY3" fmla="*/ 766537 h 2847109"/>
                <a:gd name="connsiteX4" fmla="*/ 5413663 w 5964381"/>
                <a:gd name="connsiteY4" fmla="*/ 768927 h 2847109"/>
                <a:gd name="connsiteX5" fmla="*/ 5694529 w 5964381"/>
                <a:gd name="connsiteY5" fmla="*/ 1118685 h 2847109"/>
                <a:gd name="connsiteX6" fmla="*/ 5964381 w 5964381"/>
                <a:gd name="connsiteY6" fmla="*/ 1454727 h 2847109"/>
                <a:gd name="connsiteX7" fmla="*/ 5773604 w 5964381"/>
                <a:gd name="connsiteY7" fmla="*/ 1788587 h 2847109"/>
                <a:gd name="connsiteX8" fmla="*/ 5590308 w 5964381"/>
                <a:gd name="connsiteY8" fmla="*/ 2109354 h 2847109"/>
                <a:gd name="connsiteX9" fmla="*/ 5133109 w 5964381"/>
                <a:gd name="connsiteY9" fmla="*/ 1600200 h 2847109"/>
                <a:gd name="connsiteX10" fmla="*/ 4843826 w 5964381"/>
                <a:gd name="connsiteY10" fmla="*/ 1859557 h 2847109"/>
                <a:gd name="connsiteX11" fmla="*/ 4530436 w 5964381"/>
                <a:gd name="connsiteY11" fmla="*/ 2140527 h 2847109"/>
                <a:gd name="connsiteX12" fmla="*/ 4239491 w 5964381"/>
                <a:gd name="connsiteY12" fmla="*/ 1839191 h 2847109"/>
                <a:gd name="connsiteX13" fmla="*/ 3948545 w 5964381"/>
                <a:gd name="connsiteY13" fmla="*/ 1537854 h 2847109"/>
                <a:gd name="connsiteX14" fmla="*/ 3890252 w 5964381"/>
                <a:gd name="connsiteY14" fmla="*/ 1924707 h 2847109"/>
                <a:gd name="connsiteX15" fmla="*/ 3834245 w 5964381"/>
                <a:gd name="connsiteY15" fmla="*/ 2296390 h 2847109"/>
                <a:gd name="connsiteX16" fmla="*/ 3549118 w 5964381"/>
                <a:gd name="connsiteY16" fmla="*/ 1965440 h 2847109"/>
                <a:gd name="connsiteX17" fmla="*/ 3252353 w 5964381"/>
                <a:gd name="connsiteY17" fmla="*/ 1620981 h 2847109"/>
                <a:gd name="connsiteX18" fmla="*/ 3096490 w 5964381"/>
                <a:gd name="connsiteY18" fmla="*/ 2150918 h 2847109"/>
                <a:gd name="connsiteX19" fmla="*/ 2639290 w 5964381"/>
                <a:gd name="connsiteY19" fmla="*/ 2130136 h 2847109"/>
                <a:gd name="connsiteX20" fmla="*/ 2250255 w 5964381"/>
                <a:gd name="connsiteY20" fmla="*/ 2474283 h 2847109"/>
                <a:gd name="connsiteX21" fmla="*/ 1828800 w 5964381"/>
                <a:gd name="connsiteY21" fmla="*/ 2847109 h 2847109"/>
                <a:gd name="connsiteX22" fmla="*/ 1257404 w 5964381"/>
                <a:gd name="connsiteY22" fmla="*/ 2783620 h 2847109"/>
                <a:gd name="connsiteX23" fmla="*/ 613063 w 5964381"/>
                <a:gd name="connsiteY23" fmla="*/ 2712027 h 2847109"/>
                <a:gd name="connsiteX24" fmla="*/ 328768 w 5964381"/>
                <a:gd name="connsiteY24" fmla="*/ 2367880 h 2847109"/>
                <a:gd name="connsiteX25" fmla="*/ 20781 w 5964381"/>
                <a:gd name="connsiteY25" fmla="*/ 1995054 h 2847109"/>
                <a:gd name="connsiteX26" fmla="*/ 9975 w 5964381"/>
                <a:gd name="connsiteY26" fmla="*/ 1476340 h 2847109"/>
                <a:gd name="connsiteX27" fmla="*/ 0 w 5964381"/>
                <a:gd name="connsiteY27" fmla="*/ 997527 h 2847109"/>
                <a:gd name="connsiteX28" fmla="*/ 234211 w 5964381"/>
                <a:gd name="connsiteY28" fmla="*/ 651302 h 2847109"/>
                <a:gd name="connsiteX29" fmla="*/ 477981 w 5964381"/>
                <a:gd name="connsiteY29" fmla="*/ 290945 h 2847109"/>
                <a:gd name="connsiteX30" fmla="*/ 875122 w 5964381"/>
                <a:gd name="connsiteY30" fmla="*/ 148382 h 2847109"/>
                <a:gd name="connsiteX31" fmla="*/ 1288472 w 5964381"/>
                <a:gd name="connsiteY31" fmla="*/ 0 h 2847109"/>
                <a:gd name="connsiteX32" fmla="*/ 1701822 w 5964381"/>
                <a:gd name="connsiteY32" fmla="*/ 100688 h 2847109"/>
                <a:gd name="connsiteX33" fmla="*/ 2098963 w 5964381"/>
                <a:gd name="connsiteY33" fmla="*/ 197427 h 2847109"/>
                <a:gd name="connsiteX34" fmla="*/ 2369127 w 5964381"/>
                <a:gd name="connsiteY34" fmla="*/ 477982 h 2847109"/>
                <a:gd name="connsiteX35" fmla="*/ 2639290 w 5964381"/>
                <a:gd name="connsiteY35" fmla="*/ 758536 h 284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64381" h="2847109" fill="none" extrusionOk="0">
                  <a:moveTo>
                    <a:pt x="2639290" y="758536"/>
                  </a:moveTo>
                  <a:cubicBezTo>
                    <a:pt x="2911307" y="730017"/>
                    <a:pt x="3019934" y="793661"/>
                    <a:pt x="3388371" y="761342"/>
                  </a:cubicBezTo>
                  <a:cubicBezTo>
                    <a:pt x="3756808" y="729022"/>
                    <a:pt x="3745599" y="787962"/>
                    <a:pt x="4081964" y="763939"/>
                  </a:cubicBezTo>
                  <a:cubicBezTo>
                    <a:pt x="4418329" y="739917"/>
                    <a:pt x="4513334" y="788652"/>
                    <a:pt x="4775557" y="766537"/>
                  </a:cubicBezTo>
                  <a:cubicBezTo>
                    <a:pt x="5037780" y="744422"/>
                    <a:pt x="5099209" y="758129"/>
                    <a:pt x="5413663" y="768927"/>
                  </a:cubicBezTo>
                  <a:cubicBezTo>
                    <a:pt x="5529120" y="912172"/>
                    <a:pt x="5576668" y="955390"/>
                    <a:pt x="5694529" y="1118685"/>
                  </a:cubicBezTo>
                  <a:cubicBezTo>
                    <a:pt x="5812390" y="1281980"/>
                    <a:pt x="5888267" y="1386052"/>
                    <a:pt x="5964381" y="1454727"/>
                  </a:cubicBezTo>
                  <a:cubicBezTo>
                    <a:pt x="5899747" y="1543967"/>
                    <a:pt x="5854411" y="1674001"/>
                    <a:pt x="5773604" y="1788587"/>
                  </a:cubicBezTo>
                  <a:cubicBezTo>
                    <a:pt x="5692797" y="1903173"/>
                    <a:pt x="5670151" y="2003157"/>
                    <a:pt x="5590308" y="2109354"/>
                  </a:cubicBezTo>
                  <a:cubicBezTo>
                    <a:pt x="5404102" y="1944228"/>
                    <a:pt x="5262877" y="1698989"/>
                    <a:pt x="5133109" y="1600200"/>
                  </a:cubicBezTo>
                  <a:cubicBezTo>
                    <a:pt x="5028496" y="1704514"/>
                    <a:pt x="4965319" y="1731572"/>
                    <a:pt x="4843826" y="1859557"/>
                  </a:cubicBezTo>
                  <a:cubicBezTo>
                    <a:pt x="4722333" y="1987542"/>
                    <a:pt x="4695865" y="2011785"/>
                    <a:pt x="4530436" y="2140527"/>
                  </a:cubicBezTo>
                  <a:cubicBezTo>
                    <a:pt x="4394178" y="1992927"/>
                    <a:pt x="4375908" y="1996530"/>
                    <a:pt x="4239491" y="1839191"/>
                  </a:cubicBezTo>
                  <a:cubicBezTo>
                    <a:pt x="4103074" y="1681852"/>
                    <a:pt x="4029546" y="1614826"/>
                    <a:pt x="3948545" y="1537854"/>
                  </a:cubicBezTo>
                  <a:cubicBezTo>
                    <a:pt x="3935606" y="1710630"/>
                    <a:pt x="3913265" y="1827910"/>
                    <a:pt x="3890252" y="1924707"/>
                  </a:cubicBezTo>
                  <a:cubicBezTo>
                    <a:pt x="3867239" y="2021504"/>
                    <a:pt x="3853791" y="2115465"/>
                    <a:pt x="3834245" y="2296390"/>
                  </a:cubicBezTo>
                  <a:cubicBezTo>
                    <a:pt x="3711051" y="2141012"/>
                    <a:pt x="3641945" y="2059855"/>
                    <a:pt x="3549118" y="1965440"/>
                  </a:cubicBezTo>
                  <a:cubicBezTo>
                    <a:pt x="3456291" y="1871025"/>
                    <a:pt x="3364007" y="1730164"/>
                    <a:pt x="3252353" y="1620981"/>
                  </a:cubicBezTo>
                  <a:cubicBezTo>
                    <a:pt x="3221848" y="1822524"/>
                    <a:pt x="3120827" y="2032776"/>
                    <a:pt x="3096490" y="2150918"/>
                  </a:cubicBezTo>
                  <a:cubicBezTo>
                    <a:pt x="2893982" y="2122975"/>
                    <a:pt x="2742161" y="2122468"/>
                    <a:pt x="2639290" y="2130136"/>
                  </a:cubicBezTo>
                  <a:cubicBezTo>
                    <a:pt x="2486636" y="2246262"/>
                    <a:pt x="2429047" y="2339630"/>
                    <a:pt x="2250255" y="2474283"/>
                  </a:cubicBezTo>
                  <a:cubicBezTo>
                    <a:pt x="2071463" y="2608936"/>
                    <a:pt x="1948480" y="2713503"/>
                    <a:pt x="1828800" y="2847109"/>
                  </a:cubicBezTo>
                  <a:cubicBezTo>
                    <a:pt x="1650548" y="2843355"/>
                    <a:pt x="1469610" y="2784735"/>
                    <a:pt x="1257404" y="2783620"/>
                  </a:cubicBezTo>
                  <a:cubicBezTo>
                    <a:pt x="1045198" y="2782506"/>
                    <a:pt x="845068" y="2762746"/>
                    <a:pt x="613063" y="2712027"/>
                  </a:cubicBezTo>
                  <a:cubicBezTo>
                    <a:pt x="509558" y="2599580"/>
                    <a:pt x="398661" y="2449370"/>
                    <a:pt x="328768" y="2367880"/>
                  </a:cubicBezTo>
                  <a:cubicBezTo>
                    <a:pt x="258875" y="2286390"/>
                    <a:pt x="118093" y="2098912"/>
                    <a:pt x="20781" y="1995054"/>
                  </a:cubicBezTo>
                  <a:cubicBezTo>
                    <a:pt x="-6723" y="1756299"/>
                    <a:pt x="27877" y="1615864"/>
                    <a:pt x="9975" y="1476340"/>
                  </a:cubicBezTo>
                  <a:cubicBezTo>
                    <a:pt x="-7927" y="1336816"/>
                    <a:pt x="-3974" y="1208580"/>
                    <a:pt x="0" y="997527"/>
                  </a:cubicBezTo>
                  <a:cubicBezTo>
                    <a:pt x="104699" y="877318"/>
                    <a:pt x="135099" y="791439"/>
                    <a:pt x="234211" y="651302"/>
                  </a:cubicBezTo>
                  <a:cubicBezTo>
                    <a:pt x="333323" y="511165"/>
                    <a:pt x="394590" y="396723"/>
                    <a:pt x="477981" y="290945"/>
                  </a:cubicBezTo>
                  <a:cubicBezTo>
                    <a:pt x="552615" y="245034"/>
                    <a:pt x="756168" y="186561"/>
                    <a:pt x="875122" y="148382"/>
                  </a:cubicBezTo>
                  <a:cubicBezTo>
                    <a:pt x="994076" y="110203"/>
                    <a:pt x="1136410" y="47400"/>
                    <a:pt x="1288472" y="0"/>
                  </a:cubicBezTo>
                  <a:cubicBezTo>
                    <a:pt x="1484184" y="37291"/>
                    <a:pt x="1585850" y="81656"/>
                    <a:pt x="1701822" y="100688"/>
                  </a:cubicBezTo>
                  <a:cubicBezTo>
                    <a:pt x="1817794" y="119720"/>
                    <a:pt x="1987029" y="162253"/>
                    <a:pt x="2098963" y="197427"/>
                  </a:cubicBezTo>
                  <a:cubicBezTo>
                    <a:pt x="2198970" y="301027"/>
                    <a:pt x="2255135" y="333203"/>
                    <a:pt x="2369127" y="477982"/>
                  </a:cubicBezTo>
                  <a:cubicBezTo>
                    <a:pt x="2483119" y="622761"/>
                    <a:pt x="2563426" y="652880"/>
                    <a:pt x="2639290" y="758536"/>
                  </a:cubicBezTo>
                  <a:close/>
                </a:path>
                <a:path w="5964381" h="2847109" stroke="0" extrusionOk="0">
                  <a:moveTo>
                    <a:pt x="2639290" y="758536"/>
                  </a:moveTo>
                  <a:cubicBezTo>
                    <a:pt x="2836479" y="731945"/>
                    <a:pt x="3083423" y="785872"/>
                    <a:pt x="3305140" y="761030"/>
                  </a:cubicBezTo>
                  <a:cubicBezTo>
                    <a:pt x="3526857" y="736188"/>
                    <a:pt x="3695533" y="782123"/>
                    <a:pt x="3915502" y="763316"/>
                  </a:cubicBezTo>
                  <a:cubicBezTo>
                    <a:pt x="4135471" y="744509"/>
                    <a:pt x="4392759" y="758800"/>
                    <a:pt x="4664582" y="766121"/>
                  </a:cubicBezTo>
                  <a:cubicBezTo>
                    <a:pt x="4936405" y="773442"/>
                    <a:pt x="5166777" y="783336"/>
                    <a:pt x="5413663" y="768927"/>
                  </a:cubicBezTo>
                  <a:cubicBezTo>
                    <a:pt x="5507282" y="900172"/>
                    <a:pt x="5605117" y="978634"/>
                    <a:pt x="5683515" y="1104969"/>
                  </a:cubicBezTo>
                  <a:cubicBezTo>
                    <a:pt x="5761913" y="1231304"/>
                    <a:pt x="5810604" y="1296626"/>
                    <a:pt x="5964381" y="1454727"/>
                  </a:cubicBezTo>
                  <a:cubicBezTo>
                    <a:pt x="5880296" y="1596476"/>
                    <a:pt x="5834317" y="1677643"/>
                    <a:pt x="5777345" y="1782041"/>
                  </a:cubicBezTo>
                  <a:cubicBezTo>
                    <a:pt x="5720373" y="1886439"/>
                    <a:pt x="5625573" y="2018179"/>
                    <a:pt x="5590308" y="2109354"/>
                  </a:cubicBezTo>
                  <a:cubicBezTo>
                    <a:pt x="5464949" y="1921296"/>
                    <a:pt x="5227480" y="1745116"/>
                    <a:pt x="5133109" y="1600200"/>
                  </a:cubicBezTo>
                  <a:cubicBezTo>
                    <a:pt x="5000261" y="1735968"/>
                    <a:pt x="4895122" y="1807720"/>
                    <a:pt x="4837799" y="1864960"/>
                  </a:cubicBezTo>
                  <a:cubicBezTo>
                    <a:pt x="4780476" y="1922200"/>
                    <a:pt x="4625089" y="2062118"/>
                    <a:pt x="4530436" y="2140527"/>
                  </a:cubicBezTo>
                  <a:cubicBezTo>
                    <a:pt x="4449135" y="2063700"/>
                    <a:pt x="4346814" y="1943561"/>
                    <a:pt x="4239491" y="1839191"/>
                  </a:cubicBezTo>
                  <a:cubicBezTo>
                    <a:pt x="4132168" y="1734821"/>
                    <a:pt x="4085514" y="1694803"/>
                    <a:pt x="3948545" y="1537854"/>
                  </a:cubicBezTo>
                  <a:cubicBezTo>
                    <a:pt x="3908933" y="1719104"/>
                    <a:pt x="3926544" y="1805504"/>
                    <a:pt x="3891395" y="1917122"/>
                  </a:cubicBezTo>
                  <a:cubicBezTo>
                    <a:pt x="3856246" y="2028740"/>
                    <a:pt x="3864154" y="2169827"/>
                    <a:pt x="3834245" y="2296390"/>
                  </a:cubicBezTo>
                  <a:cubicBezTo>
                    <a:pt x="3762967" y="2228444"/>
                    <a:pt x="3651042" y="2062045"/>
                    <a:pt x="3560756" y="1978948"/>
                  </a:cubicBezTo>
                  <a:cubicBezTo>
                    <a:pt x="3470470" y="1895851"/>
                    <a:pt x="3335242" y="1715729"/>
                    <a:pt x="3252353" y="1620981"/>
                  </a:cubicBezTo>
                  <a:cubicBezTo>
                    <a:pt x="3211065" y="1761790"/>
                    <a:pt x="3159079" y="1982299"/>
                    <a:pt x="3096490" y="2150918"/>
                  </a:cubicBezTo>
                  <a:cubicBezTo>
                    <a:pt x="2959313" y="2138710"/>
                    <a:pt x="2837261" y="2120232"/>
                    <a:pt x="2639290" y="2130136"/>
                  </a:cubicBezTo>
                  <a:cubicBezTo>
                    <a:pt x="2469186" y="2283496"/>
                    <a:pt x="2349275" y="2395210"/>
                    <a:pt x="2242150" y="2481453"/>
                  </a:cubicBezTo>
                  <a:cubicBezTo>
                    <a:pt x="2135025" y="2567696"/>
                    <a:pt x="2028307" y="2662248"/>
                    <a:pt x="1828800" y="2847109"/>
                  </a:cubicBezTo>
                  <a:cubicBezTo>
                    <a:pt x="1590590" y="2813179"/>
                    <a:pt x="1466970" y="2790723"/>
                    <a:pt x="1196617" y="2776866"/>
                  </a:cubicBezTo>
                  <a:cubicBezTo>
                    <a:pt x="926264" y="2763009"/>
                    <a:pt x="791575" y="2735827"/>
                    <a:pt x="613063" y="2712027"/>
                  </a:cubicBezTo>
                  <a:cubicBezTo>
                    <a:pt x="542112" y="2612075"/>
                    <a:pt x="444324" y="2513594"/>
                    <a:pt x="328768" y="2367880"/>
                  </a:cubicBezTo>
                  <a:cubicBezTo>
                    <a:pt x="213212" y="2222166"/>
                    <a:pt x="153270" y="2141470"/>
                    <a:pt x="20781" y="1995054"/>
                  </a:cubicBezTo>
                  <a:cubicBezTo>
                    <a:pt x="-2968" y="1863859"/>
                    <a:pt x="1596" y="1628884"/>
                    <a:pt x="10183" y="1486315"/>
                  </a:cubicBezTo>
                  <a:cubicBezTo>
                    <a:pt x="18770" y="1343746"/>
                    <a:pt x="7454" y="1098611"/>
                    <a:pt x="0" y="997527"/>
                  </a:cubicBezTo>
                  <a:cubicBezTo>
                    <a:pt x="101610" y="863339"/>
                    <a:pt x="124146" y="822937"/>
                    <a:pt x="238991" y="644236"/>
                  </a:cubicBezTo>
                  <a:cubicBezTo>
                    <a:pt x="353836" y="465534"/>
                    <a:pt x="414723" y="358548"/>
                    <a:pt x="477981" y="290945"/>
                  </a:cubicBezTo>
                  <a:cubicBezTo>
                    <a:pt x="620716" y="242709"/>
                    <a:pt x="675081" y="221364"/>
                    <a:pt x="867017" y="151291"/>
                  </a:cubicBezTo>
                  <a:cubicBezTo>
                    <a:pt x="1058954" y="81218"/>
                    <a:pt x="1084806" y="65455"/>
                    <a:pt x="1288472" y="0"/>
                  </a:cubicBezTo>
                  <a:cubicBezTo>
                    <a:pt x="1461966" y="57679"/>
                    <a:pt x="1513931" y="64467"/>
                    <a:pt x="1669403" y="92791"/>
                  </a:cubicBezTo>
                  <a:cubicBezTo>
                    <a:pt x="1824875" y="121114"/>
                    <a:pt x="1932377" y="138138"/>
                    <a:pt x="2098963" y="197427"/>
                  </a:cubicBezTo>
                  <a:cubicBezTo>
                    <a:pt x="2186939" y="288502"/>
                    <a:pt x="2251937" y="351479"/>
                    <a:pt x="2352917" y="461148"/>
                  </a:cubicBezTo>
                  <a:cubicBezTo>
                    <a:pt x="2453897" y="570817"/>
                    <a:pt x="2577137" y="695072"/>
                    <a:pt x="2639290" y="758536"/>
                  </a:cubicBezTo>
                  <a:close/>
                </a:path>
              </a:pathLst>
            </a:custGeom>
            <a:solidFill>
              <a:srgbClr val="ED7D31"/>
            </a:solidFill>
            <a:ln w="22225" cap="rnd" cmpd="sng">
              <a:solidFill>
                <a:schemeClr val="tx1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4966854 w 5964381"/>
                        <a:gd name="connsiteY4" fmla="*/ 17145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590308 w 5964381"/>
                        <a:gd name="connsiteY3" fmla="*/ 2109354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964381" h="2847109">
                          <a:moveTo>
                            <a:pt x="2639290" y="758536"/>
                          </a:moveTo>
                          <a:lnTo>
                            <a:pt x="5413663" y="768927"/>
                          </a:lnTo>
                          <a:lnTo>
                            <a:pt x="5964381" y="1454727"/>
                          </a:lnTo>
                          <a:lnTo>
                            <a:pt x="5590308" y="2109354"/>
                          </a:lnTo>
                          <a:lnTo>
                            <a:pt x="5133109" y="1600200"/>
                          </a:lnTo>
                          <a:lnTo>
                            <a:pt x="4530436" y="2140527"/>
                          </a:lnTo>
                          <a:lnTo>
                            <a:pt x="3948545" y="1537854"/>
                          </a:lnTo>
                          <a:lnTo>
                            <a:pt x="3834245" y="2296390"/>
                          </a:lnTo>
                          <a:lnTo>
                            <a:pt x="3252353" y="1620981"/>
                          </a:lnTo>
                          <a:lnTo>
                            <a:pt x="3096490" y="2150918"/>
                          </a:lnTo>
                          <a:lnTo>
                            <a:pt x="2639290" y="2130136"/>
                          </a:lnTo>
                          <a:lnTo>
                            <a:pt x="1828800" y="2847109"/>
                          </a:lnTo>
                          <a:lnTo>
                            <a:pt x="613063" y="2712027"/>
                          </a:lnTo>
                          <a:lnTo>
                            <a:pt x="20781" y="1995054"/>
                          </a:lnTo>
                          <a:lnTo>
                            <a:pt x="0" y="997527"/>
                          </a:lnTo>
                          <a:lnTo>
                            <a:pt x="477981" y="290945"/>
                          </a:lnTo>
                          <a:lnTo>
                            <a:pt x="1288472" y="0"/>
                          </a:lnTo>
                          <a:lnTo>
                            <a:pt x="2098963" y="197427"/>
                          </a:lnTo>
                          <a:lnTo>
                            <a:pt x="2639290" y="758536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5E8AE5C-8764-9EF1-2362-F52580327C26}"/>
                </a:ext>
              </a:extLst>
            </p:cNvPr>
            <p:cNvSpPr/>
            <p:nvPr/>
          </p:nvSpPr>
          <p:spPr>
            <a:xfrm>
              <a:off x="4395355" y="4842164"/>
              <a:ext cx="768927" cy="696191"/>
            </a:xfrm>
            <a:custGeom>
              <a:avLst/>
              <a:gdLst>
                <a:gd name="connsiteX0" fmla="*/ 0 w 768927"/>
                <a:gd name="connsiteY0" fmla="*/ 0 h 696191"/>
                <a:gd name="connsiteX1" fmla="*/ 174567 w 768927"/>
                <a:gd name="connsiteY1" fmla="*/ 334172 h 696191"/>
                <a:gd name="connsiteX2" fmla="*/ 363681 w 768927"/>
                <a:gd name="connsiteY2" fmla="*/ 696191 h 696191"/>
                <a:gd name="connsiteX3" fmla="*/ 574409 w 768927"/>
                <a:gd name="connsiteY3" fmla="*/ 447640 h 696191"/>
                <a:gd name="connsiteX4" fmla="*/ 768927 w 768927"/>
                <a:gd name="connsiteY4" fmla="*/ 218209 h 696191"/>
                <a:gd name="connsiteX5" fmla="*/ 407531 w 768927"/>
                <a:gd name="connsiteY5" fmla="*/ 115651 h 696191"/>
                <a:gd name="connsiteX6" fmla="*/ 0 w 768927"/>
                <a:gd name="connsiteY6" fmla="*/ 0 h 6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8927" h="696191" fill="none" extrusionOk="0">
                  <a:moveTo>
                    <a:pt x="0" y="0"/>
                  </a:moveTo>
                  <a:cubicBezTo>
                    <a:pt x="73714" y="120989"/>
                    <a:pt x="101488" y="282531"/>
                    <a:pt x="174567" y="334172"/>
                  </a:cubicBezTo>
                  <a:cubicBezTo>
                    <a:pt x="247646" y="385813"/>
                    <a:pt x="257170" y="545151"/>
                    <a:pt x="363681" y="696191"/>
                  </a:cubicBezTo>
                  <a:cubicBezTo>
                    <a:pt x="422352" y="590175"/>
                    <a:pt x="539010" y="549280"/>
                    <a:pt x="574409" y="447640"/>
                  </a:cubicBezTo>
                  <a:cubicBezTo>
                    <a:pt x="609808" y="346000"/>
                    <a:pt x="728618" y="298759"/>
                    <a:pt x="768927" y="218209"/>
                  </a:cubicBezTo>
                  <a:cubicBezTo>
                    <a:pt x="605846" y="178973"/>
                    <a:pt x="491046" y="111777"/>
                    <a:pt x="407531" y="115651"/>
                  </a:cubicBezTo>
                  <a:cubicBezTo>
                    <a:pt x="324016" y="119525"/>
                    <a:pt x="130204" y="23102"/>
                    <a:pt x="0" y="0"/>
                  </a:cubicBezTo>
                  <a:close/>
                </a:path>
                <a:path w="768927" h="696191" stroke="0" extrusionOk="0">
                  <a:moveTo>
                    <a:pt x="0" y="0"/>
                  </a:moveTo>
                  <a:cubicBezTo>
                    <a:pt x="77924" y="101168"/>
                    <a:pt x="83644" y="182359"/>
                    <a:pt x="178204" y="341134"/>
                  </a:cubicBezTo>
                  <a:cubicBezTo>
                    <a:pt x="272764" y="499909"/>
                    <a:pt x="279421" y="620428"/>
                    <a:pt x="363681" y="696191"/>
                  </a:cubicBezTo>
                  <a:cubicBezTo>
                    <a:pt x="409257" y="634830"/>
                    <a:pt x="487042" y="573512"/>
                    <a:pt x="574409" y="447640"/>
                  </a:cubicBezTo>
                  <a:cubicBezTo>
                    <a:pt x="661776" y="321768"/>
                    <a:pt x="734335" y="308830"/>
                    <a:pt x="768927" y="218209"/>
                  </a:cubicBezTo>
                  <a:cubicBezTo>
                    <a:pt x="618894" y="190234"/>
                    <a:pt x="576049" y="121990"/>
                    <a:pt x="399842" y="113469"/>
                  </a:cubicBezTo>
                  <a:cubicBezTo>
                    <a:pt x="223635" y="104948"/>
                    <a:pt x="110445" y="-54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68927"/>
                        <a:gd name="connsiteY0" fmla="*/ 0 h 696191"/>
                        <a:gd name="connsiteX1" fmla="*/ 363681 w 768927"/>
                        <a:gd name="connsiteY1" fmla="*/ 696191 h 696191"/>
                        <a:gd name="connsiteX2" fmla="*/ 768927 w 768927"/>
                        <a:gd name="connsiteY2" fmla="*/ 218209 h 696191"/>
                        <a:gd name="connsiteX3" fmla="*/ 0 w 768927"/>
                        <a:gd name="connsiteY3" fmla="*/ 0 h 696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8927" h="696191">
                          <a:moveTo>
                            <a:pt x="0" y="0"/>
                          </a:moveTo>
                          <a:lnTo>
                            <a:pt x="363681" y="696191"/>
                          </a:lnTo>
                          <a:lnTo>
                            <a:pt x="768927" y="21820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A54E387-DA71-D069-473F-D7E097556186}"/>
              </a:ext>
            </a:extLst>
          </p:cNvPr>
          <p:cNvGrpSpPr/>
          <p:nvPr/>
        </p:nvGrpSpPr>
        <p:grpSpPr>
          <a:xfrm>
            <a:off x="-813833" y="3452747"/>
            <a:ext cx="3930314" cy="1055369"/>
            <a:chOff x="3287791" y="2771372"/>
            <a:chExt cx="3930314" cy="1055369"/>
          </a:xfrm>
          <a:solidFill>
            <a:schemeClr val="bg1">
              <a:lumMod val="50000"/>
            </a:schemeClr>
          </a:solidFill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C0B2A46-2714-39C7-787F-5F65E442C89C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243DB1B-EBED-3AC4-5A76-A19AB70BF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5306FCF-ABD2-A8B6-EADB-AF8370F04E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1A76B56-71E9-5644-9CEA-6688C99E6F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B26AC1E-7C1C-8968-320B-EB6BC7CD80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965AFD7-2784-F2A0-64BD-DFC5812173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C846835-66C7-B849-30FA-EBFFEFFB5F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0C8B3B4-D0C7-6709-2024-BE78891F87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F754855-14C2-15D8-3ACC-DD4015C79CC0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C0FF3C7-21F8-32E3-93EB-EE44F553FE82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8A129FCF-05F1-1232-B5B6-5480992B2475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9128DAA-20B9-6993-2CC0-1F841F7D7263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32B12E6A-80EC-4DD8-56A6-06065270412C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75CF6FAE-3C3B-1D01-8382-D9D05A647078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779037E-F4D8-4123-6E71-E8F2403E7898}"/>
              </a:ext>
            </a:extLst>
          </p:cNvPr>
          <p:cNvGrpSpPr/>
          <p:nvPr/>
        </p:nvGrpSpPr>
        <p:grpSpPr>
          <a:xfrm>
            <a:off x="385047" y="4547589"/>
            <a:ext cx="3930314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5F2BB55-8AFC-E69F-610A-4A664A390E35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F2B848D-EFB1-E18C-EEDF-1F4612A39A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275A285-B565-BA5D-D27B-8E8E49DD9E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B620F32-DB40-AF07-1F27-AF067DB6F4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33D72A3-7FDD-E5F1-7062-ADB0F90F3F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6A96B50-8472-C767-AA34-75B39ECB97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86894182-78C2-310D-F4B6-E46A7E6C23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79A7617-C828-4E35-C0A1-0CF2EF85D9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0A55A62D-C33B-B234-6146-6E00A231A905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7D1719D5-FFBC-0838-C5C4-F8B1840AED59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748796C9-CF57-BE54-1A02-80CFAC7308D6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1A6B0D8C-D451-9EBC-E63B-E838D887D314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983166BD-A7BA-88E8-7562-9E709C743783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0" name="Isosceles Triangle 149">
              <a:extLst>
                <a:ext uri="{FF2B5EF4-FFF2-40B4-BE49-F238E27FC236}">
                  <a16:creationId xmlns:a16="http://schemas.microsoft.com/office/drawing/2014/main" id="{2341F796-EE4E-28D3-4A90-F617FCE9AAF7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0AA3AF5-C9E8-7F97-4244-D864BA651DAA}"/>
              </a:ext>
            </a:extLst>
          </p:cNvPr>
          <p:cNvGrpSpPr/>
          <p:nvPr/>
        </p:nvGrpSpPr>
        <p:grpSpPr>
          <a:xfrm>
            <a:off x="7422987" y="3430904"/>
            <a:ext cx="3930314" cy="1055369"/>
            <a:chOff x="3287791" y="2771372"/>
            <a:chExt cx="3930314" cy="1055369"/>
          </a:xfrm>
          <a:solidFill>
            <a:schemeClr val="bg1">
              <a:lumMod val="50000"/>
            </a:schemeClr>
          </a:solidFill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4E9FB5E-CC70-AB2C-BA9E-70F31BDA7731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DFA88DD1-15A0-3C7C-8BB1-D3B224296D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D51903B-3251-8DD0-1BEC-257935B89B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27FFBD5-B43B-D8BF-FC2F-1F110F9F8B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91F3ADF-A7EB-AEB6-A049-3F8500196C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E7ACF8D-79E1-47A7-FB8E-12DD6132A8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0F30F0D0-1CAF-6DD3-35C8-7EB4030283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BDE6E71-7642-9E76-2A6B-E17585B1B3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B38DAA2E-C2B9-8610-F28B-04BFF7A70999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8" name="Isosceles Triangle 177">
              <a:extLst>
                <a:ext uri="{FF2B5EF4-FFF2-40B4-BE49-F238E27FC236}">
                  <a16:creationId xmlns:a16="http://schemas.microsoft.com/office/drawing/2014/main" id="{D8A64957-FEDE-A68A-064E-9380E5DFD958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9" name="Isosceles Triangle 178">
              <a:extLst>
                <a:ext uri="{FF2B5EF4-FFF2-40B4-BE49-F238E27FC236}">
                  <a16:creationId xmlns:a16="http://schemas.microsoft.com/office/drawing/2014/main" id="{EC8B5CA2-8DDA-D5B7-0400-0B8532E05776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0" name="Isosceles Triangle 179">
              <a:extLst>
                <a:ext uri="{FF2B5EF4-FFF2-40B4-BE49-F238E27FC236}">
                  <a16:creationId xmlns:a16="http://schemas.microsoft.com/office/drawing/2014/main" id="{B15F246E-E85E-B706-A40B-997A292ADF3D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1" name="Isosceles Triangle 180">
              <a:extLst>
                <a:ext uri="{FF2B5EF4-FFF2-40B4-BE49-F238E27FC236}">
                  <a16:creationId xmlns:a16="http://schemas.microsoft.com/office/drawing/2014/main" id="{E28FECDF-7279-EA83-7E51-D7BC29C4A0A8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5CE901B1-D9CE-1049-5EFD-E2C37D82DFE2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0C1F6A2-CCB1-C27C-D91F-11B0350E06CE}"/>
              </a:ext>
            </a:extLst>
          </p:cNvPr>
          <p:cNvGrpSpPr/>
          <p:nvPr/>
        </p:nvGrpSpPr>
        <p:grpSpPr>
          <a:xfrm>
            <a:off x="8620561" y="4492606"/>
            <a:ext cx="3930314" cy="1054974"/>
            <a:chOff x="3287791" y="2771372"/>
            <a:chExt cx="3930314" cy="1054974"/>
          </a:xfrm>
          <a:solidFill>
            <a:schemeClr val="bg1">
              <a:lumMod val="50000"/>
            </a:schemeClr>
          </a:solidFill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F27A105-DC34-5BE7-C5B3-2E98EB77928E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B7573D9-A262-C59C-A57D-0286B2B0D0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90680E6A-05FA-4D64-708D-04BC1D9DB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68FBEB69-B1E6-0E00-FD8F-3900124154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1DD0F16-197F-30C0-0AE5-E9DE75051D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8F09C3B5-8AE1-2A22-2919-ED19B431B9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ED2EDEF4-746E-F58D-7A28-393FF21FB1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7363407F-333E-6994-8A16-8D893B322F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Isosceles Triangle 207">
              <a:extLst>
                <a:ext uri="{FF2B5EF4-FFF2-40B4-BE49-F238E27FC236}">
                  <a16:creationId xmlns:a16="http://schemas.microsoft.com/office/drawing/2014/main" id="{E770DE1F-5EC1-2CAC-6243-D79FE1D06FFE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id="{94E7DC5A-7F7C-0E45-6274-929B2FF8BACE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1" name="Isosceles Triangle 210">
              <a:extLst>
                <a:ext uri="{FF2B5EF4-FFF2-40B4-BE49-F238E27FC236}">
                  <a16:creationId xmlns:a16="http://schemas.microsoft.com/office/drawing/2014/main" id="{715D1218-CEEC-4136-6900-BF84EB89CB60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4CB2DEE9-30E0-7510-9C72-169A1703339F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4" name="Isosceles Triangle 213">
              <a:extLst>
                <a:ext uri="{FF2B5EF4-FFF2-40B4-BE49-F238E27FC236}">
                  <a16:creationId xmlns:a16="http://schemas.microsoft.com/office/drawing/2014/main" id="{4B1E074C-B679-AB37-20E1-A5696BA4C796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pic>
        <p:nvPicPr>
          <p:cNvPr id="224" name="Graphic 223" descr="Key with solid fill">
            <a:extLst>
              <a:ext uri="{FF2B5EF4-FFF2-40B4-BE49-F238E27FC236}">
                <a16:creationId xmlns:a16="http://schemas.microsoft.com/office/drawing/2014/main" id="{E7EEA124-C7EA-BE49-F97C-8D55D50024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9638" y="1646521"/>
            <a:ext cx="914400" cy="914400"/>
          </a:xfrm>
          <a:prstGeom prst="rect">
            <a:avLst/>
          </a:prstGeom>
        </p:spPr>
      </p:pic>
      <p:pic>
        <p:nvPicPr>
          <p:cNvPr id="225" name="Graphic 224" descr="Lock with solid fill">
            <a:extLst>
              <a:ext uri="{FF2B5EF4-FFF2-40B4-BE49-F238E27FC236}">
                <a16:creationId xmlns:a16="http://schemas.microsoft.com/office/drawing/2014/main" id="{79BE09D1-FAFF-1871-1951-D7741AD348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65065" y="1734901"/>
            <a:ext cx="669147" cy="669147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(\pk_\epsilon,\sk_\epsilon)\gets\gen$\\&#10;&#10;&#10;\end{document}" title="IguanaTex Bitmap Display">
            <a:extLst>
              <a:ext uri="{FF2B5EF4-FFF2-40B4-BE49-F238E27FC236}">
                <a16:creationId xmlns:a16="http://schemas.microsoft.com/office/drawing/2014/main" id="{1D699CB0-D47B-95D6-6465-FDA1044A7D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36" y="2407561"/>
            <a:ext cx="2483472" cy="359373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sk_\epsilon,\ad_1)$\\&#10;$\downarrow$\\&#10;$\sk_{\ad_1}$\\}&#10;&#10;\end{document}" title="IguanaTex Bitmap Display">
            <a:extLst>
              <a:ext uri="{FF2B5EF4-FFF2-40B4-BE49-F238E27FC236}">
                <a16:creationId xmlns:a16="http://schemas.microsoft.com/office/drawing/2014/main" id="{788763D2-13B9-9233-818E-5DBAECF05B0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18" y="3103152"/>
            <a:ext cx="1816405" cy="1224404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pk_\epsilon,\ad_1)$\\&#10;$\downarrow$\\&#10;$\pk_{\ad_1}$\\}&#10;&#10;\end{document}" title="IguanaTex Bitmap Display">
            <a:extLst>
              <a:ext uri="{FF2B5EF4-FFF2-40B4-BE49-F238E27FC236}">
                <a16:creationId xmlns:a16="http://schemas.microsoft.com/office/drawing/2014/main" id="{3622A653-7CE7-612F-433B-73CE6F255C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80" y="3103152"/>
            <a:ext cx="1855669" cy="1257444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pk_{\ad_1},\ad_2)$\\&#10;$\downarrow$\\&#10;$\pk_{\ad_1\|\ad_2}$\\}&#10;&#10;\end{document}" title="IguanaTex Bitmap Display">
            <a:extLst>
              <a:ext uri="{FF2B5EF4-FFF2-40B4-BE49-F238E27FC236}">
                <a16:creationId xmlns:a16="http://schemas.microsoft.com/office/drawing/2014/main" id="{BDF96781-3407-C568-B460-2FBEE6B31E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86" y="4521629"/>
            <a:ext cx="2139175" cy="1285628"/>
          </a:xfrm>
          <a:prstGeom prst="rect">
            <a:avLst/>
          </a:prstGeom>
        </p:spPr>
      </p:pic>
      <p:pic>
        <p:nvPicPr>
          <p:cNvPr id="111" name="Picture 110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sk_{\ad_1},\boldsymbol{id'})$\\&#10;$\downarrow$\\&#10;$\sk_{\ad_1\|\boldsymbol{id'}}$\\}&#10;&#10;\end{document}" title="IguanaTex Bitmap Display">
            <a:extLst>
              <a:ext uri="{FF2B5EF4-FFF2-40B4-BE49-F238E27FC236}">
                <a16:creationId xmlns:a16="http://schemas.microsoft.com/office/drawing/2014/main" id="{E036BBFD-8409-018B-4E5F-5D6CCDB5A5E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00" y="4515407"/>
            <a:ext cx="2095070" cy="1284771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C18D4055-EF69-C31A-48A9-46F96B5BC35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051411" y="1449896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A4EE7A71-6210-1913-1B4B-78EBC2AA108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48132" y="1449896"/>
            <a:ext cx="914400" cy="914400"/>
          </a:xfrm>
          <a:prstGeom prst="rect">
            <a:avLst/>
          </a:prstGeom>
        </p:spPr>
      </p:pic>
      <p:pic>
        <p:nvPicPr>
          <p:cNvPr id="138" name="Picture 137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enc(\pk_{\ad_1\|\ad_2})\to (k,c)$}&#10;&#10;\end{document}" title="IguanaTex Bitmap Display">
            <a:extLst>
              <a:ext uri="{FF2B5EF4-FFF2-40B4-BE49-F238E27FC236}">
                <a16:creationId xmlns:a16="http://schemas.microsoft.com/office/drawing/2014/main" id="{D7E8A05A-2285-6D86-A996-1AF28675CAE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34" y="5961212"/>
            <a:ext cx="3842062" cy="470161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c(\sk_{\ad_1\|\boldsymbol{id'}},c)\to {}$}&#10;&#10;\end{document}" title="IguanaTex Bitmap Display">
            <a:extLst>
              <a:ext uri="{FF2B5EF4-FFF2-40B4-BE49-F238E27FC236}">
                <a16:creationId xmlns:a16="http://schemas.microsoft.com/office/drawing/2014/main" id="{0B6C7035-B528-2B3A-6CC9-A65F4FEEC0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80" y="5961212"/>
            <a:ext cx="3165098" cy="476885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BAE33264-325B-3928-5163-37C2429C6F5C}"/>
              </a:ext>
            </a:extLst>
          </p:cNvPr>
          <p:cNvSpPr/>
          <p:nvPr/>
        </p:nvSpPr>
        <p:spPr>
          <a:xfrm>
            <a:off x="8864324" y="5085867"/>
            <a:ext cx="1045029" cy="579314"/>
          </a:xfrm>
          <a:custGeom>
            <a:avLst/>
            <a:gdLst>
              <a:gd name="connsiteX0" fmla="*/ 0 w 914400"/>
              <a:gd name="connsiteY0" fmla="*/ 0 h 644627"/>
              <a:gd name="connsiteX1" fmla="*/ 914400 w 914400"/>
              <a:gd name="connsiteY1" fmla="*/ 0 h 644627"/>
              <a:gd name="connsiteX2" fmla="*/ 914400 w 914400"/>
              <a:gd name="connsiteY2" fmla="*/ 644627 h 644627"/>
              <a:gd name="connsiteX3" fmla="*/ 0 w 914400"/>
              <a:gd name="connsiteY3" fmla="*/ 644627 h 644627"/>
              <a:gd name="connsiteX4" fmla="*/ 0 w 914400"/>
              <a:gd name="connsiteY4" fmla="*/ 0 h 644627"/>
              <a:gd name="connsiteX0" fmla="*/ 0 w 914400"/>
              <a:gd name="connsiteY0" fmla="*/ 0 h 644627"/>
              <a:gd name="connsiteX1" fmla="*/ 914400 w 914400"/>
              <a:gd name="connsiteY1" fmla="*/ 0 h 644627"/>
              <a:gd name="connsiteX2" fmla="*/ 827314 w 914400"/>
              <a:gd name="connsiteY2" fmla="*/ 633742 h 644627"/>
              <a:gd name="connsiteX3" fmla="*/ 0 w 914400"/>
              <a:gd name="connsiteY3" fmla="*/ 644627 h 644627"/>
              <a:gd name="connsiteX4" fmla="*/ 0 w 914400"/>
              <a:gd name="connsiteY4" fmla="*/ 0 h 644627"/>
              <a:gd name="connsiteX0" fmla="*/ 0 w 979715"/>
              <a:gd name="connsiteY0" fmla="*/ 0 h 644627"/>
              <a:gd name="connsiteX1" fmla="*/ 979715 w 979715"/>
              <a:gd name="connsiteY1" fmla="*/ 54428 h 644627"/>
              <a:gd name="connsiteX2" fmla="*/ 827314 w 979715"/>
              <a:gd name="connsiteY2" fmla="*/ 633742 h 644627"/>
              <a:gd name="connsiteX3" fmla="*/ 0 w 979715"/>
              <a:gd name="connsiteY3" fmla="*/ 644627 h 644627"/>
              <a:gd name="connsiteX4" fmla="*/ 0 w 979715"/>
              <a:gd name="connsiteY4" fmla="*/ 0 h 644627"/>
              <a:gd name="connsiteX0" fmla="*/ 0 w 979715"/>
              <a:gd name="connsiteY0" fmla="*/ 0 h 633742"/>
              <a:gd name="connsiteX1" fmla="*/ 979715 w 979715"/>
              <a:gd name="connsiteY1" fmla="*/ 54428 h 633742"/>
              <a:gd name="connsiteX2" fmla="*/ 827314 w 979715"/>
              <a:gd name="connsiteY2" fmla="*/ 633742 h 633742"/>
              <a:gd name="connsiteX3" fmla="*/ 108857 w 979715"/>
              <a:gd name="connsiteY3" fmla="*/ 622855 h 633742"/>
              <a:gd name="connsiteX4" fmla="*/ 0 w 979715"/>
              <a:gd name="connsiteY4" fmla="*/ 0 h 633742"/>
              <a:gd name="connsiteX0" fmla="*/ 0 w 1045029"/>
              <a:gd name="connsiteY0" fmla="*/ 21772 h 579314"/>
              <a:gd name="connsiteX1" fmla="*/ 1045029 w 1045029"/>
              <a:gd name="connsiteY1" fmla="*/ 0 h 579314"/>
              <a:gd name="connsiteX2" fmla="*/ 892628 w 1045029"/>
              <a:gd name="connsiteY2" fmla="*/ 579314 h 579314"/>
              <a:gd name="connsiteX3" fmla="*/ 174171 w 1045029"/>
              <a:gd name="connsiteY3" fmla="*/ 568427 h 579314"/>
              <a:gd name="connsiteX4" fmla="*/ 0 w 1045029"/>
              <a:gd name="connsiteY4" fmla="*/ 21772 h 57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29" h="579314">
                <a:moveTo>
                  <a:pt x="0" y="21772"/>
                </a:moveTo>
                <a:lnTo>
                  <a:pt x="1045029" y="0"/>
                </a:lnTo>
                <a:lnTo>
                  <a:pt x="892628" y="579314"/>
                </a:lnTo>
                <a:lnTo>
                  <a:pt x="174171" y="568427"/>
                </a:lnTo>
                <a:lnTo>
                  <a:pt x="0" y="2177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2" name="Graphic 11" descr="Lightning bolt with solid fill">
            <a:extLst>
              <a:ext uri="{FF2B5EF4-FFF2-40B4-BE49-F238E27FC236}">
                <a16:creationId xmlns:a16="http://schemas.microsoft.com/office/drawing/2014/main" id="{E34EEFB7-EEE4-6504-190D-E164EECEAF3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803466" y="5883725"/>
            <a:ext cx="599440" cy="599440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ad_1\in\{0,1\}^\kappa$}&#10;&#10;\end{document}" title="IguanaTex Bitmap Display">
            <a:extLst>
              <a:ext uri="{FF2B5EF4-FFF2-40B4-BE49-F238E27FC236}">
                <a16:creationId xmlns:a16="http://schemas.microsoft.com/office/drawing/2014/main" id="{40224240-B652-E8A1-CFA5-7D5B6C6DD47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39" y="3090247"/>
            <a:ext cx="1922885" cy="3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0013 -0.15324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55112E-17 L 0.61146 -0.16065 " pathEditMode="relative" rAng="0" ptsTypes="AA">
                                      <p:cBhvr>
                                        <p:cTn id="51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15C5-F69F-EE38-315A-73546B1B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Bounded-depth UPIBE from (bounded-collusion) IBE:</a:t>
            </a:r>
          </a:p>
          <a:p>
            <a:pPr lvl="1"/>
            <a:r>
              <a:rPr lang="en-US" dirty="0"/>
              <a:t>Easy: 1 IBE per delegation</a:t>
            </a:r>
          </a:p>
          <a:p>
            <a:pPr lvl="1"/>
            <a:r>
              <a:rPr lang="en-US" dirty="0"/>
              <a:t>Tricky parts:</a:t>
            </a:r>
          </a:p>
          <a:p>
            <a:pPr lvl="2"/>
            <a:r>
              <a:rPr lang="en-US" dirty="0"/>
              <a:t>encrypt to all instances so far (reason: no extension to prior fork)</a:t>
            </a:r>
          </a:p>
          <a:p>
            <a:pPr lvl="2"/>
            <a:r>
              <a:rPr lang="en-US" dirty="0"/>
              <a:t>Delegate two types of secret keys: one for current level, one for all prior levels</a:t>
            </a:r>
          </a:p>
          <a:p>
            <a:pPr lvl="1"/>
            <a:r>
              <a:rPr lang="en-US" dirty="0"/>
              <a:t>Bounded-collusion: two delegations per instance</a:t>
            </a:r>
          </a:p>
          <a:p>
            <a:pPr lvl="1"/>
            <a:r>
              <a:rPr lang="en-US" dirty="0"/>
              <a:t>Using KEM combiners for CCA security</a:t>
            </a:r>
          </a:p>
        </p:txBody>
      </p:sp>
    </p:spTree>
    <p:extLst>
      <p:ext uri="{BB962C8B-B14F-4D97-AF65-F5344CB8AC3E}">
        <p14:creationId xmlns:p14="http://schemas.microsoft.com/office/powerpoint/2010/main" val="2823325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Unbounded Depth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15C5-F69F-EE38-315A-73546B1B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Unbounded-depth UPIBE from (bounded-depth) IBE:</a:t>
            </a:r>
          </a:p>
          <a:p>
            <a:pPr lvl="1"/>
            <a:r>
              <a:rPr lang="en-US" dirty="0"/>
              <a:t>Add dynamic delegation tree on top of prior idea (similar to FS-PKE)</a:t>
            </a:r>
          </a:p>
          <a:p>
            <a:pPr lvl="1"/>
            <a:r>
              <a:rPr lang="en-US" dirty="0"/>
              <a:t>Add dynamic epoch depth to trade depth against width</a:t>
            </a:r>
          </a:p>
          <a:p>
            <a:pPr lvl="2"/>
            <a:r>
              <a:rPr lang="en-US" dirty="0"/>
              <a:t>Prior trivial construction is a special case of our new construction</a:t>
            </a:r>
          </a:p>
        </p:txBody>
      </p:sp>
    </p:spTree>
    <p:extLst>
      <p:ext uri="{BB962C8B-B14F-4D97-AF65-F5344CB8AC3E}">
        <p14:creationId xmlns:p14="http://schemas.microsoft.com/office/powerpoint/2010/main" val="336326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08601F2-650F-0460-9EE7-0B6F43208AC8}"/>
              </a:ext>
            </a:extLst>
          </p:cNvPr>
          <p:cNvGrpSpPr/>
          <p:nvPr/>
        </p:nvGrpSpPr>
        <p:grpSpPr>
          <a:xfrm>
            <a:off x="6656380" y="5883725"/>
            <a:ext cx="3746526" cy="599440"/>
            <a:chOff x="6656380" y="5883725"/>
            <a:chExt cx="3746526" cy="599440"/>
          </a:xfrm>
        </p:grpSpPr>
        <p:pic>
          <p:nvPicPr>
            <p:cNvPr id="3" name="Picture 2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c(\sk_{\ad_1\|\boldsymbol{id'}},c)\to {}$}&#10;&#10;\end{document}" title="IguanaTex Bitmap Display">
              <a:extLst>
                <a:ext uri="{FF2B5EF4-FFF2-40B4-BE49-F238E27FC236}">
                  <a16:creationId xmlns:a16="http://schemas.microsoft.com/office/drawing/2014/main" id="{A9555911-561A-7A76-766E-204CC978294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80" y="5961212"/>
              <a:ext cx="3165098" cy="476885"/>
            </a:xfrm>
            <a:prstGeom prst="rect">
              <a:avLst/>
            </a:prstGeom>
          </p:spPr>
        </p:pic>
        <p:pic>
          <p:nvPicPr>
            <p:cNvPr id="12" name="Graphic 11" descr="Lightning bolt with solid fill">
              <a:extLst>
                <a:ext uri="{FF2B5EF4-FFF2-40B4-BE49-F238E27FC236}">
                  <a16:creationId xmlns:a16="http://schemas.microsoft.com/office/drawing/2014/main" id="{240D47EF-F2D6-5C25-F2AD-01C7CE9E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03466" y="5883725"/>
              <a:ext cx="599440" cy="59944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EC5CAB5-1D7C-6DA9-19C9-276F8E44B3EC}"/>
              </a:ext>
            </a:extLst>
          </p:cNvPr>
          <p:cNvGrpSpPr/>
          <p:nvPr/>
        </p:nvGrpSpPr>
        <p:grpSpPr>
          <a:xfrm>
            <a:off x="8620561" y="4492606"/>
            <a:ext cx="3930314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DBA1850-28D8-977B-0F61-AFB928681A18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7F2D16C-5AAD-3B93-22B2-CBE05D8921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1C275DF-12C4-326F-99DD-DD85315D6A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27A2CCA-869B-AF28-524A-72CB672E82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BECF079-21A4-D118-268A-75532DD4B1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6066E85-2EF9-19A2-760D-7C51BAAC57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20D9AFB3-F267-6134-B37A-8F314EBE95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DBBA765-9845-05FF-A5FA-BF6CB693C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6CA4F678-E8E9-63FD-DB8C-C26D1BD2AD18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F43D5E03-5B2D-BF3A-CBBE-7ADE078FA68E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12626D2D-AE54-E42C-46F9-EC64822977AC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59994AE3-7F3D-2233-B6EE-CA0B8F4175BF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3F7CF447-CFCD-5D37-9AE5-D8B9D8742D15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29331283-445F-2F56-7D7A-9CB637894F30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296908E-187D-74FF-1B27-89BC7D0DBEA8}"/>
              </a:ext>
            </a:extLst>
          </p:cNvPr>
          <p:cNvGrpSpPr/>
          <p:nvPr/>
        </p:nvGrpSpPr>
        <p:grpSpPr>
          <a:xfrm>
            <a:off x="7421681" y="3429000"/>
            <a:ext cx="3930314" cy="1055369"/>
            <a:chOff x="3287791" y="2771372"/>
            <a:chExt cx="3930314" cy="1055369"/>
          </a:xfrm>
          <a:solidFill>
            <a:schemeClr val="bg1">
              <a:lumMod val="50000"/>
            </a:schemeClr>
          </a:solidFill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1E65677-E49C-325C-DEB0-5268C0981951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E8FEF45-4B9D-9331-1C51-9373B5BE2F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9316D34-01F6-873F-9D71-1F92541779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BF11CB8-C734-08D9-C3DF-39DAB876E5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62FE68F-E53F-BD72-9A27-9B77664F45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B5742F8-A276-8EF6-6B37-40C3276122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20CE9DF-0514-FD0B-F858-AE7FC1421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4C1BBDC-8C7C-146F-BE2E-0ACE34171C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A13911A0-69B4-9BAC-ED82-DA887A0960B8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84EB465-1813-513B-E8D1-0E27DB61DB47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18CCF39D-3361-6AED-E232-8B5510670F45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6980C7A3-84CE-FE0A-2A7D-702848DDA89B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39CE96C2-B9F6-11E2-51A2-486B511B88AB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B244E67-495E-AD33-FD59-FE18452DFE85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FD82AB9-F06D-6707-CACE-B15F00ACE828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C7D7FA4-3E33-6823-DCD4-2A5ABA35D806}"/>
              </a:ext>
            </a:extLst>
          </p:cNvPr>
          <p:cNvGrpSpPr/>
          <p:nvPr/>
        </p:nvGrpSpPr>
        <p:grpSpPr>
          <a:xfrm>
            <a:off x="-814079" y="3452747"/>
            <a:ext cx="3930314" cy="1055369"/>
            <a:chOff x="3287791" y="2771372"/>
            <a:chExt cx="3930314" cy="1055369"/>
          </a:xfrm>
          <a:solidFill>
            <a:schemeClr val="bg1">
              <a:lumMod val="50000"/>
            </a:schemeClr>
          </a:solidFill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FC14AEC-783F-C938-83A5-EFF6B53BD63F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B03368C-055D-E6A0-A31A-CE7CEF765B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A2199AE-9DEA-1776-972B-AD0AB8BA7B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B253543-9E56-BE8D-F933-DB4BEBD511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24E929D-34CF-D1AB-646F-CDDAD3270E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A963A9D6-A63E-20C8-83AD-5F1DAE6AE5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C32301D-A199-4855-E7C7-145E22F421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1AE4B92-C93E-7E53-8567-1BC01E9B95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C2B26F73-499A-DE50-B4FD-7CCCF4C56F42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0D538DD7-C73F-09AD-6532-0AE5E52F158B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A3C5F5D2-A8BD-2DAF-14DE-FC34854912BD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FB736157-F795-B1DA-43EF-43A7790E6D78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EE4B9F31-F402-C0C2-A400-2A09F80CA8C8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970DE1A8-7BFF-D470-3557-FD95EB102337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876D3159-2702-8872-FE1F-42303DB97843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KU-KEM from Unique-Path IBE</a:t>
            </a:r>
            <a:endParaRPr lang="en-DE" dirty="0"/>
          </a:p>
        </p:txBody>
      </p:sp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E4941503-C7EA-41A3-AA48-E1A1BED667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30944" y="2676845"/>
            <a:ext cx="914400" cy="914400"/>
          </a:xfrm>
          <a:prstGeom prst="rect">
            <a:avLst/>
          </a:prstGeom>
        </p:spPr>
      </p:pic>
      <p:pic>
        <p:nvPicPr>
          <p:cNvPr id="5" name="Graphic 4" descr="Lock with solid fill">
            <a:extLst>
              <a:ext uri="{FF2B5EF4-FFF2-40B4-BE49-F238E27FC236}">
                <a16:creationId xmlns:a16="http://schemas.microsoft.com/office/drawing/2014/main" id="{C54F1E20-C903-A5E2-C291-EE2E70AF14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7959" y="2795098"/>
            <a:ext cx="669147" cy="669147"/>
          </a:xfrm>
          <a:prstGeom prst="rect">
            <a:avLst/>
          </a:prstGeom>
        </p:spPr>
      </p:pic>
      <p:pic>
        <p:nvPicPr>
          <p:cNvPr id="6" name="Graphic 5" descr="Lock with solid fill">
            <a:extLst>
              <a:ext uri="{FF2B5EF4-FFF2-40B4-BE49-F238E27FC236}">
                <a16:creationId xmlns:a16="http://schemas.microsoft.com/office/drawing/2014/main" id="{9AF0C335-0332-318F-1613-27E8D27656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14740" y="3897610"/>
            <a:ext cx="669147" cy="669147"/>
          </a:xfrm>
          <a:prstGeom prst="rect">
            <a:avLst/>
          </a:prstGeom>
        </p:spPr>
      </p:pic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53DF9D65-CFDF-B468-4C45-CA82E15146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1444" y="5006919"/>
            <a:ext cx="669147" cy="669147"/>
          </a:xfrm>
          <a:prstGeom prst="rect">
            <a:avLst/>
          </a:prstGeom>
        </p:spPr>
      </p:pic>
      <p:pic>
        <p:nvPicPr>
          <p:cNvPr id="8" name="Graphic 7" descr="Key with solid fill">
            <a:extLst>
              <a:ext uri="{FF2B5EF4-FFF2-40B4-BE49-F238E27FC236}">
                <a16:creationId xmlns:a16="http://schemas.microsoft.com/office/drawing/2014/main" id="{891E9E2F-459C-8147-3AA7-B29395E3B6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19664" y="3770739"/>
            <a:ext cx="914400" cy="914400"/>
          </a:xfrm>
          <a:prstGeom prst="rect">
            <a:avLst/>
          </a:prstGeom>
        </p:spPr>
      </p:pic>
      <p:pic>
        <p:nvPicPr>
          <p:cNvPr id="9" name="Graphic 8" descr="Key with solid fill">
            <a:extLst>
              <a:ext uri="{FF2B5EF4-FFF2-40B4-BE49-F238E27FC236}">
                <a16:creationId xmlns:a16="http://schemas.microsoft.com/office/drawing/2014/main" id="{3EC3E86A-2E9B-9C12-5985-6D1000FCB90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946368" y="4884292"/>
            <a:ext cx="914400" cy="9144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FE2BF1BE-9A97-36A1-2255-13520441EEB1}"/>
              </a:ext>
            </a:extLst>
          </p:cNvPr>
          <p:cNvGrpSpPr>
            <a:grpSpLocks noChangeAspect="1"/>
          </p:cNvGrpSpPr>
          <p:nvPr/>
        </p:nvGrpSpPr>
        <p:grpSpPr>
          <a:xfrm>
            <a:off x="10729264" y="5099590"/>
            <a:ext cx="914400" cy="436491"/>
            <a:chOff x="3926742" y="3565015"/>
            <a:chExt cx="5964381" cy="284710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BFA1271-5BE1-9CBB-03D4-7199BD83B291}"/>
                </a:ext>
              </a:extLst>
            </p:cNvPr>
            <p:cNvSpPr/>
            <p:nvPr/>
          </p:nvSpPr>
          <p:spPr>
            <a:xfrm>
              <a:off x="3926742" y="3565015"/>
              <a:ext cx="5964381" cy="2847109"/>
            </a:xfrm>
            <a:custGeom>
              <a:avLst/>
              <a:gdLst>
                <a:gd name="connsiteX0" fmla="*/ 2639290 w 5964381"/>
                <a:gd name="connsiteY0" fmla="*/ 758536 h 2847109"/>
                <a:gd name="connsiteX1" fmla="*/ 3388371 w 5964381"/>
                <a:gd name="connsiteY1" fmla="*/ 761342 h 2847109"/>
                <a:gd name="connsiteX2" fmla="*/ 4081964 w 5964381"/>
                <a:gd name="connsiteY2" fmla="*/ 763939 h 2847109"/>
                <a:gd name="connsiteX3" fmla="*/ 4775557 w 5964381"/>
                <a:gd name="connsiteY3" fmla="*/ 766537 h 2847109"/>
                <a:gd name="connsiteX4" fmla="*/ 5413663 w 5964381"/>
                <a:gd name="connsiteY4" fmla="*/ 768927 h 2847109"/>
                <a:gd name="connsiteX5" fmla="*/ 5694529 w 5964381"/>
                <a:gd name="connsiteY5" fmla="*/ 1118685 h 2847109"/>
                <a:gd name="connsiteX6" fmla="*/ 5964381 w 5964381"/>
                <a:gd name="connsiteY6" fmla="*/ 1454727 h 2847109"/>
                <a:gd name="connsiteX7" fmla="*/ 5773604 w 5964381"/>
                <a:gd name="connsiteY7" fmla="*/ 1788587 h 2847109"/>
                <a:gd name="connsiteX8" fmla="*/ 5590308 w 5964381"/>
                <a:gd name="connsiteY8" fmla="*/ 2109354 h 2847109"/>
                <a:gd name="connsiteX9" fmla="*/ 5133109 w 5964381"/>
                <a:gd name="connsiteY9" fmla="*/ 1600200 h 2847109"/>
                <a:gd name="connsiteX10" fmla="*/ 4843826 w 5964381"/>
                <a:gd name="connsiteY10" fmla="*/ 1859557 h 2847109"/>
                <a:gd name="connsiteX11" fmla="*/ 4530436 w 5964381"/>
                <a:gd name="connsiteY11" fmla="*/ 2140527 h 2847109"/>
                <a:gd name="connsiteX12" fmla="*/ 4239491 w 5964381"/>
                <a:gd name="connsiteY12" fmla="*/ 1839191 h 2847109"/>
                <a:gd name="connsiteX13" fmla="*/ 3948545 w 5964381"/>
                <a:gd name="connsiteY13" fmla="*/ 1537854 h 2847109"/>
                <a:gd name="connsiteX14" fmla="*/ 3890252 w 5964381"/>
                <a:gd name="connsiteY14" fmla="*/ 1924707 h 2847109"/>
                <a:gd name="connsiteX15" fmla="*/ 3834245 w 5964381"/>
                <a:gd name="connsiteY15" fmla="*/ 2296390 h 2847109"/>
                <a:gd name="connsiteX16" fmla="*/ 3549118 w 5964381"/>
                <a:gd name="connsiteY16" fmla="*/ 1965440 h 2847109"/>
                <a:gd name="connsiteX17" fmla="*/ 3252353 w 5964381"/>
                <a:gd name="connsiteY17" fmla="*/ 1620981 h 2847109"/>
                <a:gd name="connsiteX18" fmla="*/ 3096490 w 5964381"/>
                <a:gd name="connsiteY18" fmla="*/ 2150918 h 2847109"/>
                <a:gd name="connsiteX19" fmla="*/ 2639290 w 5964381"/>
                <a:gd name="connsiteY19" fmla="*/ 2130136 h 2847109"/>
                <a:gd name="connsiteX20" fmla="*/ 2250255 w 5964381"/>
                <a:gd name="connsiteY20" fmla="*/ 2474283 h 2847109"/>
                <a:gd name="connsiteX21" fmla="*/ 1828800 w 5964381"/>
                <a:gd name="connsiteY21" fmla="*/ 2847109 h 2847109"/>
                <a:gd name="connsiteX22" fmla="*/ 1257404 w 5964381"/>
                <a:gd name="connsiteY22" fmla="*/ 2783620 h 2847109"/>
                <a:gd name="connsiteX23" fmla="*/ 613063 w 5964381"/>
                <a:gd name="connsiteY23" fmla="*/ 2712027 h 2847109"/>
                <a:gd name="connsiteX24" fmla="*/ 328768 w 5964381"/>
                <a:gd name="connsiteY24" fmla="*/ 2367880 h 2847109"/>
                <a:gd name="connsiteX25" fmla="*/ 20781 w 5964381"/>
                <a:gd name="connsiteY25" fmla="*/ 1995054 h 2847109"/>
                <a:gd name="connsiteX26" fmla="*/ 9975 w 5964381"/>
                <a:gd name="connsiteY26" fmla="*/ 1476340 h 2847109"/>
                <a:gd name="connsiteX27" fmla="*/ 0 w 5964381"/>
                <a:gd name="connsiteY27" fmla="*/ 997527 h 2847109"/>
                <a:gd name="connsiteX28" fmla="*/ 234211 w 5964381"/>
                <a:gd name="connsiteY28" fmla="*/ 651302 h 2847109"/>
                <a:gd name="connsiteX29" fmla="*/ 477981 w 5964381"/>
                <a:gd name="connsiteY29" fmla="*/ 290945 h 2847109"/>
                <a:gd name="connsiteX30" fmla="*/ 875122 w 5964381"/>
                <a:gd name="connsiteY30" fmla="*/ 148382 h 2847109"/>
                <a:gd name="connsiteX31" fmla="*/ 1288472 w 5964381"/>
                <a:gd name="connsiteY31" fmla="*/ 0 h 2847109"/>
                <a:gd name="connsiteX32" fmla="*/ 1701822 w 5964381"/>
                <a:gd name="connsiteY32" fmla="*/ 100688 h 2847109"/>
                <a:gd name="connsiteX33" fmla="*/ 2098963 w 5964381"/>
                <a:gd name="connsiteY33" fmla="*/ 197427 h 2847109"/>
                <a:gd name="connsiteX34" fmla="*/ 2369127 w 5964381"/>
                <a:gd name="connsiteY34" fmla="*/ 477982 h 2847109"/>
                <a:gd name="connsiteX35" fmla="*/ 2639290 w 5964381"/>
                <a:gd name="connsiteY35" fmla="*/ 758536 h 284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64381" h="2847109" fill="none" extrusionOk="0">
                  <a:moveTo>
                    <a:pt x="2639290" y="758536"/>
                  </a:moveTo>
                  <a:cubicBezTo>
                    <a:pt x="2911307" y="730017"/>
                    <a:pt x="3019934" y="793661"/>
                    <a:pt x="3388371" y="761342"/>
                  </a:cubicBezTo>
                  <a:cubicBezTo>
                    <a:pt x="3756808" y="729022"/>
                    <a:pt x="3745599" y="787962"/>
                    <a:pt x="4081964" y="763939"/>
                  </a:cubicBezTo>
                  <a:cubicBezTo>
                    <a:pt x="4418329" y="739917"/>
                    <a:pt x="4513334" y="788652"/>
                    <a:pt x="4775557" y="766537"/>
                  </a:cubicBezTo>
                  <a:cubicBezTo>
                    <a:pt x="5037780" y="744422"/>
                    <a:pt x="5099209" y="758129"/>
                    <a:pt x="5413663" y="768927"/>
                  </a:cubicBezTo>
                  <a:cubicBezTo>
                    <a:pt x="5529120" y="912172"/>
                    <a:pt x="5576668" y="955390"/>
                    <a:pt x="5694529" y="1118685"/>
                  </a:cubicBezTo>
                  <a:cubicBezTo>
                    <a:pt x="5812390" y="1281980"/>
                    <a:pt x="5888267" y="1386052"/>
                    <a:pt x="5964381" y="1454727"/>
                  </a:cubicBezTo>
                  <a:cubicBezTo>
                    <a:pt x="5899747" y="1543967"/>
                    <a:pt x="5854411" y="1674001"/>
                    <a:pt x="5773604" y="1788587"/>
                  </a:cubicBezTo>
                  <a:cubicBezTo>
                    <a:pt x="5692797" y="1903173"/>
                    <a:pt x="5670151" y="2003157"/>
                    <a:pt x="5590308" y="2109354"/>
                  </a:cubicBezTo>
                  <a:cubicBezTo>
                    <a:pt x="5404102" y="1944228"/>
                    <a:pt x="5262877" y="1698989"/>
                    <a:pt x="5133109" y="1600200"/>
                  </a:cubicBezTo>
                  <a:cubicBezTo>
                    <a:pt x="5028496" y="1704514"/>
                    <a:pt x="4965319" y="1731572"/>
                    <a:pt x="4843826" y="1859557"/>
                  </a:cubicBezTo>
                  <a:cubicBezTo>
                    <a:pt x="4722333" y="1987542"/>
                    <a:pt x="4695865" y="2011785"/>
                    <a:pt x="4530436" y="2140527"/>
                  </a:cubicBezTo>
                  <a:cubicBezTo>
                    <a:pt x="4394178" y="1992927"/>
                    <a:pt x="4375908" y="1996530"/>
                    <a:pt x="4239491" y="1839191"/>
                  </a:cubicBezTo>
                  <a:cubicBezTo>
                    <a:pt x="4103074" y="1681852"/>
                    <a:pt x="4029546" y="1614826"/>
                    <a:pt x="3948545" y="1537854"/>
                  </a:cubicBezTo>
                  <a:cubicBezTo>
                    <a:pt x="3935606" y="1710630"/>
                    <a:pt x="3913265" y="1827910"/>
                    <a:pt x="3890252" y="1924707"/>
                  </a:cubicBezTo>
                  <a:cubicBezTo>
                    <a:pt x="3867239" y="2021504"/>
                    <a:pt x="3853791" y="2115465"/>
                    <a:pt x="3834245" y="2296390"/>
                  </a:cubicBezTo>
                  <a:cubicBezTo>
                    <a:pt x="3711051" y="2141012"/>
                    <a:pt x="3641945" y="2059855"/>
                    <a:pt x="3549118" y="1965440"/>
                  </a:cubicBezTo>
                  <a:cubicBezTo>
                    <a:pt x="3456291" y="1871025"/>
                    <a:pt x="3364007" y="1730164"/>
                    <a:pt x="3252353" y="1620981"/>
                  </a:cubicBezTo>
                  <a:cubicBezTo>
                    <a:pt x="3221848" y="1822524"/>
                    <a:pt x="3120827" y="2032776"/>
                    <a:pt x="3096490" y="2150918"/>
                  </a:cubicBezTo>
                  <a:cubicBezTo>
                    <a:pt x="2893982" y="2122975"/>
                    <a:pt x="2742161" y="2122468"/>
                    <a:pt x="2639290" y="2130136"/>
                  </a:cubicBezTo>
                  <a:cubicBezTo>
                    <a:pt x="2486636" y="2246262"/>
                    <a:pt x="2429047" y="2339630"/>
                    <a:pt x="2250255" y="2474283"/>
                  </a:cubicBezTo>
                  <a:cubicBezTo>
                    <a:pt x="2071463" y="2608936"/>
                    <a:pt x="1948480" y="2713503"/>
                    <a:pt x="1828800" y="2847109"/>
                  </a:cubicBezTo>
                  <a:cubicBezTo>
                    <a:pt x="1650548" y="2843355"/>
                    <a:pt x="1469610" y="2784735"/>
                    <a:pt x="1257404" y="2783620"/>
                  </a:cubicBezTo>
                  <a:cubicBezTo>
                    <a:pt x="1045198" y="2782506"/>
                    <a:pt x="845068" y="2762746"/>
                    <a:pt x="613063" y="2712027"/>
                  </a:cubicBezTo>
                  <a:cubicBezTo>
                    <a:pt x="509558" y="2599580"/>
                    <a:pt x="398661" y="2449370"/>
                    <a:pt x="328768" y="2367880"/>
                  </a:cubicBezTo>
                  <a:cubicBezTo>
                    <a:pt x="258875" y="2286390"/>
                    <a:pt x="118093" y="2098912"/>
                    <a:pt x="20781" y="1995054"/>
                  </a:cubicBezTo>
                  <a:cubicBezTo>
                    <a:pt x="-6723" y="1756299"/>
                    <a:pt x="27877" y="1615864"/>
                    <a:pt x="9975" y="1476340"/>
                  </a:cubicBezTo>
                  <a:cubicBezTo>
                    <a:pt x="-7927" y="1336816"/>
                    <a:pt x="-3974" y="1208580"/>
                    <a:pt x="0" y="997527"/>
                  </a:cubicBezTo>
                  <a:cubicBezTo>
                    <a:pt x="104699" y="877318"/>
                    <a:pt x="135099" y="791439"/>
                    <a:pt x="234211" y="651302"/>
                  </a:cubicBezTo>
                  <a:cubicBezTo>
                    <a:pt x="333323" y="511165"/>
                    <a:pt x="394590" y="396723"/>
                    <a:pt x="477981" y="290945"/>
                  </a:cubicBezTo>
                  <a:cubicBezTo>
                    <a:pt x="552615" y="245034"/>
                    <a:pt x="756168" y="186561"/>
                    <a:pt x="875122" y="148382"/>
                  </a:cubicBezTo>
                  <a:cubicBezTo>
                    <a:pt x="994076" y="110203"/>
                    <a:pt x="1136410" y="47400"/>
                    <a:pt x="1288472" y="0"/>
                  </a:cubicBezTo>
                  <a:cubicBezTo>
                    <a:pt x="1484184" y="37291"/>
                    <a:pt x="1585850" y="81656"/>
                    <a:pt x="1701822" y="100688"/>
                  </a:cubicBezTo>
                  <a:cubicBezTo>
                    <a:pt x="1817794" y="119720"/>
                    <a:pt x="1987029" y="162253"/>
                    <a:pt x="2098963" y="197427"/>
                  </a:cubicBezTo>
                  <a:cubicBezTo>
                    <a:pt x="2198970" y="301027"/>
                    <a:pt x="2255135" y="333203"/>
                    <a:pt x="2369127" y="477982"/>
                  </a:cubicBezTo>
                  <a:cubicBezTo>
                    <a:pt x="2483119" y="622761"/>
                    <a:pt x="2563426" y="652880"/>
                    <a:pt x="2639290" y="758536"/>
                  </a:cubicBezTo>
                  <a:close/>
                </a:path>
                <a:path w="5964381" h="2847109" stroke="0" extrusionOk="0">
                  <a:moveTo>
                    <a:pt x="2639290" y="758536"/>
                  </a:moveTo>
                  <a:cubicBezTo>
                    <a:pt x="2836479" y="731945"/>
                    <a:pt x="3083423" y="785872"/>
                    <a:pt x="3305140" y="761030"/>
                  </a:cubicBezTo>
                  <a:cubicBezTo>
                    <a:pt x="3526857" y="736188"/>
                    <a:pt x="3695533" y="782123"/>
                    <a:pt x="3915502" y="763316"/>
                  </a:cubicBezTo>
                  <a:cubicBezTo>
                    <a:pt x="4135471" y="744509"/>
                    <a:pt x="4392759" y="758800"/>
                    <a:pt x="4664582" y="766121"/>
                  </a:cubicBezTo>
                  <a:cubicBezTo>
                    <a:pt x="4936405" y="773442"/>
                    <a:pt x="5166777" y="783336"/>
                    <a:pt x="5413663" y="768927"/>
                  </a:cubicBezTo>
                  <a:cubicBezTo>
                    <a:pt x="5507282" y="900172"/>
                    <a:pt x="5605117" y="978634"/>
                    <a:pt x="5683515" y="1104969"/>
                  </a:cubicBezTo>
                  <a:cubicBezTo>
                    <a:pt x="5761913" y="1231304"/>
                    <a:pt x="5810604" y="1296626"/>
                    <a:pt x="5964381" y="1454727"/>
                  </a:cubicBezTo>
                  <a:cubicBezTo>
                    <a:pt x="5880296" y="1596476"/>
                    <a:pt x="5834317" y="1677643"/>
                    <a:pt x="5777345" y="1782041"/>
                  </a:cubicBezTo>
                  <a:cubicBezTo>
                    <a:pt x="5720373" y="1886439"/>
                    <a:pt x="5625573" y="2018179"/>
                    <a:pt x="5590308" y="2109354"/>
                  </a:cubicBezTo>
                  <a:cubicBezTo>
                    <a:pt x="5464949" y="1921296"/>
                    <a:pt x="5227480" y="1745116"/>
                    <a:pt x="5133109" y="1600200"/>
                  </a:cubicBezTo>
                  <a:cubicBezTo>
                    <a:pt x="5000261" y="1735968"/>
                    <a:pt x="4895122" y="1807720"/>
                    <a:pt x="4837799" y="1864960"/>
                  </a:cubicBezTo>
                  <a:cubicBezTo>
                    <a:pt x="4780476" y="1922200"/>
                    <a:pt x="4625089" y="2062118"/>
                    <a:pt x="4530436" y="2140527"/>
                  </a:cubicBezTo>
                  <a:cubicBezTo>
                    <a:pt x="4449135" y="2063700"/>
                    <a:pt x="4346814" y="1943561"/>
                    <a:pt x="4239491" y="1839191"/>
                  </a:cubicBezTo>
                  <a:cubicBezTo>
                    <a:pt x="4132168" y="1734821"/>
                    <a:pt x="4085514" y="1694803"/>
                    <a:pt x="3948545" y="1537854"/>
                  </a:cubicBezTo>
                  <a:cubicBezTo>
                    <a:pt x="3908933" y="1719104"/>
                    <a:pt x="3926544" y="1805504"/>
                    <a:pt x="3891395" y="1917122"/>
                  </a:cubicBezTo>
                  <a:cubicBezTo>
                    <a:pt x="3856246" y="2028740"/>
                    <a:pt x="3864154" y="2169827"/>
                    <a:pt x="3834245" y="2296390"/>
                  </a:cubicBezTo>
                  <a:cubicBezTo>
                    <a:pt x="3762967" y="2228444"/>
                    <a:pt x="3651042" y="2062045"/>
                    <a:pt x="3560756" y="1978948"/>
                  </a:cubicBezTo>
                  <a:cubicBezTo>
                    <a:pt x="3470470" y="1895851"/>
                    <a:pt x="3335242" y="1715729"/>
                    <a:pt x="3252353" y="1620981"/>
                  </a:cubicBezTo>
                  <a:cubicBezTo>
                    <a:pt x="3211065" y="1761790"/>
                    <a:pt x="3159079" y="1982299"/>
                    <a:pt x="3096490" y="2150918"/>
                  </a:cubicBezTo>
                  <a:cubicBezTo>
                    <a:pt x="2959313" y="2138710"/>
                    <a:pt x="2837261" y="2120232"/>
                    <a:pt x="2639290" y="2130136"/>
                  </a:cubicBezTo>
                  <a:cubicBezTo>
                    <a:pt x="2469186" y="2283496"/>
                    <a:pt x="2349275" y="2395210"/>
                    <a:pt x="2242150" y="2481453"/>
                  </a:cubicBezTo>
                  <a:cubicBezTo>
                    <a:pt x="2135025" y="2567696"/>
                    <a:pt x="2028307" y="2662248"/>
                    <a:pt x="1828800" y="2847109"/>
                  </a:cubicBezTo>
                  <a:cubicBezTo>
                    <a:pt x="1590590" y="2813179"/>
                    <a:pt x="1466970" y="2790723"/>
                    <a:pt x="1196617" y="2776866"/>
                  </a:cubicBezTo>
                  <a:cubicBezTo>
                    <a:pt x="926264" y="2763009"/>
                    <a:pt x="791575" y="2735827"/>
                    <a:pt x="613063" y="2712027"/>
                  </a:cubicBezTo>
                  <a:cubicBezTo>
                    <a:pt x="542112" y="2612075"/>
                    <a:pt x="444324" y="2513594"/>
                    <a:pt x="328768" y="2367880"/>
                  </a:cubicBezTo>
                  <a:cubicBezTo>
                    <a:pt x="213212" y="2222166"/>
                    <a:pt x="153270" y="2141470"/>
                    <a:pt x="20781" y="1995054"/>
                  </a:cubicBezTo>
                  <a:cubicBezTo>
                    <a:pt x="-2968" y="1863859"/>
                    <a:pt x="1596" y="1628884"/>
                    <a:pt x="10183" y="1486315"/>
                  </a:cubicBezTo>
                  <a:cubicBezTo>
                    <a:pt x="18770" y="1343746"/>
                    <a:pt x="7454" y="1098611"/>
                    <a:pt x="0" y="997527"/>
                  </a:cubicBezTo>
                  <a:cubicBezTo>
                    <a:pt x="101610" y="863339"/>
                    <a:pt x="124146" y="822937"/>
                    <a:pt x="238991" y="644236"/>
                  </a:cubicBezTo>
                  <a:cubicBezTo>
                    <a:pt x="353836" y="465534"/>
                    <a:pt x="414723" y="358548"/>
                    <a:pt x="477981" y="290945"/>
                  </a:cubicBezTo>
                  <a:cubicBezTo>
                    <a:pt x="620716" y="242709"/>
                    <a:pt x="675081" y="221364"/>
                    <a:pt x="867017" y="151291"/>
                  </a:cubicBezTo>
                  <a:cubicBezTo>
                    <a:pt x="1058954" y="81218"/>
                    <a:pt x="1084806" y="65455"/>
                    <a:pt x="1288472" y="0"/>
                  </a:cubicBezTo>
                  <a:cubicBezTo>
                    <a:pt x="1461966" y="57679"/>
                    <a:pt x="1513931" y="64467"/>
                    <a:pt x="1669403" y="92791"/>
                  </a:cubicBezTo>
                  <a:cubicBezTo>
                    <a:pt x="1824875" y="121114"/>
                    <a:pt x="1932377" y="138138"/>
                    <a:pt x="2098963" y="197427"/>
                  </a:cubicBezTo>
                  <a:cubicBezTo>
                    <a:pt x="2186939" y="288502"/>
                    <a:pt x="2251937" y="351479"/>
                    <a:pt x="2352917" y="461148"/>
                  </a:cubicBezTo>
                  <a:cubicBezTo>
                    <a:pt x="2453897" y="570817"/>
                    <a:pt x="2577137" y="695072"/>
                    <a:pt x="2639290" y="758536"/>
                  </a:cubicBezTo>
                  <a:close/>
                </a:path>
              </a:pathLst>
            </a:custGeom>
            <a:solidFill>
              <a:srgbClr val="8B4F13"/>
            </a:solidFill>
            <a:ln w="22225" cap="rnd" cmpd="sng">
              <a:solidFill>
                <a:schemeClr val="tx1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4966854 w 5964381"/>
                        <a:gd name="connsiteY4" fmla="*/ 17145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4094018 w 5964381"/>
                        <a:gd name="connsiteY6" fmla="*/ 1724891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325090 w 5964381"/>
                        <a:gd name="connsiteY8" fmla="*/ 1880754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636818 w 5964381"/>
                        <a:gd name="connsiteY7" fmla="*/ 2140527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424054 w 5964381"/>
                        <a:gd name="connsiteY3" fmla="*/ 2140527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  <a:gd name="connsiteX0" fmla="*/ 2639290 w 5964381"/>
                        <a:gd name="connsiteY0" fmla="*/ 758536 h 2847109"/>
                        <a:gd name="connsiteX1" fmla="*/ 5413663 w 5964381"/>
                        <a:gd name="connsiteY1" fmla="*/ 768927 h 2847109"/>
                        <a:gd name="connsiteX2" fmla="*/ 5964381 w 5964381"/>
                        <a:gd name="connsiteY2" fmla="*/ 1454727 h 2847109"/>
                        <a:gd name="connsiteX3" fmla="*/ 5590308 w 5964381"/>
                        <a:gd name="connsiteY3" fmla="*/ 2109354 h 2847109"/>
                        <a:gd name="connsiteX4" fmla="*/ 5133109 w 5964381"/>
                        <a:gd name="connsiteY4" fmla="*/ 1600200 h 2847109"/>
                        <a:gd name="connsiteX5" fmla="*/ 4530436 w 5964381"/>
                        <a:gd name="connsiteY5" fmla="*/ 2140527 h 2847109"/>
                        <a:gd name="connsiteX6" fmla="*/ 3948545 w 5964381"/>
                        <a:gd name="connsiteY6" fmla="*/ 1537854 h 2847109"/>
                        <a:gd name="connsiteX7" fmla="*/ 3834245 w 5964381"/>
                        <a:gd name="connsiteY7" fmla="*/ 2296390 h 2847109"/>
                        <a:gd name="connsiteX8" fmla="*/ 3252353 w 5964381"/>
                        <a:gd name="connsiteY8" fmla="*/ 1620981 h 2847109"/>
                        <a:gd name="connsiteX9" fmla="*/ 3096490 w 5964381"/>
                        <a:gd name="connsiteY9" fmla="*/ 2150918 h 2847109"/>
                        <a:gd name="connsiteX10" fmla="*/ 2639290 w 5964381"/>
                        <a:gd name="connsiteY10" fmla="*/ 2130136 h 2847109"/>
                        <a:gd name="connsiteX11" fmla="*/ 1828800 w 5964381"/>
                        <a:gd name="connsiteY11" fmla="*/ 2847109 h 2847109"/>
                        <a:gd name="connsiteX12" fmla="*/ 613063 w 5964381"/>
                        <a:gd name="connsiteY12" fmla="*/ 2712027 h 2847109"/>
                        <a:gd name="connsiteX13" fmla="*/ 20781 w 5964381"/>
                        <a:gd name="connsiteY13" fmla="*/ 1995054 h 2847109"/>
                        <a:gd name="connsiteX14" fmla="*/ 0 w 5964381"/>
                        <a:gd name="connsiteY14" fmla="*/ 997527 h 2847109"/>
                        <a:gd name="connsiteX15" fmla="*/ 477981 w 5964381"/>
                        <a:gd name="connsiteY15" fmla="*/ 290945 h 2847109"/>
                        <a:gd name="connsiteX16" fmla="*/ 1288472 w 5964381"/>
                        <a:gd name="connsiteY16" fmla="*/ 0 h 2847109"/>
                        <a:gd name="connsiteX17" fmla="*/ 2098963 w 5964381"/>
                        <a:gd name="connsiteY17" fmla="*/ 197427 h 2847109"/>
                        <a:gd name="connsiteX18" fmla="*/ 2639290 w 5964381"/>
                        <a:gd name="connsiteY18" fmla="*/ 758536 h 2847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964381" h="2847109">
                          <a:moveTo>
                            <a:pt x="2639290" y="758536"/>
                          </a:moveTo>
                          <a:lnTo>
                            <a:pt x="5413663" y="768927"/>
                          </a:lnTo>
                          <a:lnTo>
                            <a:pt x="5964381" y="1454727"/>
                          </a:lnTo>
                          <a:lnTo>
                            <a:pt x="5590308" y="2109354"/>
                          </a:lnTo>
                          <a:lnTo>
                            <a:pt x="5133109" y="1600200"/>
                          </a:lnTo>
                          <a:lnTo>
                            <a:pt x="4530436" y="2140527"/>
                          </a:lnTo>
                          <a:lnTo>
                            <a:pt x="3948545" y="1537854"/>
                          </a:lnTo>
                          <a:lnTo>
                            <a:pt x="3834245" y="2296390"/>
                          </a:lnTo>
                          <a:lnTo>
                            <a:pt x="3252353" y="1620981"/>
                          </a:lnTo>
                          <a:lnTo>
                            <a:pt x="3096490" y="2150918"/>
                          </a:lnTo>
                          <a:lnTo>
                            <a:pt x="2639290" y="2130136"/>
                          </a:lnTo>
                          <a:lnTo>
                            <a:pt x="1828800" y="2847109"/>
                          </a:lnTo>
                          <a:lnTo>
                            <a:pt x="613063" y="2712027"/>
                          </a:lnTo>
                          <a:lnTo>
                            <a:pt x="20781" y="1995054"/>
                          </a:lnTo>
                          <a:lnTo>
                            <a:pt x="0" y="997527"/>
                          </a:lnTo>
                          <a:lnTo>
                            <a:pt x="477981" y="290945"/>
                          </a:lnTo>
                          <a:lnTo>
                            <a:pt x="1288472" y="0"/>
                          </a:lnTo>
                          <a:lnTo>
                            <a:pt x="2098963" y="197427"/>
                          </a:lnTo>
                          <a:lnTo>
                            <a:pt x="2639290" y="758536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5E8AE5C-8764-9EF1-2362-F52580327C26}"/>
                </a:ext>
              </a:extLst>
            </p:cNvPr>
            <p:cNvSpPr/>
            <p:nvPr/>
          </p:nvSpPr>
          <p:spPr>
            <a:xfrm>
              <a:off x="4395355" y="4842164"/>
              <a:ext cx="768927" cy="696191"/>
            </a:xfrm>
            <a:custGeom>
              <a:avLst/>
              <a:gdLst>
                <a:gd name="connsiteX0" fmla="*/ 0 w 768927"/>
                <a:gd name="connsiteY0" fmla="*/ 0 h 696191"/>
                <a:gd name="connsiteX1" fmla="*/ 174567 w 768927"/>
                <a:gd name="connsiteY1" fmla="*/ 334172 h 696191"/>
                <a:gd name="connsiteX2" fmla="*/ 363681 w 768927"/>
                <a:gd name="connsiteY2" fmla="*/ 696191 h 696191"/>
                <a:gd name="connsiteX3" fmla="*/ 574409 w 768927"/>
                <a:gd name="connsiteY3" fmla="*/ 447640 h 696191"/>
                <a:gd name="connsiteX4" fmla="*/ 768927 w 768927"/>
                <a:gd name="connsiteY4" fmla="*/ 218209 h 696191"/>
                <a:gd name="connsiteX5" fmla="*/ 407531 w 768927"/>
                <a:gd name="connsiteY5" fmla="*/ 115651 h 696191"/>
                <a:gd name="connsiteX6" fmla="*/ 0 w 768927"/>
                <a:gd name="connsiteY6" fmla="*/ 0 h 6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8927" h="696191" fill="none" extrusionOk="0">
                  <a:moveTo>
                    <a:pt x="0" y="0"/>
                  </a:moveTo>
                  <a:cubicBezTo>
                    <a:pt x="73714" y="120989"/>
                    <a:pt x="101488" y="282531"/>
                    <a:pt x="174567" y="334172"/>
                  </a:cubicBezTo>
                  <a:cubicBezTo>
                    <a:pt x="247646" y="385813"/>
                    <a:pt x="257170" y="545151"/>
                    <a:pt x="363681" y="696191"/>
                  </a:cubicBezTo>
                  <a:cubicBezTo>
                    <a:pt x="422352" y="590175"/>
                    <a:pt x="539010" y="549280"/>
                    <a:pt x="574409" y="447640"/>
                  </a:cubicBezTo>
                  <a:cubicBezTo>
                    <a:pt x="609808" y="346000"/>
                    <a:pt x="728618" y="298759"/>
                    <a:pt x="768927" y="218209"/>
                  </a:cubicBezTo>
                  <a:cubicBezTo>
                    <a:pt x="605846" y="178973"/>
                    <a:pt x="491046" y="111777"/>
                    <a:pt x="407531" y="115651"/>
                  </a:cubicBezTo>
                  <a:cubicBezTo>
                    <a:pt x="324016" y="119525"/>
                    <a:pt x="130204" y="23102"/>
                    <a:pt x="0" y="0"/>
                  </a:cubicBezTo>
                  <a:close/>
                </a:path>
                <a:path w="768927" h="696191" stroke="0" extrusionOk="0">
                  <a:moveTo>
                    <a:pt x="0" y="0"/>
                  </a:moveTo>
                  <a:cubicBezTo>
                    <a:pt x="77924" y="101168"/>
                    <a:pt x="83644" y="182359"/>
                    <a:pt x="178204" y="341134"/>
                  </a:cubicBezTo>
                  <a:cubicBezTo>
                    <a:pt x="272764" y="499909"/>
                    <a:pt x="279421" y="620428"/>
                    <a:pt x="363681" y="696191"/>
                  </a:cubicBezTo>
                  <a:cubicBezTo>
                    <a:pt x="409257" y="634830"/>
                    <a:pt x="487042" y="573512"/>
                    <a:pt x="574409" y="447640"/>
                  </a:cubicBezTo>
                  <a:cubicBezTo>
                    <a:pt x="661776" y="321768"/>
                    <a:pt x="734335" y="308830"/>
                    <a:pt x="768927" y="218209"/>
                  </a:cubicBezTo>
                  <a:cubicBezTo>
                    <a:pt x="618894" y="190234"/>
                    <a:pt x="576049" y="121990"/>
                    <a:pt x="399842" y="113469"/>
                  </a:cubicBezTo>
                  <a:cubicBezTo>
                    <a:pt x="223635" y="104948"/>
                    <a:pt x="110445" y="-54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68927"/>
                        <a:gd name="connsiteY0" fmla="*/ 0 h 696191"/>
                        <a:gd name="connsiteX1" fmla="*/ 363681 w 768927"/>
                        <a:gd name="connsiteY1" fmla="*/ 696191 h 696191"/>
                        <a:gd name="connsiteX2" fmla="*/ 768927 w 768927"/>
                        <a:gd name="connsiteY2" fmla="*/ 218209 h 696191"/>
                        <a:gd name="connsiteX3" fmla="*/ 0 w 768927"/>
                        <a:gd name="connsiteY3" fmla="*/ 0 h 696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8927" h="696191">
                          <a:moveTo>
                            <a:pt x="0" y="0"/>
                          </a:moveTo>
                          <a:lnTo>
                            <a:pt x="363681" y="696191"/>
                          </a:lnTo>
                          <a:lnTo>
                            <a:pt x="768927" y="21820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A54E387-DA71-D069-473F-D7E097556186}"/>
              </a:ext>
            </a:extLst>
          </p:cNvPr>
          <p:cNvGrpSpPr/>
          <p:nvPr/>
        </p:nvGrpSpPr>
        <p:grpSpPr>
          <a:xfrm>
            <a:off x="-813833" y="3452747"/>
            <a:ext cx="3930314" cy="1055369"/>
            <a:chOff x="3287791" y="2771372"/>
            <a:chExt cx="3930314" cy="1055369"/>
          </a:xfrm>
          <a:solidFill>
            <a:schemeClr val="bg1">
              <a:lumMod val="50000"/>
            </a:schemeClr>
          </a:solidFill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C0B2A46-2714-39C7-787F-5F65E442C89C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243DB1B-EBED-3AC4-5A76-A19AB70BF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5306FCF-ABD2-A8B6-EADB-AF8370F04E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1A76B56-71E9-5644-9CEA-6688C99E6F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B26AC1E-7C1C-8968-320B-EB6BC7CD80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965AFD7-2784-F2A0-64BD-DFC5812173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C846835-66C7-B849-30FA-EBFFEFFB5F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0C8B3B4-D0C7-6709-2024-BE78891F87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F754855-14C2-15D8-3ACC-DD4015C79CC0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C0FF3C7-21F8-32E3-93EB-EE44F553FE82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8A129FCF-05F1-1232-B5B6-5480992B2475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9128DAA-20B9-6993-2CC0-1F841F7D7263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32B12E6A-80EC-4DD8-56A6-06065270412C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75CF6FAE-3C3B-1D01-8382-D9D05A647078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779037E-F4D8-4123-6E71-E8F2403E7898}"/>
              </a:ext>
            </a:extLst>
          </p:cNvPr>
          <p:cNvGrpSpPr/>
          <p:nvPr/>
        </p:nvGrpSpPr>
        <p:grpSpPr>
          <a:xfrm>
            <a:off x="385047" y="4547589"/>
            <a:ext cx="3930314" cy="1055349"/>
            <a:chOff x="3287791" y="2771372"/>
            <a:chExt cx="3930314" cy="1055349"/>
          </a:xfrm>
          <a:solidFill>
            <a:schemeClr val="bg1">
              <a:lumMod val="50000"/>
            </a:schemeClr>
          </a:solidFill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5F2BB55-8AFC-E69F-610A-4A664A390E35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F2B848D-EFB1-E18C-EEDF-1F4612A39A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275A285-B565-BA5D-D27B-8E8E49DD9E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B620F32-DB40-AF07-1F27-AF067DB6F4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33D72A3-7FDD-E5F1-7062-ADB0F90F3F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6A96B50-8472-C767-AA34-75B39ECB97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86894182-78C2-310D-F4B6-E46A7E6C23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79A7617-C828-4E35-C0A1-0CF2EF85D9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0A55A62D-C33B-B234-6146-6E00A231A905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7D1719D5-FFBC-0838-C5C4-F8B1840AED59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748796C9-CF57-BE54-1A02-80CFAC7308D6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1A6B0D8C-D451-9EBC-E63B-E838D887D314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983166BD-A7BA-88E8-7562-9E709C743783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0" name="Isosceles Triangle 149">
              <a:extLst>
                <a:ext uri="{FF2B5EF4-FFF2-40B4-BE49-F238E27FC236}">
                  <a16:creationId xmlns:a16="http://schemas.microsoft.com/office/drawing/2014/main" id="{2341F796-EE4E-28D3-4A90-F617FCE9AAF7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0AA3AF5-C9E8-7F97-4244-D864BA651DAA}"/>
              </a:ext>
            </a:extLst>
          </p:cNvPr>
          <p:cNvGrpSpPr/>
          <p:nvPr/>
        </p:nvGrpSpPr>
        <p:grpSpPr>
          <a:xfrm>
            <a:off x="7422987" y="3430904"/>
            <a:ext cx="3930314" cy="1055369"/>
            <a:chOff x="3287791" y="2771372"/>
            <a:chExt cx="3930314" cy="1055369"/>
          </a:xfrm>
          <a:solidFill>
            <a:schemeClr val="bg1">
              <a:lumMod val="50000"/>
            </a:schemeClr>
          </a:solidFill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4E9FB5E-CC70-AB2C-BA9E-70F31BDA7731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DFA88DD1-15A0-3C7C-8BB1-D3B224296D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D51903B-3251-8DD0-1BEC-257935B89B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27FFBD5-B43B-D8BF-FC2F-1F110F9F8B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91F3ADF-A7EB-AEB6-A049-3F8500196C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E7ACF8D-79E1-47A7-FB8E-12DD6132A8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0F30F0D0-1CAF-6DD3-35C8-7EB4030283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BDE6E71-7642-9E76-2A6B-E17585B1B3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B38DAA2E-C2B9-8610-F28B-04BFF7A70999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8" name="Isosceles Triangle 177">
              <a:extLst>
                <a:ext uri="{FF2B5EF4-FFF2-40B4-BE49-F238E27FC236}">
                  <a16:creationId xmlns:a16="http://schemas.microsoft.com/office/drawing/2014/main" id="{D8A64957-FEDE-A68A-064E-9380E5DFD958}"/>
                </a:ext>
              </a:extLst>
            </p:cNvPr>
            <p:cNvSpPr/>
            <p:nvPr/>
          </p:nvSpPr>
          <p:spPr>
            <a:xfrm>
              <a:off x="5679515" y="328187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9" name="Isosceles Triangle 178">
              <a:extLst>
                <a:ext uri="{FF2B5EF4-FFF2-40B4-BE49-F238E27FC236}">
                  <a16:creationId xmlns:a16="http://schemas.microsoft.com/office/drawing/2014/main" id="{EC8B5CA2-8DDA-D5B7-0400-0B8532E05776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0" name="Isosceles Triangle 179">
              <a:extLst>
                <a:ext uri="{FF2B5EF4-FFF2-40B4-BE49-F238E27FC236}">
                  <a16:creationId xmlns:a16="http://schemas.microsoft.com/office/drawing/2014/main" id="{B15F246E-E85E-B706-A40B-997A292ADF3D}"/>
                </a:ext>
              </a:extLst>
            </p:cNvPr>
            <p:cNvSpPr/>
            <p:nvPr/>
          </p:nvSpPr>
          <p:spPr>
            <a:xfrm>
              <a:off x="3887231" y="3281892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1" name="Isosceles Triangle 180">
              <a:extLst>
                <a:ext uri="{FF2B5EF4-FFF2-40B4-BE49-F238E27FC236}">
                  <a16:creationId xmlns:a16="http://schemas.microsoft.com/office/drawing/2014/main" id="{E28FECDF-7279-EA83-7E51-D7BC29C4A0A8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5CE901B1-D9CE-1049-5EFD-E2C37D82DFE2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0C1F6A2-CCB1-C27C-D91F-11B0350E06CE}"/>
              </a:ext>
            </a:extLst>
          </p:cNvPr>
          <p:cNvGrpSpPr/>
          <p:nvPr/>
        </p:nvGrpSpPr>
        <p:grpSpPr>
          <a:xfrm>
            <a:off x="8620561" y="4492606"/>
            <a:ext cx="3930314" cy="1054974"/>
            <a:chOff x="3287791" y="2771372"/>
            <a:chExt cx="3930314" cy="1054974"/>
          </a:xfrm>
          <a:solidFill>
            <a:schemeClr val="bg1">
              <a:lumMod val="50000"/>
            </a:schemeClr>
          </a:solidFill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F27A105-DC34-5BE7-C5B3-2E98EB77928E}"/>
                </a:ext>
              </a:extLst>
            </p:cNvPr>
            <p:cNvGrpSpPr/>
            <p:nvPr/>
          </p:nvGrpSpPr>
          <p:grpSpPr>
            <a:xfrm>
              <a:off x="3454628" y="2771372"/>
              <a:ext cx="3596640" cy="483850"/>
              <a:chOff x="4297680" y="3134045"/>
              <a:chExt cx="3596640" cy="854334"/>
            </a:xfrm>
            <a:grpFill/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B7573D9-A262-C59C-A57D-0286B2B0D0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768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90680E6A-05FA-4D64-708D-04BC1D9DB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712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68FBEB69-B1E6-0E00-FD8F-3900124154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6560" y="3134045"/>
                <a:ext cx="59944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1DD0F16-197F-30C0-0AE5-E9DE75051D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134045"/>
                <a:ext cx="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8F09C3B5-8AE1-2A22-2919-ED19B431B9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19888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ED2EDEF4-746E-F58D-7A28-393FF21FB1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1798320" cy="85433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7363407F-333E-6994-8A16-8D893B322F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134045"/>
                <a:ext cx="599440" cy="854334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Isosceles Triangle 207">
              <a:extLst>
                <a:ext uri="{FF2B5EF4-FFF2-40B4-BE49-F238E27FC236}">
                  <a16:creationId xmlns:a16="http://schemas.microsoft.com/office/drawing/2014/main" id="{E770DE1F-5EC1-2CAC-6243-D79FE1D06FFE}"/>
                </a:ext>
              </a:extLst>
            </p:cNvPr>
            <p:cNvSpPr/>
            <p:nvPr/>
          </p:nvSpPr>
          <p:spPr>
            <a:xfrm>
              <a:off x="62849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id="{94E7DC5A-7F7C-0E45-6274-929B2FF8BACE}"/>
                </a:ext>
              </a:extLst>
            </p:cNvPr>
            <p:cNvSpPr/>
            <p:nvPr/>
          </p:nvSpPr>
          <p:spPr>
            <a:xfrm>
              <a:off x="6884431" y="3281497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1" name="Isosceles Triangle 210">
              <a:extLst>
                <a:ext uri="{FF2B5EF4-FFF2-40B4-BE49-F238E27FC236}">
                  <a16:creationId xmlns:a16="http://schemas.microsoft.com/office/drawing/2014/main" id="{715D1218-CEEC-4136-6900-BF84EB89CB60}"/>
                </a:ext>
              </a:extLst>
            </p:cNvPr>
            <p:cNvSpPr/>
            <p:nvPr/>
          </p:nvSpPr>
          <p:spPr>
            <a:xfrm>
              <a:off x="3287791" y="3277215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4CB2DEE9-30E0-7510-9C72-169A1703339F}"/>
                </a:ext>
              </a:extLst>
            </p:cNvPr>
            <p:cNvSpPr/>
            <p:nvPr/>
          </p:nvSpPr>
          <p:spPr>
            <a:xfrm>
              <a:off x="448667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4" name="Isosceles Triangle 213">
              <a:extLst>
                <a:ext uri="{FF2B5EF4-FFF2-40B4-BE49-F238E27FC236}">
                  <a16:creationId xmlns:a16="http://schemas.microsoft.com/office/drawing/2014/main" id="{4B1E074C-B679-AB37-20E1-A5696BA4C796}"/>
                </a:ext>
              </a:extLst>
            </p:cNvPr>
            <p:cNvSpPr/>
            <p:nvPr/>
          </p:nvSpPr>
          <p:spPr>
            <a:xfrm>
              <a:off x="5086111" y="3277214"/>
              <a:ext cx="333674" cy="544849"/>
            </a:xfrm>
            <a:prstGeom prst="triangl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pic>
        <p:nvPicPr>
          <p:cNvPr id="224" name="Graphic 223" descr="Key with solid fill">
            <a:extLst>
              <a:ext uri="{FF2B5EF4-FFF2-40B4-BE49-F238E27FC236}">
                <a16:creationId xmlns:a16="http://schemas.microsoft.com/office/drawing/2014/main" id="{E7EEA124-C7EA-BE49-F97C-8D55D50024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29638" y="1646521"/>
            <a:ext cx="914400" cy="914400"/>
          </a:xfrm>
          <a:prstGeom prst="rect">
            <a:avLst/>
          </a:prstGeom>
        </p:spPr>
      </p:pic>
      <p:pic>
        <p:nvPicPr>
          <p:cNvPr id="225" name="Graphic 224" descr="Lock with solid fill">
            <a:extLst>
              <a:ext uri="{FF2B5EF4-FFF2-40B4-BE49-F238E27FC236}">
                <a16:creationId xmlns:a16="http://schemas.microsoft.com/office/drawing/2014/main" id="{79BE09D1-FAFF-1871-1951-D7741AD348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65065" y="1734901"/>
            <a:ext cx="669147" cy="669147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(\pk_\epsilon,\sk_\epsilon)\gets\gen$\\&#10;&#10;&#10;\end{document}" title="IguanaTex Bitmap Display">
            <a:extLst>
              <a:ext uri="{FF2B5EF4-FFF2-40B4-BE49-F238E27FC236}">
                <a16:creationId xmlns:a16="http://schemas.microsoft.com/office/drawing/2014/main" id="{1D699CB0-D47B-95D6-6465-FDA1044A7D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36" y="2407561"/>
            <a:ext cx="2483472" cy="359373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sk_\epsilon,\ad_1)$\\&#10;$\downarrow$\\&#10;$\sk_{\ad_1}$\\}&#10;&#10;\end{document}" title="IguanaTex Bitmap Display">
            <a:extLst>
              <a:ext uri="{FF2B5EF4-FFF2-40B4-BE49-F238E27FC236}">
                <a16:creationId xmlns:a16="http://schemas.microsoft.com/office/drawing/2014/main" id="{788763D2-13B9-9233-818E-5DBAECF05B0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18" y="3103152"/>
            <a:ext cx="1816405" cy="1224404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pk_\epsilon,\ad_1)$\\&#10;$\downarrow$\\&#10;$\pk_{\ad_1}$\\}&#10;&#10;\end{document}" title="IguanaTex Bitmap Display">
            <a:extLst>
              <a:ext uri="{FF2B5EF4-FFF2-40B4-BE49-F238E27FC236}">
                <a16:creationId xmlns:a16="http://schemas.microsoft.com/office/drawing/2014/main" id="{3622A653-7CE7-612F-433B-73CE6F255C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80" y="3103152"/>
            <a:ext cx="1855669" cy="1257444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pk_{\ad_1},\ad_2)$\\&#10;$\downarrow$\\&#10;$\pk_{\ad_1\|\ad_2}$\\}&#10;&#10;\end{document}" title="IguanaTex Bitmap Display">
            <a:extLst>
              <a:ext uri="{FF2B5EF4-FFF2-40B4-BE49-F238E27FC236}">
                <a16:creationId xmlns:a16="http://schemas.microsoft.com/office/drawing/2014/main" id="{BDF96781-3407-C568-B460-2FBEE6B31E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86" y="4521629"/>
            <a:ext cx="2139175" cy="1285628"/>
          </a:xfrm>
          <a:prstGeom prst="rect">
            <a:avLst/>
          </a:prstGeom>
        </p:spPr>
      </p:pic>
      <p:pic>
        <p:nvPicPr>
          <p:cNvPr id="111" name="Picture 110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sk_{\ad_1},\boldsymbol{id'})$\\&#10;$\downarrow$\\&#10;$\sk_{\ad_1\|\boldsymbol{id'}}$\\}&#10;&#10;\end{document}" title="IguanaTex Bitmap Display">
            <a:extLst>
              <a:ext uri="{FF2B5EF4-FFF2-40B4-BE49-F238E27FC236}">
                <a16:creationId xmlns:a16="http://schemas.microsoft.com/office/drawing/2014/main" id="{E036BBFD-8409-018B-4E5F-5D6CCDB5A5E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00" y="4515407"/>
            <a:ext cx="2095070" cy="1284771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C18D4055-EF69-C31A-48A9-46F96B5BC35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051411" y="1449896"/>
            <a:ext cx="914400" cy="914400"/>
          </a:xfrm>
          <a:prstGeom prst="rect">
            <a:avLst/>
          </a:prstGeom>
        </p:spPr>
      </p:pic>
      <p:pic>
        <p:nvPicPr>
          <p:cNvPr id="48" name="Graphic 47" descr="Woman with solid fill">
            <a:extLst>
              <a:ext uri="{FF2B5EF4-FFF2-40B4-BE49-F238E27FC236}">
                <a16:creationId xmlns:a16="http://schemas.microsoft.com/office/drawing/2014/main" id="{A4EE7A71-6210-1913-1B4B-78EBC2AA108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48132" y="1449896"/>
            <a:ext cx="914400" cy="91440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enc(\pk_{\ad_1\|\ad_2},m)\to c$}&#10;&#10;\end{document}" title="IguanaTex Bitmap Display">
            <a:extLst>
              <a:ext uri="{FF2B5EF4-FFF2-40B4-BE49-F238E27FC236}">
                <a16:creationId xmlns:a16="http://schemas.microsoft.com/office/drawing/2014/main" id="{55B03D34-DCAB-0369-706C-7D8570A5D8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34" y="5961212"/>
            <a:ext cx="3700580" cy="4686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7CCC86-225F-FE14-22E1-5D3CA97398B3}"/>
              </a:ext>
            </a:extLst>
          </p:cNvPr>
          <p:cNvSpPr/>
          <p:nvPr/>
        </p:nvSpPr>
        <p:spPr>
          <a:xfrm>
            <a:off x="-215945" y="1121765"/>
            <a:ext cx="12599983" cy="54082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3AD48B8-9E57-5960-C032-A1B7BFCECA2F}"/>
              </a:ext>
            </a:extLst>
          </p:cNvPr>
          <p:cNvSpPr txBox="1"/>
          <p:nvPr/>
        </p:nvSpPr>
        <p:spPr>
          <a:xfrm>
            <a:off x="1893977" y="1346499"/>
            <a:ext cx="5402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Unique-Path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dentity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ased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ncapsulation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same as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Hierarchical IBE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one delegation per secret key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Unique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secret-key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path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5B4618D-8808-54FC-1415-C5ADA5ED2AD3}"/>
              </a:ext>
            </a:extLst>
          </p:cNvPr>
          <p:cNvGrpSpPr/>
          <p:nvPr/>
        </p:nvGrpSpPr>
        <p:grpSpPr>
          <a:xfrm>
            <a:off x="10840636" y="5609023"/>
            <a:ext cx="721768" cy="1200717"/>
            <a:chOff x="10840636" y="5609023"/>
            <a:chExt cx="721768" cy="1200717"/>
          </a:xfrm>
        </p:grpSpPr>
        <p:sp>
          <p:nvSpPr>
            <p:cNvPr id="230" name="Isosceles Triangle 229">
              <a:extLst>
                <a:ext uri="{FF2B5EF4-FFF2-40B4-BE49-F238E27FC236}">
                  <a16:creationId xmlns:a16="http://schemas.microsoft.com/office/drawing/2014/main" id="{E9249E39-9D2F-A2E9-5484-8F96ACB907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40636" y="5609023"/>
              <a:ext cx="721768" cy="117856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26DC8C6-704A-1DAE-24E5-8C5EC20F05C8}"/>
                </a:ext>
              </a:extLst>
            </p:cNvPr>
            <p:cNvSpPr/>
            <p:nvPr/>
          </p:nvSpPr>
          <p:spPr>
            <a:xfrm>
              <a:off x="11094840" y="5628640"/>
              <a:ext cx="106680" cy="1181100"/>
            </a:xfrm>
            <a:custGeom>
              <a:avLst/>
              <a:gdLst>
                <a:gd name="connsiteX0" fmla="*/ 223520 w 264160"/>
                <a:gd name="connsiteY0" fmla="*/ 0 h 1178560"/>
                <a:gd name="connsiteX1" fmla="*/ 0 w 264160"/>
                <a:gd name="connsiteY1" fmla="*/ 304800 h 1178560"/>
                <a:gd name="connsiteX2" fmla="*/ 121920 w 264160"/>
                <a:gd name="connsiteY2" fmla="*/ 528320 h 1178560"/>
                <a:gd name="connsiteX3" fmla="*/ 264160 w 264160"/>
                <a:gd name="connsiteY3" fmla="*/ 660400 h 1178560"/>
                <a:gd name="connsiteX4" fmla="*/ 152400 w 264160"/>
                <a:gd name="connsiteY4" fmla="*/ 863600 h 1178560"/>
                <a:gd name="connsiteX5" fmla="*/ 193040 w 264160"/>
                <a:gd name="connsiteY5" fmla="*/ 1016000 h 1178560"/>
                <a:gd name="connsiteX6" fmla="*/ 152400 w 264160"/>
                <a:gd name="connsiteY6" fmla="*/ 1107440 h 1178560"/>
                <a:gd name="connsiteX7" fmla="*/ 193040 w 264160"/>
                <a:gd name="connsiteY7" fmla="*/ 1178560 h 1178560"/>
                <a:gd name="connsiteX0" fmla="*/ 101600 w 142240"/>
                <a:gd name="connsiteY0" fmla="*/ 0 h 1178560"/>
                <a:gd name="connsiteX1" fmla="*/ 22860 w 142240"/>
                <a:gd name="connsiteY1" fmla="*/ 325120 h 1178560"/>
                <a:gd name="connsiteX2" fmla="*/ 0 w 142240"/>
                <a:gd name="connsiteY2" fmla="*/ 528320 h 1178560"/>
                <a:gd name="connsiteX3" fmla="*/ 142240 w 142240"/>
                <a:gd name="connsiteY3" fmla="*/ 660400 h 1178560"/>
                <a:gd name="connsiteX4" fmla="*/ 30480 w 142240"/>
                <a:gd name="connsiteY4" fmla="*/ 863600 h 1178560"/>
                <a:gd name="connsiteX5" fmla="*/ 71120 w 142240"/>
                <a:gd name="connsiteY5" fmla="*/ 1016000 h 1178560"/>
                <a:gd name="connsiteX6" fmla="*/ 30480 w 142240"/>
                <a:gd name="connsiteY6" fmla="*/ 1107440 h 1178560"/>
                <a:gd name="connsiteX7" fmla="*/ 71120 w 142240"/>
                <a:gd name="connsiteY7" fmla="*/ 1178560 h 1178560"/>
                <a:gd name="connsiteX0" fmla="*/ 78740 w 119380"/>
                <a:gd name="connsiteY0" fmla="*/ 0 h 1178560"/>
                <a:gd name="connsiteX1" fmla="*/ 0 w 119380"/>
                <a:gd name="connsiteY1" fmla="*/ 325120 h 1178560"/>
                <a:gd name="connsiteX2" fmla="*/ 78740 w 119380"/>
                <a:gd name="connsiteY2" fmla="*/ 508000 h 1178560"/>
                <a:gd name="connsiteX3" fmla="*/ 119380 w 119380"/>
                <a:gd name="connsiteY3" fmla="*/ 660400 h 1178560"/>
                <a:gd name="connsiteX4" fmla="*/ 7620 w 119380"/>
                <a:gd name="connsiteY4" fmla="*/ 863600 h 1178560"/>
                <a:gd name="connsiteX5" fmla="*/ 48260 w 119380"/>
                <a:gd name="connsiteY5" fmla="*/ 1016000 h 1178560"/>
                <a:gd name="connsiteX6" fmla="*/ 7620 w 119380"/>
                <a:gd name="connsiteY6" fmla="*/ 1107440 h 1178560"/>
                <a:gd name="connsiteX7" fmla="*/ 48260 w 119380"/>
                <a:gd name="connsiteY7" fmla="*/ 1178560 h 1178560"/>
                <a:gd name="connsiteX0" fmla="*/ 78740 w 78740"/>
                <a:gd name="connsiteY0" fmla="*/ 0 h 1178560"/>
                <a:gd name="connsiteX1" fmla="*/ 0 w 78740"/>
                <a:gd name="connsiteY1" fmla="*/ 325120 h 1178560"/>
                <a:gd name="connsiteX2" fmla="*/ 78740 w 78740"/>
                <a:gd name="connsiteY2" fmla="*/ 508000 h 1178560"/>
                <a:gd name="connsiteX3" fmla="*/ 0 w 78740"/>
                <a:gd name="connsiteY3" fmla="*/ 652780 h 1178560"/>
                <a:gd name="connsiteX4" fmla="*/ 7620 w 78740"/>
                <a:gd name="connsiteY4" fmla="*/ 863600 h 1178560"/>
                <a:gd name="connsiteX5" fmla="*/ 48260 w 78740"/>
                <a:gd name="connsiteY5" fmla="*/ 1016000 h 1178560"/>
                <a:gd name="connsiteX6" fmla="*/ 7620 w 78740"/>
                <a:gd name="connsiteY6" fmla="*/ 1107440 h 1178560"/>
                <a:gd name="connsiteX7" fmla="*/ 48260 w 78740"/>
                <a:gd name="connsiteY7" fmla="*/ 1178560 h 1178560"/>
                <a:gd name="connsiteX0" fmla="*/ 78740 w 78740"/>
                <a:gd name="connsiteY0" fmla="*/ 0 h 1178560"/>
                <a:gd name="connsiteX1" fmla="*/ 0 w 78740"/>
                <a:gd name="connsiteY1" fmla="*/ 325120 h 1178560"/>
                <a:gd name="connsiteX2" fmla="*/ 78740 w 78740"/>
                <a:gd name="connsiteY2" fmla="*/ 508000 h 1178560"/>
                <a:gd name="connsiteX3" fmla="*/ 0 w 78740"/>
                <a:gd name="connsiteY3" fmla="*/ 652780 h 1178560"/>
                <a:gd name="connsiteX4" fmla="*/ 60960 w 78740"/>
                <a:gd name="connsiteY4" fmla="*/ 754380 h 1178560"/>
                <a:gd name="connsiteX5" fmla="*/ 48260 w 78740"/>
                <a:gd name="connsiteY5" fmla="*/ 1016000 h 1178560"/>
                <a:gd name="connsiteX6" fmla="*/ 7620 w 78740"/>
                <a:gd name="connsiteY6" fmla="*/ 1107440 h 1178560"/>
                <a:gd name="connsiteX7" fmla="*/ 48260 w 78740"/>
                <a:gd name="connsiteY7" fmla="*/ 1178560 h 1178560"/>
                <a:gd name="connsiteX0" fmla="*/ 106680 w 106680"/>
                <a:gd name="connsiteY0" fmla="*/ 0 h 1178560"/>
                <a:gd name="connsiteX1" fmla="*/ 27940 w 106680"/>
                <a:gd name="connsiteY1" fmla="*/ 325120 h 1178560"/>
                <a:gd name="connsiteX2" fmla="*/ 106680 w 106680"/>
                <a:gd name="connsiteY2" fmla="*/ 508000 h 1178560"/>
                <a:gd name="connsiteX3" fmla="*/ 27940 w 106680"/>
                <a:gd name="connsiteY3" fmla="*/ 652780 h 1178560"/>
                <a:gd name="connsiteX4" fmla="*/ 88900 w 106680"/>
                <a:gd name="connsiteY4" fmla="*/ 754380 h 1178560"/>
                <a:gd name="connsiteX5" fmla="*/ 0 w 106680"/>
                <a:gd name="connsiteY5" fmla="*/ 896620 h 1178560"/>
                <a:gd name="connsiteX6" fmla="*/ 35560 w 106680"/>
                <a:gd name="connsiteY6" fmla="*/ 1107440 h 1178560"/>
                <a:gd name="connsiteX7" fmla="*/ 76200 w 106680"/>
                <a:gd name="connsiteY7" fmla="*/ 1178560 h 1178560"/>
                <a:gd name="connsiteX0" fmla="*/ 106680 w 106680"/>
                <a:gd name="connsiteY0" fmla="*/ 0 h 1178560"/>
                <a:gd name="connsiteX1" fmla="*/ 27940 w 106680"/>
                <a:gd name="connsiteY1" fmla="*/ 325120 h 1178560"/>
                <a:gd name="connsiteX2" fmla="*/ 106680 w 106680"/>
                <a:gd name="connsiteY2" fmla="*/ 508000 h 1178560"/>
                <a:gd name="connsiteX3" fmla="*/ 27940 w 106680"/>
                <a:gd name="connsiteY3" fmla="*/ 652780 h 1178560"/>
                <a:gd name="connsiteX4" fmla="*/ 88900 w 106680"/>
                <a:gd name="connsiteY4" fmla="*/ 754380 h 1178560"/>
                <a:gd name="connsiteX5" fmla="*/ 0 w 106680"/>
                <a:gd name="connsiteY5" fmla="*/ 896620 h 1178560"/>
                <a:gd name="connsiteX6" fmla="*/ 63500 w 106680"/>
                <a:gd name="connsiteY6" fmla="*/ 1005840 h 1178560"/>
                <a:gd name="connsiteX7" fmla="*/ 35560 w 106680"/>
                <a:gd name="connsiteY7" fmla="*/ 1107440 h 1178560"/>
                <a:gd name="connsiteX8" fmla="*/ 76200 w 106680"/>
                <a:gd name="connsiteY8" fmla="*/ 1178560 h 1178560"/>
                <a:gd name="connsiteX0" fmla="*/ 106680 w 106680"/>
                <a:gd name="connsiteY0" fmla="*/ 0 h 1178560"/>
                <a:gd name="connsiteX1" fmla="*/ 27940 w 106680"/>
                <a:gd name="connsiteY1" fmla="*/ 325120 h 1178560"/>
                <a:gd name="connsiteX2" fmla="*/ 106680 w 106680"/>
                <a:gd name="connsiteY2" fmla="*/ 508000 h 1178560"/>
                <a:gd name="connsiteX3" fmla="*/ 27940 w 106680"/>
                <a:gd name="connsiteY3" fmla="*/ 652780 h 1178560"/>
                <a:gd name="connsiteX4" fmla="*/ 88900 w 106680"/>
                <a:gd name="connsiteY4" fmla="*/ 789940 h 1178560"/>
                <a:gd name="connsiteX5" fmla="*/ 0 w 106680"/>
                <a:gd name="connsiteY5" fmla="*/ 896620 h 1178560"/>
                <a:gd name="connsiteX6" fmla="*/ 63500 w 106680"/>
                <a:gd name="connsiteY6" fmla="*/ 1005840 h 1178560"/>
                <a:gd name="connsiteX7" fmla="*/ 35560 w 106680"/>
                <a:gd name="connsiteY7" fmla="*/ 1107440 h 1178560"/>
                <a:gd name="connsiteX8" fmla="*/ 76200 w 106680"/>
                <a:gd name="connsiteY8" fmla="*/ 1178560 h 1178560"/>
                <a:gd name="connsiteX0" fmla="*/ 106680 w 106680"/>
                <a:gd name="connsiteY0" fmla="*/ 0 h 1178560"/>
                <a:gd name="connsiteX1" fmla="*/ 27940 w 106680"/>
                <a:gd name="connsiteY1" fmla="*/ 325120 h 1178560"/>
                <a:gd name="connsiteX2" fmla="*/ 106680 w 106680"/>
                <a:gd name="connsiteY2" fmla="*/ 508000 h 1178560"/>
                <a:gd name="connsiteX3" fmla="*/ 27940 w 106680"/>
                <a:gd name="connsiteY3" fmla="*/ 652780 h 1178560"/>
                <a:gd name="connsiteX4" fmla="*/ 88900 w 106680"/>
                <a:gd name="connsiteY4" fmla="*/ 789940 h 1178560"/>
                <a:gd name="connsiteX5" fmla="*/ 0 w 106680"/>
                <a:gd name="connsiteY5" fmla="*/ 896620 h 1178560"/>
                <a:gd name="connsiteX6" fmla="*/ 63500 w 106680"/>
                <a:gd name="connsiteY6" fmla="*/ 1005840 h 1178560"/>
                <a:gd name="connsiteX7" fmla="*/ 35560 w 106680"/>
                <a:gd name="connsiteY7" fmla="*/ 1069340 h 1178560"/>
                <a:gd name="connsiteX8" fmla="*/ 76200 w 106680"/>
                <a:gd name="connsiteY8" fmla="*/ 1178560 h 1178560"/>
                <a:gd name="connsiteX0" fmla="*/ 106680 w 106680"/>
                <a:gd name="connsiteY0" fmla="*/ 0 h 1181100"/>
                <a:gd name="connsiteX1" fmla="*/ 27940 w 106680"/>
                <a:gd name="connsiteY1" fmla="*/ 325120 h 1181100"/>
                <a:gd name="connsiteX2" fmla="*/ 106680 w 106680"/>
                <a:gd name="connsiteY2" fmla="*/ 508000 h 1181100"/>
                <a:gd name="connsiteX3" fmla="*/ 27940 w 106680"/>
                <a:gd name="connsiteY3" fmla="*/ 652780 h 1181100"/>
                <a:gd name="connsiteX4" fmla="*/ 88900 w 106680"/>
                <a:gd name="connsiteY4" fmla="*/ 789940 h 1181100"/>
                <a:gd name="connsiteX5" fmla="*/ 0 w 106680"/>
                <a:gd name="connsiteY5" fmla="*/ 896620 h 1181100"/>
                <a:gd name="connsiteX6" fmla="*/ 63500 w 106680"/>
                <a:gd name="connsiteY6" fmla="*/ 1005840 h 1181100"/>
                <a:gd name="connsiteX7" fmla="*/ 35560 w 106680"/>
                <a:gd name="connsiteY7" fmla="*/ 1069340 h 1181100"/>
                <a:gd name="connsiteX8" fmla="*/ 58420 w 106680"/>
                <a:gd name="connsiteY8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" h="1181100">
                  <a:moveTo>
                    <a:pt x="106680" y="0"/>
                  </a:moveTo>
                  <a:lnTo>
                    <a:pt x="27940" y="325120"/>
                  </a:lnTo>
                  <a:lnTo>
                    <a:pt x="106680" y="508000"/>
                  </a:lnTo>
                  <a:lnTo>
                    <a:pt x="27940" y="652780"/>
                  </a:lnTo>
                  <a:lnTo>
                    <a:pt x="88900" y="789940"/>
                  </a:lnTo>
                  <a:lnTo>
                    <a:pt x="0" y="896620"/>
                  </a:lnTo>
                  <a:cubicBezTo>
                    <a:pt x="5927" y="938107"/>
                    <a:pt x="57573" y="964353"/>
                    <a:pt x="63500" y="1005840"/>
                  </a:cubicBezTo>
                  <a:lnTo>
                    <a:pt x="35560" y="1069340"/>
                  </a:lnTo>
                  <a:lnTo>
                    <a:pt x="58420" y="1181100"/>
                  </a:lnTo>
                </a:path>
              </a:pathLst>
            </a:cu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1" name="Rectangle 129">
            <a:extLst>
              <a:ext uri="{FF2B5EF4-FFF2-40B4-BE49-F238E27FC236}">
                <a16:creationId xmlns:a16="http://schemas.microsoft.com/office/drawing/2014/main" id="{E01F1A2C-A1F1-1597-CE80-5F3FBBFEB415}"/>
              </a:ext>
            </a:extLst>
          </p:cNvPr>
          <p:cNvSpPr/>
          <p:nvPr/>
        </p:nvSpPr>
        <p:spPr>
          <a:xfrm>
            <a:off x="-119270" y="1018092"/>
            <a:ext cx="12335165" cy="5511917"/>
          </a:xfrm>
          <a:custGeom>
            <a:avLst/>
            <a:gdLst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0 w 12335165"/>
              <a:gd name="connsiteY3" fmla="*/ 5511917 h 5511917"/>
              <a:gd name="connsiteX4" fmla="*/ 0 w 12335165"/>
              <a:gd name="connsiteY4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0738779 w 12335165"/>
              <a:gd name="connsiteY3" fmla="*/ 5424272 h 5511917"/>
              <a:gd name="connsiteX4" fmla="*/ 0 w 12335165"/>
              <a:gd name="connsiteY4" fmla="*/ 5511917 h 5511917"/>
              <a:gd name="connsiteX5" fmla="*/ 0 w 12335165"/>
              <a:gd name="connsiteY5" fmla="*/ 0 h 5511917"/>
              <a:gd name="connsiteX0" fmla="*/ 0 w 12335165"/>
              <a:gd name="connsiteY0" fmla="*/ 0 h 5870249"/>
              <a:gd name="connsiteX1" fmla="*/ 12335165 w 12335165"/>
              <a:gd name="connsiteY1" fmla="*/ 0 h 5870249"/>
              <a:gd name="connsiteX2" fmla="*/ 12335165 w 12335165"/>
              <a:gd name="connsiteY2" fmla="*/ 5511917 h 5870249"/>
              <a:gd name="connsiteX3" fmla="*/ 11725915 w 12335165"/>
              <a:gd name="connsiteY3" fmla="*/ 5289190 h 5870249"/>
              <a:gd name="connsiteX4" fmla="*/ 10738779 w 12335165"/>
              <a:gd name="connsiteY4" fmla="*/ 5424272 h 5870249"/>
              <a:gd name="connsiteX5" fmla="*/ 0 w 12335165"/>
              <a:gd name="connsiteY5" fmla="*/ 5511917 h 5870249"/>
              <a:gd name="connsiteX6" fmla="*/ 0 w 12335165"/>
              <a:gd name="connsiteY6" fmla="*/ 0 h 5870249"/>
              <a:gd name="connsiteX0" fmla="*/ 0 w 12335165"/>
              <a:gd name="connsiteY0" fmla="*/ 0 h 5891555"/>
              <a:gd name="connsiteX1" fmla="*/ 12335165 w 12335165"/>
              <a:gd name="connsiteY1" fmla="*/ 0 h 5891555"/>
              <a:gd name="connsiteX2" fmla="*/ 12335165 w 12335165"/>
              <a:gd name="connsiteY2" fmla="*/ 5511917 h 5891555"/>
              <a:gd name="connsiteX3" fmla="*/ 11725915 w 12335165"/>
              <a:gd name="connsiteY3" fmla="*/ 5289190 h 5891555"/>
              <a:gd name="connsiteX4" fmla="*/ 10738779 w 12335165"/>
              <a:gd name="connsiteY4" fmla="*/ 5424272 h 5891555"/>
              <a:gd name="connsiteX5" fmla="*/ 0 w 12335165"/>
              <a:gd name="connsiteY5" fmla="*/ 5511917 h 5891555"/>
              <a:gd name="connsiteX6" fmla="*/ 0 w 12335165"/>
              <a:gd name="connsiteY6" fmla="*/ 0 h 5891555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0738779 w 12335165"/>
              <a:gd name="connsiteY4" fmla="*/ 5424272 h 5511917"/>
              <a:gd name="connsiteX5" fmla="*/ 0 w 12335165"/>
              <a:gd name="connsiteY5" fmla="*/ 5511917 h 5511917"/>
              <a:gd name="connsiteX6" fmla="*/ 0 w 12335165"/>
              <a:gd name="connsiteY6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0738779 w 12335165"/>
              <a:gd name="connsiteY4" fmla="*/ 5424272 h 5511917"/>
              <a:gd name="connsiteX5" fmla="*/ 0 w 12335165"/>
              <a:gd name="connsiteY5" fmla="*/ 5511917 h 5511917"/>
              <a:gd name="connsiteX6" fmla="*/ 0 w 12335165"/>
              <a:gd name="connsiteY6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0707606 w 12335165"/>
              <a:gd name="connsiteY4" fmla="*/ 5476226 h 5511917"/>
              <a:gd name="connsiteX5" fmla="*/ 0 w 12335165"/>
              <a:gd name="connsiteY5" fmla="*/ 5511917 h 5511917"/>
              <a:gd name="connsiteX6" fmla="*/ 0 w 12335165"/>
              <a:gd name="connsiteY6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0801125 w 12335165"/>
              <a:gd name="connsiteY4" fmla="*/ 3938372 h 5511917"/>
              <a:gd name="connsiteX5" fmla="*/ 10707606 w 12335165"/>
              <a:gd name="connsiteY5" fmla="*/ 5476226 h 5511917"/>
              <a:gd name="connsiteX6" fmla="*/ 0 w 12335165"/>
              <a:gd name="connsiteY6" fmla="*/ 5511917 h 5511917"/>
              <a:gd name="connsiteX7" fmla="*/ 0 w 12335165"/>
              <a:gd name="connsiteY7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0801125 w 12335165"/>
              <a:gd name="connsiteY4" fmla="*/ 3938372 h 5511917"/>
              <a:gd name="connsiteX5" fmla="*/ 10707606 w 12335165"/>
              <a:gd name="connsiteY5" fmla="*/ 5476226 h 5511917"/>
              <a:gd name="connsiteX6" fmla="*/ 0 w 12335165"/>
              <a:gd name="connsiteY6" fmla="*/ 5511917 h 5511917"/>
              <a:gd name="connsiteX7" fmla="*/ 0 w 12335165"/>
              <a:gd name="connsiteY7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746697 w 12335165"/>
              <a:gd name="connsiteY4" fmla="*/ 4011108 h 5511917"/>
              <a:gd name="connsiteX5" fmla="*/ 10801125 w 12335165"/>
              <a:gd name="connsiteY5" fmla="*/ 3938372 h 5511917"/>
              <a:gd name="connsiteX6" fmla="*/ 10707606 w 12335165"/>
              <a:gd name="connsiteY6" fmla="*/ 5476226 h 5511917"/>
              <a:gd name="connsiteX7" fmla="*/ 0 w 12335165"/>
              <a:gd name="connsiteY7" fmla="*/ 5511917 h 5511917"/>
              <a:gd name="connsiteX8" fmla="*/ 0 w 12335165"/>
              <a:gd name="connsiteY8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0801125 w 12335165"/>
              <a:gd name="connsiteY6" fmla="*/ 3938372 h 5511917"/>
              <a:gd name="connsiteX7" fmla="*/ 10707606 w 12335165"/>
              <a:gd name="connsiteY7" fmla="*/ 5476226 h 5511917"/>
              <a:gd name="connsiteX8" fmla="*/ 0 w 12335165"/>
              <a:gd name="connsiteY8" fmla="*/ 5511917 h 5511917"/>
              <a:gd name="connsiteX9" fmla="*/ 0 w 12335165"/>
              <a:gd name="connsiteY9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0801125 w 12335165"/>
              <a:gd name="connsiteY6" fmla="*/ 3938372 h 5511917"/>
              <a:gd name="connsiteX7" fmla="*/ 10925815 w 12335165"/>
              <a:gd name="connsiteY7" fmla="*/ 4655344 h 5511917"/>
              <a:gd name="connsiteX8" fmla="*/ 10707606 w 12335165"/>
              <a:gd name="connsiteY8" fmla="*/ 5476226 h 5511917"/>
              <a:gd name="connsiteX9" fmla="*/ 0 w 12335165"/>
              <a:gd name="connsiteY9" fmla="*/ 5511917 h 5511917"/>
              <a:gd name="connsiteX10" fmla="*/ 0 w 12335165"/>
              <a:gd name="connsiteY10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0801125 w 12335165"/>
              <a:gd name="connsiteY6" fmla="*/ 3938372 h 5511917"/>
              <a:gd name="connsiteX7" fmla="*/ 10925815 w 12335165"/>
              <a:gd name="connsiteY7" fmla="*/ 4655344 h 5511917"/>
              <a:gd name="connsiteX8" fmla="*/ 10707606 w 12335165"/>
              <a:gd name="connsiteY8" fmla="*/ 5476226 h 5511917"/>
              <a:gd name="connsiteX9" fmla="*/ 0 w 12335165"/>
              <a:gd name="connsiteY9" fmla="*/ 5511917 h 5511917"/>
              <a:gd name="connsiteX10" fmla="*/ 0 w 12335165"/>
              <a:gd name="connsiteY10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0291970 w 12335165"/>
              <a:gd name="connsiteY6" fmla="*/ 3314917 h 5511917"/>
              <a:gd name="connsiteX7" fmla="*/ 10801125 w 12335165"/>
              <a:gd name="connsiteY7" fmla="*/ 3938372 h 5511917"/>
              <a:gd name="connsiteX8" fmla="*/ 10925815 w 12335165"/>
              <a:gd name="connsiteY8" fmla="*/ 4655344 h 5511917"/>
              <a:gd name="connsiteX9" fmla="*/ 10707606 w 12335165"/>
              <a:gd name="connsiteY9" fmla="*/ 5476226 h 5511917"/>
              <a:gd name="connsiteX10" fmla="*/ 0 w 12335165"/>
              <a:gd name="connsiteY10" fmla="*/ 5511917 h 5511917"/>
              <a:gd name="connsiteX11" fmla="*/ 0 w 12335165"/>
              <a:gd name="connsiteY11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102461 w 12335165"/>
              <a:gd name="connsiteY6" fmla="*/ 2992799 h 5511917"/>
              <a:gd name="connsiteX7" fmla="*/ 10291970 w 12335165"/>
              <a:gd name="connsiteY7" fmla="*/ 3314917 h 5511917"/>
              <a:gd name="connsiteX8" fmla="*/ 10801125 w 12335165"/>
              <a:gd name="connsiteY8" fmla="*/ 3938372 h 5511917"/>
              <a:gd name="connsiteX9" fmla="*/ 10925815 w 12335165"/>
              <a:gd name="connsiteY9" fmla="*/ 4655344 h 5511917"/>
              <a:gd name="connsiteX10" fmla="*/ 10707606 w 12335165"/>
              <a:gd name="connsiteY10" fmla="*/ 5476226 h 5511917"/>
              <a:gd name="connsiteX11" fmla="*/ 0 w 12335165"/>
              <a:gd name="connsiteY11" fmla="*/ 5511917 h 5511917"/>
              <a:gd name="connsiteX12" fmla="*/ 0 w 12335165"/>
              <a:gd name="connsiteY12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092070 w 12335165"/>
              <a:gd name="connsiteY6" fmla="*/ 3626644 h 5511917"/>
              <a:gd name="connsiteX7" fmla="*/ 11102461 w 12335165"/>
              <a:gd name="connsiteY7" fmla="*/ 2992799 h 5511917"/>
              <a:gd name="connsiteX8" fmla="*/ 10291970 w 12335165"/>
              <a:gd name="connsiteY8" fmla="*/ 3314917 h 5511917"/>
              <a:gd name="connsiteX9" fmla="*/ 10801125 w 12335165"/>
              <a:gd name="connsiteY9" fmla="*/ 3938372 h 5511917"/>
              <a:gd name="connsiteX10" fmla="*/ 10925815 w 12335165"/>
              <a:gd name="connsiteY10" fmla="*/ 4655344 h 5511917"/>
              <a:gd name="connsiteX11" fmla="*/ 10707606 w 12335165"/>
              <a:gd name="connsiteY11" fmla="*/ 5476226 h 5511917"/>
              <a:gd name="connsiteX12" fmla="*/ 0 w 12335165"/>
              <a:gd name="connsiteY12" fmla="*/ 5511917 h 5511917"/>
              <a:gd name="connsiteX13" fmla="*/ 0 w 12335165"/>
              <a:gd name="connsiteY13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10291970 w 12335165"/>
              <a:gd name="connsiteY9" fmla="*/ 3314917 h 5511917"/>
              <a:gd name="connsiteX10" fmla="*/ 10801125 w 12335165"/>
              <a:gd name="connsiteY10" fmla="*/ 3938372 h 5511917"/>
              <a:gd name="connsiteX11" fmla="*/ 10925815 w 12335165"/>
              <a:gd name="connsiteY11" fmla="*/ 4655344 h 5511917"/>
              <a:gd name="connsiteX12" fmla="*/ 10707606 w 12335165"/>
              <a:gd name="connsiteY12" fmla="*/ 5476226 h 5511917"/>
              <a:gd name="connsiteX13" fmla="*/ 0 w 12335165"/>
              <a:gd name="connsiteY13" fmla="*/ 5511917 h 5511917"/>
              <a:gd name="connsiteX14" fmla="*/ 0 w 12335165"/>
              <a:gd name="connsiteY14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10281579 w 12335165"/>
              <a:gd name="connsiteY9" fmla="*/ 2816153 h 5511917"/>
              <a:gd name="connsiteX10" fmla="*/ 10291970 w 12335165"/>
              <a:gd name="connsiteY10" fmla="*/ 3314917 h 5511917"/>
              <a:gd name="connsiteX11" fmla="*/ 10801125 w 12335165"/>
              <a:gd name="connsiteY11" fmla="*/ 3938372 h 5511917"/>
              <a:gd name="connsiteX12" fmla="*/ 10925815 w 12335165"/>
              <a:gd name="connsiteY12" fmla="*/ 4655344 h 5511917"/>
              <a:gd name="connsiteX13" fmla="*/ 10707606 w 12335165"/>
              <a:gd name="connsiteY13" fmla="*/ 5476226 h 5511917"/>
              <a:gd name="connsiteX14" fmla="*/ 0 w 12335165"/>
              <a:gd name="connsiteY14" fmla="*/ 5511917 h 5511917"/>
              <a:gd name="connsiteX15" fmla="*/ 0 w 12335165"/>
              <a:gd name="connsiteY15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9813988 w 12335165"/>
              <a:gd name="connsiteY9" fmla="*/ 1943317 h 5511917"/>
              <a:gd name="connsiteX10" fmla="*/ 10281579 w 12335165"/>
              <a:gd name="connsiteY10" fmla="*/ 2816153 h 5511917"/>
              <a:gd name="connsiteX11" fmla="*/ 10291970 w 12335165"/>
              <a:gd name="connsiteY11" fmla="*/ 3314917 h 5511917"/>
              <a:gd name="connsiteX12" fmla="*/ 10801125 w 12335165"/>
              <a:gd name="connsiteY12" fmla="*/ 3938372 h 5511917"/>
              <a:gd name="connsiteX13" fmla="*/ 10925815 w 12335165"/>
              <a:gd name="connsiteY13" fmla="*/ 4655344 h 5511917"/>
              <a:gd name="connsiteX14" fmla="*/ 10707606 w 12335165"/>
              <a:gd name="connsiteY14" fmla="*/ 5476226 h 5511917"/>
              <a:gd name="connsiteX15" fmla="*/ 0 w 12335165"/>
              <a:gd name="connsiteY15" fmla="*/ 5511917 h 5511917"/>
              <a:gd name="connsiteX16" fmla="*/ 0 w 12335165"/>
              <a:gd name="connsiteY16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9813988 w 12335165"/>
              <a:gd name="connsiteY9" fmla="*/ 1943317 h 5511917"/>
              <a:gd name="connsiteX10" fmla="*/ 8868415 w 12335165"/>
              <a:gd name="connsiteY10" fmla="*/ 1984881 h 5511917"/>
              <a:gd name="connsiteX11" fmla="*/ 10281579 w 12335165"/>
              <a:gd name="connsiteY11" fmla="*/ 2816153 h 5511917"/>
              <a:gd name="connsiteX12" fmla="*/ 10291970 w 12335165"/>
              <a:gd name="connsiteY12" fmla="*/ 3314917 h 5511917"/>
              <a:gd name="connsiteX13" fmla="*/ 10801125 w 12335165"/>
              <a:gd name="connsiteY13" fmla="*/ 3938372 h 5511917"/>
              <a:gd name="connsiteX14" fmla="*/ 10925815 w 12335165"/>
              <a:gd name="connsiteY14" fmla="*/ 4655344 h 5511917"/>
              <a:gd name="connsiteX15" fmla="*/ 10707606 w 12335165"/>
              <a:gd name="connsiteY15" fmla="*/ 5476226 h 5511917"/>
              <a:gd name="connsiteX16" fmla="*/ 0 w 12335165"/>
              <a:gd name="connsiteY16" fmla="*/ 5511917 h 5511917"/>
              <a:gd name="connsiteX17" fmla="*/ 0 w 12335165"/>
              <a:gd name="connsiteY17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9813988 w 12335165"/>
              <a:gd name="connsiteY9" fmla="*/ 1943317 h 5511917"/>
              <a:gd name="connsiteX10" fmla="*/ 8868415 w 12335165"/>
              <a:gd name="connsiteY10" fmla="*/ 1984881 h 5511917"/>
              <a:gd name="connsiteX11" fmla="*/ 10271188 w 12335165"/>
              <a:gd name="connsiteY11" fmla="*/ 2930453 h 5511917"/>
              <a:gd name="connsiteX12" fmla="*/ 10291970 w 12335165"/>
              <a:gd name="connsiteY12" fmla="*/ 3314917 h 5511917"/>
              <a:gd name="connsiteX13" fmla="*/ 10801125 w 12335165"/>
              <a:gd name="connsiteY13" fmla="*/ 3938372 h 5511917"/>
              <a:gd name="connsiteX14" fmla="*/ 10925815 w 12335165"/>
              <a:gd name="connsiteY14" fmla="*/ 4655344 h 5511917"/>
              <a:gd name="connsiteX15" fmla="*/ 10707606 w 12335165"/>
              <a:gd name="connsiteY15" fmla="*/ 5476226 h 5511917"/>
              <a:gd name="connsiteX16" fmla="*/ 0 w 12335165"/>
              <a:gd name="connsiteY16" fmla="*/ 5511917 h 5511917"/>
              <a:gd name="connsiteX17" fmla="*/ 0 w 12335165"/>
              <a:gd name="connsiteY17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9813988 w 12335165"/>
              <a:gd name="connsiteY9" fmla="*/ 1943317 h 5511917"/>
              <a:gd name="connsiteX10" fmla="*/ 8868415 w 12335165"/>
              <a:gd name="connsiteY10" fmla="*/ 1984881 h 5511917"/>
              <a:gd name="connsiteX11" fmla="*/ 9128188 w 12335165"/>
              <a:gd name="connsiteY11" fmla="*/ 2317390 h 5511917"/>
              <a:gd name="connsiteX12" fmla="*/ 10271188 w 12335165"/>
              <a:gd name="connsiteY12" fmla="*/ 2930453 h 5511917"/>
              <a:gd name="connsiteX13" fmla="*/ 10291970 w 12335165"/>
              <a:gd name="connsiteY13" fmla="*/ 3314917 h 5511917"/>
              <a:gd name="connsiteX14" fmla="*/ 10801125 w 12335165"/>
              <a:gd name="connsiteY14" fmla="*/ 3938372 h 5511917"/>
              <a:gd name="connsiteX15" fmla="*/ 10925815 w 12335165"/>
              <a:gd name="connsiteY15" fmla="*/ 4655344 h 5511917"/>
              <a:gd name="connsiteX16" fmla="*/ 10707606 w 12335165"/>
              <a:gd name="connsiteY16" fmla="*/ 5476226 h 5511917"/>
              <a:gd name="connsiteX17" fmla="*/ 0 w 12335165"/>
              <a:gd name="connsiteY17" fmla="*/ 5511917 h 5511917"/>
              <a:gd name="connsiteX18" fmla="*/ 0 w 12335165"/>
              <a:gd name="connsiteY18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9813988 w 12335165"/>
              <a:gd name="connsiteY9" fmla="*/ 1943317 h 5511917"/>
              <a:gd name="connsiteX10" fmla="*/ 9273661 w 12335165"/>
              <a:gd name="connsiteY10" fmla="*/ 1860190 h 5511917"/>
              <a:gd name="connsiteX11" fmla="*/ 8868415 w 12335165"/>
              <a:gd name="connsiteY11" fmla="*/ 1984881 h 5511917"/>
              <a:gd name="connsiteX12" fmla="*/ 9128188 w 12335165"/>
              <a:gd name="connsiteY12" fmla="*/ 2317390 h 5511917"/>
              <a:gd name="connsiteX13" fmla="*/ 10271188 w 12335165"/>
              <a:gd name="connsiteY13" fmla="*/ 2930453 h 5511917"/>
              <a:gd name="connsiteX14" fmla="*/ 10291970 w 12335165"/>
              <a:gd name="connsiteY14" fmla="*/ 3314917 h 5511917"/>
              <a:gd name="connsiteX15" fmla="*/ 10801125 w 12335165"/>
              <a:gd name="connsiteY15" fmla="*/ 3938372 h 5511917"/>
              <a:gd name="connsiteX16" fmla="*/ 10925815 w 12335165"/>
              <a:gd name="connsiteY16" fmla="*/ 4655344 h 5511917"/>
              <a:gd name="connsiteX17" fmla="*/ 10707606 w 12335165"/>
              <a:gd name="connsiteY17" fmla="*/ 5476226 h 5511917"/>
              <a:gd name="connsiteX18" fmla="*/ 0 w 12335165"/>
              <a:gd name="connsiteY18" fmla="*/ 5511917 h 5511917"/>
              <a:gd name="connsiteX19" fmla="*/ 0 w 12335165"/>
              <a:gd name="connsiteY19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9793206 w 12335165"/>
              <a:gd name="connsiteY9" fmla="*/ 2400517 h 5511917"/>
              <a:gd name="connsiteX10" fmla="*/ 9813988 w 12335165"/>
              <a:gd name="connsiteY10" fmla="*/ 1943317 h 5511917"/>
              <a:gd name="connsiteX11" fmla="*/ 9273661 w 12335165"/>
              <a:gd name="connsiteY11" fmla="*/ 1860190 h 5511917"/>
              <a:gd name="connsiteX12" fmla="*/ 8868415 w 12335165"/>
              <a:gd name="connsiteY12" fmla="*/ 1984881 h 5511917"/>
              <a:gd name="connsiteX13" fmla="*/ 9128188 w 12335165"/>
              <a:gd name="connsiteY13" fmla="*/ 2317390 h 5511917"/>
              <a:gd name="connsiteX14" fmla="*/ 10271188 w 12335165"/>
              <a:gd name="connsiteY14" fmla="*/ 2930453 h 5511917"/>
              <a:gd name="connsiteX15" fmla="*/ 10291970 w 12335165"/>
              <a:gd name="connsiteY15" fmla="*/ 3314917 h 5511917"/>
              <a:gd name="connsiteX16" fmla="*/ 10801125 w 12335165"/>
              <a:gd name="connsiteY16" fmla="*/ 3938372 h 5511917"/>
              <a:gd name="connsiteX17" fmla="*/ 10925815 w 12335165"/>
              <a:gd name="connsiteY17" fmla="*/ 4655344 h 5511917"/>
              <a:gd name="connsiteX18" fmla="*/ 10707606 w 12335165"/>
              <a:gd name="connsiteY18" fmla="*/ 5476226 h 5511917"/>
              <a:gd name="connsiteX19" fmla="*/ 0 w 12335165"/>
              <a:gd name="connsiteY19" fmla="*/ 5511917 h 5511917"/>
              <a:gd name="connsiteX20" fmla="*/ 0 w 12335165"/>
              <a:gd name="connsiteY20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9793206 w 12335165"/>
              <a:gd name="connsiteY9" fmla="*/ 2400517 h 5511917"/>
              <a:gd name="connsiteX10" fmla="*/ 10063370 w 12335165"/>
              <a:gd name="connsiteY10" fmla="*/ 2161526 h 5511917"/>
              <a:gd name="connsiteX11" fmla="*/ 9813988 w 12335165"/>
              <a:gd name="connsiteY11" fmla="*/ 1943317 h 5511917"/>
              <a:gd name="connsiteX12" fmla="*/ 9273661 w 12335165"/>
              <a:gd name="connsiteY12" fmla="*/ 1860190 h 5511917"/>
              <a:gd name="connsiteX13" fmla="*/ 8868415 w 12335165"/>
              <a:gd name="connsiteY13" fmla="*/ 1984881 h 5511917"/>
              <a:gd name="connsiteX14" fmla="*/ 9128188 w 12335165"/>
              <a:gd name="connsiteY14" fmla="*/ 2317390 h 5511917"/>
              <a:gd name="connsiteX15" fmla="*/ 10271188 w 12335165"/>
              <a:gd name="connsiteY15" fmla="*/ 2930453 h 5511917"/>
              <a:gd name="connsiteX16" fmla="*/ 10291970 w 12335165"/>
              <a:gd name="connsiteY16" fmla="*/ 3314917 h 5511917"/>
              <a:gd name="connsiteX17" fmla="*/ 10801125 w 12335165"/>
              <a:gd name="connsiteY17" fmla="*/ 3938372 h 5511917"/>
              <a:gd name="connsiteX18" fmla="*/ 10925815 w 12335165"/>
              <a:gd name="connsiteY18" fmla="*/ 4655344 h 5511917"/>
              <a:gd name="connsiteX19" fmla="*/ 10707606 w 12335165"/>
              <a:gd name="connsiteY19" fmla="*/ 5476226 h 5511917"/>
              <a:gd name="connsiteX20" fmla="*/ 0 w 12335165"/>
              <a:gd name="connsiteY20" fmla="*/ 5511917 h 5511917"/>
              <a:gd name="connsiteX21" fmla="*/ 0 w 12335165"/>
              <a:gd name="connsiteY21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9793206 w 12335165"/>
              <a:gd name="connsiteY9" fmla="*/ 2400517 h 5511917"/>
              <a:gd name="connsiteX10" fmla="*/ 10063370 w 12335165"/>
              <a:gd name="connsiteY10" fmla="*/ 2161526 h 5511917"/>
              <a:gd name="connsiteX11" fmla="*/ 9813988 w 12335165"/>
              <a:gd name="connsiteY11" fmla="*/ 1943317 h 5511917"/>
              <a:gd name="connsiteX12" fmla="*/ 9273661 w 12335165"/>
              <a:gd name="connsiteY12" fmla="*/ 1860190 h 5511917"/>
              <a:gd name="connsiteX13" fmla="*/ 8868415 w 12335165"/>
              <a:gd name="connsiteY13" fmla="*/ 1984881 h 5511917"/>
              <a:gd name="connsiteX14" fmla="*/ 9128188 w 12335165"/>
              <a:gd name="connsiteY14" fmla="*/ 2317390 h 5511917"/>
              <a:gd name="connsiteX15" fmla="*/ 10271188 w 12335165"/>
              <a:gd name="connsiteY15" fmla="*/ 2930453 h 5511917"/>
              <a:gd name="connsiteX16" fmla="*/ 10240015 w 12335165"/>
              <a:gd name="connsiteY16" fmla="*/ 3107099 h 5511917"/>
              <a:gd name="connsiteX17" fmla="*/ 10291970 w 12335165"/>
              <a:gd name="connsiteY17" fmla="*/ 3314917 h 5511917"/>
              <a:gd name="connsiteX18" fmla="*/ 10801125 w 12335165"/>
              <a:gd name="connsiteY18" fmla="*/ 3938372 h 5511917"/>
              <a:gd name="connsiteX19" fmla="*/ 10925815 w 12335165"/>
              <a:gd name="connsiteY19" fmla="*/ 4655344 h 5511917"/>
              <a:gd name="connsiteX20" fmla="*/ 10707606 w 12335165"/>
              <a:gd name="connsiteY20" fmla="*/ 5476226 h 5511917"/>
              <a:gd name="connsiteX21" fmla="*/ 0 w 12335165"/>
              <a:gd name="connsiteY21" fmla="*/ 5511917 h 5511917"/>
              <a:gd name="connsiteX22" fmla="*/ 0 w 12335165"/>
              <a:gd name="connsiteY22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9793206 w 12335165"/>
              <a:gd name="connsiteY9" fmla="*/ 2400517 h 5511917"/>
              <a:gd name="connsiteX10" fmla="*/ 10063370 w 12335165"/>
              <a:gd name="connsiteY10" fmla="*/ 2161526 h 5511917"/>
              <a:gd name="connsiteX11" fmla="*/ 9813988 w 12335165"/>
              <a:gd name="connsiteY11" fmla="*/ 1943317 h 5511917"/>
              <a:gd name="connsiteX12" fmla="*/ 9273661 w 12335165"/>
              <a:gd name="connsiteY12" fmla="*/ 1860190 h 5511917"/>
              <a:gd name="connsiteX13" fmla="*/ 8868415 w 12335165"/>
              <a:gd name="connsiteY13" fmla="*/ 1984881 h 5511917"/>
              <a:gd name="connsiteX14" fmla="*/ 9128188 w 12335165"/>
              <a:gd name="connsiteY14" fmla="*/ 2317390 h 5511917"/>
              <a:gd name="connsiteX15" fmla="*/ 10271188 w 12335165"/>
              <a:gd name="connsiteY15" fmla="*/ 2930453 h 5511917"/>
              <a:gd name="connsiteX16" fmla="*/ 10240015 w 12335165"/>
              <a:gd name="connsiteY16" fmla="*/ 3107099 h 5511917"/>
              <a:gd name="connsiteX17" fmla="*/ 10302361 w 12335165"/>
              <a:gd name="connsiteY17" fmla="*/ 3408435 h 5511917"/>
              <a:gd name="connsiteX18" fmla="*/ 10801125 w 12335165"/>
              <a:gd name="connsiteY18" fmla="*/ 3938372 h 5511917"/>
              <a:gd name="connsiteX19" fmla="*/ 10925815 w 12335165"/>
              <a:gd name="connsiteY19" fmla="*/ 4655344 h 5511917"/>
              <a:gd name="connsiteX20" fmla="*/ 10707606 w 12335165"/>
              <a:gd name="connsiteY20" fmla="*/ 5476226 h 5511917"/>
              <a:gd name="connsiteX21" fmla="*/ 0 w 12335165"/>
              <a:gd name="connsiteY21" fmla="*/ 5511917 h 5511917"/>
              <a:gd name="connsiteX22" fmla="*/ 0 w 12335165"/>
              <a:gd name="connsiteY22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46697 w 12335165"/>
              <a:gd name="connsiteY5" fmla="*/ 4011108 h 5511917"/>
              <a:gd name="connsiteX6" fmla="*/ 11403797 w 12335165"/>
              <a:gd name="connsiteY6" fmla="*/ 3876026 h 5511917"/>
              <a:gd name="connsiteX7" fmla="*/ 11092070 w 12335165"/>
              <a:gd name="connsiteY7" fmla="*/ 3626644 h 5511917"/>
              <a:gd name="connsiteX8" fmla="*/ 11102461 w 12335165"/>
              <a:gd name="connsiteY8" fmla="*/ 2992799 h 5511917"/>
              <a:gd name="connsiteX9" fmla="*/ 9793206 w 12335165"/>
              <a:gd name="connsiteY9" fmla="*/ 2400517 h 5511917"/>
              <a:gd name="connsiteX10" fmla="*/ 10063370 w 12335165"/>
              <a:gd name="connsiteY10" fmla="*/ 2161526 h 5511917"/>
              <a:gd name="connsiteX11" fmla="*/ 9813988 w 12335165"/>
              <a:gd name="connsiteY11" fmla="*/ 1943317 h 5511917"/>
              <a:gd name="connsiteX12" fmla="*/ 9273661 w 12335165"/>
              <a:gd name="connsiteY12" fmla="*/ 1860190 h 5511917"/>
              <a:gd name="connsiteX13" fmla="*/ 8868415 w 12335165"/>
              <a:gd name="connsiteY13" fmla="*/ 1984881 h 5511917"/>
              <a:gd name="connsiteX14" fmla="*/ 9128188 w 12335165"/>
              <a:gd name="connsiteY14" fmla="*/ 2317390 h 5511917"/>
              <a:gd name="connsiteX15" fmla="*/ 10271188 w 12335165"/>
              <a:gd name="connsiteY15" fmla="*/ 2930453 h 5511917"/>
              <a:gd name="connsiteX16" fmla="*/ 10240015 w 12335165"/>
              <a:gd name="connsiteY16" fmla="*/ 3107099 h 5511917"/>
              <a:gd name="connsiteX17" fmla="*/ 10302361 w 12335165"/>
              <a:gd name="connsiteY17" fmla="*/ 3408435 h 5511917"/>
              <a:gd name="connsiteX18" fmla="*/ 10801125 w 12335165"/>
              <a:gd name="connsiteY18" fmla="*/ 3938372 h 5511917"/>
              <a:gd name="connsiteX19" fmla="*/ 10790734 w 12335165"/>
              <a:gd name="connsiteY19" fmla="*/ 4354008 h 5511917"/>
              <a:gd name="connsiteX20" fmla="*/ 10925815 w 12335165"/>
              <a:gd name="connsiteY20" fmla="*/ 4655344 h 5511917"/>
              <a:gd name="connsiteX21" fmla="*/ 10707606 w 12335165"/>
              <a:gd name="connsiteY21" fmla="*/ 5476226 h 5511917"/>
              <a:gd name="connsiteX22" fmla="*/ 0 w 12335165"/>
              <a:gd name="connsiteY22" fmla="*/ 5511917 h 5511917"/>
              <a:gd name="connsiteX23" fmla="*/ 0 w 12335165"/>
              <a:gd name="connsiteY23" fmla="*/ 0 h 5511917"/>
              <a:gd name="connsiteX0" fmla="*/ 0 w 12335165"/>
              <a:gd name="connsiteY0" fmla="*/ 0 h 5511917"/>
              <a:gd name="connsiteX1" fmla="*/ 12335165 w 12335165"/>
              <a:gd name="connsiteY1" fmla="*/ 0 h 5511917"/>
              <a:gd name="connsiteX2" fmla="*/ 12335165 w 12335165"/>
              <a:gd name="connsiteY2" fmla="*/ 5511917 h 5511917"/>
              <a:gd name="connsiteX3" fmla="*/ 11725915 w 12335165"/>
              <a:gd name="connsiteY3" fmla="*/ 5289190 h 5511917"/>
              <a:gd name="connsiteX4" fmla="*/ 11694743 w 12335165"/>
              <a:gd name="connsiteY4" fmla="*/ 4707299 h 5511917"/>
              <a:gd name="connsiteX5" fmla="*/ 11798652 w 12335165"/>
              <a:gd name="connsiteY5" fmla="*/ 4322835 h 5511917"/>
              <a:gd name="connsiteX6" fmla="*/ 11746697 w 12335165"/>
              <a:gd name="connsiteY6" fmla="*/ 4011108 h 5511917"/>
              <a:gd name="connsiteX7" fmla="*/ 11403797 w 12335165"/>
              <a:gd name="connsiteY7" fmla="*/ 3876026 h 5511917"/>
              <a:gd name="connsiteX8" fmla="*/ 11092070 w 12335165"/>
              <a:gd name="connsiteY8" fmla="*/ 3626644 h 5511917"/>
              <a:gd name="connsiteX9" fmla="*/ 11102461 w 12335165"/>
              <a:gd name="connsiteY9" fmla="*/ 2992799 h 5511917"/>
              <a:gd name="connsiteX10" fmla="*/ 9793206 w 12335165"/>
              <a:gd name="connsiteY10" fmla="*/ 2400517 h 5511917"/>
              <a:gd name="connsiteX11" fmla="*/ 10063370 w 12335165"/>
              <a:gd name="connsiteY11" fmla="*/ 2161526 h 5511917"/>
              <a:gd name="connsiteX12" fmla="*/ 9813988 w 12335165"/>
              <a:gd name="connsiteY12" fmla="*/ 1943317 h 5511917"/>
              <a:gd name="connsiteX13" fmla="*/ 9273661 w 12335165"/>
              <a:gd name="connsiteY13" fmla="*/ 1860190 h 5511917"/>
              <a:gd name="connsiteX14" fmla="*/ 8868415 w 12335165"/>
              <a:gd name="connsiteY14" fmla="*/ 1984881 h 5511917"/>
              <a:gd name="connsiteX15" fmla="*/ 9128188 w 12335165"/>
              <a:gd name="connsiteY15" fmla="*/ 2317390 h 5511917"/>
              <a:gd name="connsiteX16" fmla="*/ 10271188 w 12335165"/>
              <a:gd name="connsiteY16" fmla="*/ 2930453 h 5511917"/>
              <a:gd name="connsiteX17" fmla="*/ 10240015 w 12335165"/>
              <a:gd name="connsiteY17" fmla="*/ 3107099 h 5511917"/>
              <a:gd name="connsiteX18" fmla="*/ 10302361 w 12335165"/>
              <a:gd name="connsiteY18" fmla="*/ 3408435 h 5511917"/>
              <a:gd name="connsiteX19" fmla="*/ 10801125 w 12335165"/>
              <a:gd name="connsiteY19" fmla="*/ 3938372 h 5511917"/>
              <a:gd name="connsiteX20" fmla="*/ 10790734 w 12335165"/>
              <a:gd name="connsiteY20" fmla="*/ 4354008 h 5511917"/>
              <a:gd name="connsiteX21" fmla="*/ 10925815 w 12335165"/>
              <a:gd name="connsiteY21" fmla="*/ 4655344 h 5511917"/>
              <a:gd name="connsiteX22" fmla="*/ 10707606 w 12335165"/>
              <a:gd name="connsiteY22" fmla="*/ 5476226 h 5511917"/>
              <a:gd name="connsiteX23" fmla="*/ 0 w 12335165"/>
              <a:gd name="connsiteY23" fmla="*/ 5511917 h 5511917"/>
              <a:gd name="connsiteX24" fmla="*/ 0 w 12335165"/>
              <a:gd name="connsiteY24" fmla="*/ 0 h 5511917"/>
              <a:gd name="connsiteX0" fmla="*/ 0 w 12335165"/>
              <a:gd name="connsiteY0" fmla="*/ 0 h 5511917"/>
              <a:gd name="connsiteX1" fmla="*/ 1553215 w 12335165"/>
              <a:gd name="connsiteY1" fmla="*/ 52172 h 5511917"/>
              <a:gd name="connsiteX2" fmla="*/ 12335165 w 12335165"/>
              <a:gd name="connsiteY2" fmla="*/ 0 h 5511917"/>
              <a:gd name="connsiteX3" fmla="*/ 12335165 w 12335165"/>
              <a:gd name="connsiteY3" fmla="*/ 5511917 h 5511917"/>
              <a:gd name="connsiteX4" fmla="*/ 11725915 w 12335165"/>
              <a:gd name="connsiteY4" fmla="*/ 5289190 h 5511917"/>
              <a:gd name="connsiteX5" fmla="*/ 11694743 w 12335165"/>
              <a:gd name="connsiteY5" fmla="*/ 4707299 h 5511917"/>
              <a:gd name="connsiteX6" fmla="*/ 11798652 w 12335165"/>
              <a:gd name="connsiteY6" fmla="*/ 4322835 h 5511917"/>
              <a:gd name="connsiteX7" fmla="*/ 11746697 w 12335165"/>
              <a:gd name="connsiteY7" fmla="*/ 4011108 h 5511917"/>
              <a:gd name="connsiteX8" fmla="*/ 11403797 w 12335165"/>
              <a:gd name="connsiteY8" fmla="*/ 3876026 h 5511917"/>
              <a:gd name="connsiteX9" fmla="*/ 11092070 w 12335165"/>
              <a:gd name="connsiteY9" fmla="*/ 3626644 h 5511917"/>
              <a:gd name="connsiteX10" fmla="*/ 11102461 w 12335165"/>
              <a:gd name="connsiteY10" fmla="*/ 2992799 h 5511917"/>
              <a:gd name="connsiteX11" fmla="*/ 9793206 w 12335165"/>
              <a:gd name="connsiteY11" fmla="*/ 2400517 h 5511917"/>
              <a:gd name="connsiteX12" fmla="*/ 10063370 w 12335165"/>
              <a:gd name="connsiteY12" fmla="*/ 2161526 h 5511917"/>
              <a:gd name="connsiteX13" fmla="*/ 9813988 w 12335165"/>
              <a:gd name="connsiteY13" fmla="*/ 1943317 h 5511917"/>
              <a:gd name="connsiteX14" fmla="*/ 9273661 w 12335165"/>
              <a:gd name="connsiteY14" fmla="*/ 1860190 h 5511917"/>
              <a:gd name="connsiteX15" fmla="*/ 8868415 w 12335165"/>
              <a:gd name="connsiteY15" fmla="*/ 1984881 h 5511917"/>
              <a:gd name="connsiteX16" fmla="*/ 9128188 w 12335165"/>
              <a:gd name="connsiteY16" fmla="*/ 2317390 h 5511917"/>
              <a:gd name="connsiteX17" fmla="*/ 10271188 w 12335165"/>
              <a:gd name="connsiteY17" fmla="*/ 2930453 h 5511917"/>
              <a:gd name="connsiteX18" fmla="*/ 10240015 w 12335165"/>
              <a:gd name="connsiteY18" fmla="*/ 3107099 h 5511917"/>
              <a:gd name="connsiteX19" fmla="*/ 10302361 w 12335165"/>
              <a:gd name="connsiteY19" fmla="*/ 3408435 h 5511917"/>
              <a:gd name="connsiteX20" fmla="*/ 10801125 w 12335165"/>
              <a:gd name="connsiteY20" fmla="*/ 3938372 h 5511917"/>
              <a:gd name="connsiteX21" fmla="*/ 10790734 w 12335165"/>
              <a:gd name="connsiteY21" fmla="*/ 4354008 h 5511917"/>
              <a:gd name="connsiteX22" fmla="*/ 10925815 w 12335165"/>
              <a:gd name="connsiteY22" fmla="*/ 4655344 h 5511917"/>
              <a:gd name="connsiteX23" fmla="*/ 10707606 w 12335165"/>
              <a:gd name="connsiteY23" fmla="*/ 5476226 h 5511917"/>
              <a:gd name="connsiteX24" fmla="*/ 0 w 12335165"/>
              <a:gd name="connsiteY24" fmla="*/ 5511917 h 5511917"/>
              <a:gd name="connsiteX25" fmla="*/ 0 w 12335165"/>
              <a:gd name="connsiteY25" fmla="*/ 0 h 5511917"/>
              <a:gd name="connsiteX0" fmla="*/ 0 w 12335165"/>
              <a:gd name="connsiteY0" fmla="*/ 0 h 5511917"/>
              <a:gd name="connsiteX1" fmla="*/ 1553215 w 12335165"/>
              <a:gd name="connsiteY1" fmla="*/ 52172 h 5511917"/>
              <a:gd name="connsiteX2" fmla="*/ 7372125 w 12335165"/>
              <a:gd name="connsiteY2" fmla="*/ 187253 h 5511917"/>
              <a:gd name="connsiteX3" fmla="*/ 12335165 w 12335165"/>
              <a:gd name="connsiteY3" fmla="*/ 0 h 5511917"/>
              <a:gd name="connsiteX4" fmla="*/ 12335165 w 12335165"/>
              <a:gd name="connsiteY4" fmla="*/ 5511917 h 5511917"/>
              <a:gd name="connsiteX5" fmla="*/ 11725915 w 12335165"/>
              <a:gd name="connsiteY5" fmla="*/ 5289190 h 5511917"/>
              <a:gd name="connsiteX6" fmla="*/ 11694743 w 12335165"/>
              <a:gd name="connsiteY6" fmla="*/ 4707299 h 5511917"/>
              <a:gd name="connsiteX7" fmla="*/ 11798652 w 12335165"/>
              <a:gd name="connsiteY7" fmla="*/ 4322835 h 5511917"/>
              <a:gd name="connsiteX8" fmla="*/ 11746697 w 12335165"/>
              <a:gd name="connsiteY8" fmla="*/ 4011108 h 5511917"/>
              <a:gd name="connsiteX9" fmla="*/ 11403797 w 12335165"/>
              <a:gd name="connsiteY9" fmla="*/ 3876026 h 5511917"/>
              <a:gd name="connsiteX10" fmla="*/ 11092070 w 12335165"/>
              <a:gd name="connsiteY10" fmla="*/ 3626644 h 5511917"/>
              <a:gd name="connsiteX11" fmla="*/ 11102461 w 12335165"/>
              <a:gd name="connsiteY11" fmla="*/ 2992799 h 5511917"/>
              <a:gd name="connsiteX12" fmla="*/ 9793206 w 12335165"/>
              <a:gd name="connsiteY12" fmla="*/ 2400517 h 5511917"/>
              <a:gd name="connsiteX13" fmla="*/ 10063370 w 12335165"/>
              <a:gd name="connsiteY13" fmla="*/ 2161526 h 5511917"/>
              <a:gd name="connsiteX14" fmla="*/ 9813988 w 12335165"/>
              <a:gd name="connsiteY14" fmla="*/ 1943317 h 5511917"/>
              <a:gd name="connsiteX15" fmla="*/ 9273661 w 12335165"/>
              <a:gd name="connsiteY15" fmla="*/ 1860190 h 5511917"/>
              <a:gd name="connsiteX16" fmla="*/ 8868415 w 12335165"/>
              <a:gd name="connsiteY16" fmla="*/ 1984881 h 5511917"/>
              <a:gd name="connsiteX17" fmla="*/ 9128188 w 12335165"/>
              <a:gd name="connsiteY17" fmla="*/ 2317390 h 5511917"/>
              <a:gd name="connsiteX18" fmla="*/ 10271188 w 12335165"/>
              <a:gd name="connsiteY18" fmla="*/ 2930453 h 5511917"/>
              <a:gd name="connsiteX19" fmla="*/ 10240015 w 12335165"/>
              <a:gd name="connsiteY19" fmla="*/ 3107099 h 5511917"/>
              <a:gd name="connsiteX20" fmla="*/ 10302361 w 12335165"/>
              <a:gd name="connsiteY20" fmla="*/ 3408435 h 5511917"/>
              <a:gd name="connsiteX21" fmla="*/ 10801125 w 12335165"/>
              <a:gd name="connsiteY21" fmla="*/ 3938372 h 5511917"/>
              <a:gd name="connsiteX22" fmla="*/ 10790734 w 12335165"/>
              <a:gd name="connsiteY22" fmla="*/ 4354008 h 5511917"/>
              <a:gd name="connsiteX23" fmla="*/ 10925815 w 12335165"/>
              <a:gd name="connsiteY23" fmla="*/ 4655344 h 5511917"/>
              <a:gd name="connsiteX24" fmla="*/ 10707606 w 12335165"/>
              <a:gd name="connsiteY24" fmla="*/ 5476226 h 5511917"/>
              <a:gd name="connsiteX25" fmla="*/ 0 w 12335165"/>
              <a:gd name="connsiteY25" fmla="*/ 5511917 h 5511917"/>
              <a:gd name="connsiteX26" fmla="*/ 0 w 12335165"/>
              <a:gd name="connsiteY26" fmla="*/ 0 h 5511917"/>
              <a:gd name="connsiteX0" fmla="*/ 0 w 12335165"/>
              <a:gd name="connsiteY0" fmla="*/ 0 h 5511917"/>
              <a:gd name="connsiteX1" fmla="*/ 1553215 w 12335165"/>
              <a:gd name="connsiteY1" fmla="*/ 52172 h 5511917"/>
              <a:gd name="connsiteX2" fmla="*/ 2467615 w 12335165"/>
              <a:gd name="connsiteY2" fmla="*/ 1984881 h 5511917"/>
              <a:gd name="connsiteX3" fmla="*/ 7372125 w 12335165"/>
              <a:gd name="connsiteY3" fmla="*/ 187253 h 5511917"/>
              <a:gd name="connsiteX4" fmla="*/ 12335165 w 12335165"/>
              <a:gd name="connsiteY4" fmla="*/ 0 h 5511917"/>
              <a:gd name="connsiteX5" fmla="*/ 12335165 w 12335165"/>
              <a:gd name="connsiteY5" fmla="*/ 5511917 h 5511917"/>
              <a:gd name="connsiteX6" fmla="*/ 11725915 w 12335165"/>
              <a:gd name="connsiteY6" fmla="*/ 5289190 h 5511917"/>
              <a:gd name="connsiteX7" fmla="*/ 11694743 w 12335165"/>
              <a:gd name="connsiteY7" fmla="*/ 4707299 h 5511917"/>
              <a:gd name="connsiteX8" fmla="*/ 11798652 w 12335165"/>
              <a:gd name="connsiteY8" fmla="*/ 4322835 h 5511917"/>
              <a:gd name="connsiteX9" fmla="*/ 11746697 w 12335165"/>
              <a:gd name="connsiteY9" fmla="*/ 4011108 h 5511917"/>
              <a:gd name="connsiteX10" fmla="*/ 11403797 w 12335165"/>
              <a:gd name="connsiteY10" fmla="*/ 3876026 h 5511917"/>
              <a:gd name="connsiteX11" fmla="*/ 11092070 w 12335165"/>
              <a:gd name="connsiteY11" fmla="*/ 3626644 h 5511917"/>
              <a:gd name="connsiteX12" fmla="*/ 11102461 w 12335165"/>
              <a:gd name="connsiteY12" fmla="*/ 2992799 h 5511917"/>
              <a:gd name="connsiteX13" fmla="*/ 9793206 w 12335165"/>
              <a:gd name="connsiteY13" fmla="*/ 2400517 h 5511917"/>
              <a:gd name="connsiteX14" fmla="*/ 10063370 w 12335165"/>
              <a:gd name="connsiteY14" fmla="*/ 2161526 h 5511917"/>
              <a:gd name="connsiteX15" fmla="*/ 9813988 w 12335165"/>
              <a:gd name="connsiteY15" fmla="*/ 1943317 h 5511917"/>
              <a:gd name="connsiteX16" fmla="*/ 9273661 w 12335165"/>
              <a:gd name="connsiteY16" fmla="*/ 1860190 h 5511917"/>
              <a:gd name="connsiteX17" fmla="*/ 8868415 w 12335165"/>
              <a:gd name="connsiteY17" fmla="*/ 1984881 h 5511917"/>
              <a:gd name="connsiteX18" fmla="*/ 9128188 w 12335165"/>
              <a:gd name="connsiteY18" fmla="*/ 2317390 h 5511917"/>
              <a:gd name="connsiteX19" fmla="*/ 10271188 w 12335165"/>
              <a:gd name="connsiteY19" fmla="*/ 2930453 h 5511917"/>
              <a:gd name="connsiteX20" fmla="*/ 10240015 w 12335165"/>
              <a:gd name="connsiteY20" fmla="*/ 3107099 h 5511917"/>
              <a:gd name="connsiteX21" fmla="*/ 10302361 w 12335165"/>
              <a:gd name="connsiteY21" fmla="*/ 3408435 h 5511917"/>
              <a:gd name="connsiteX22" fmla="*/ 10801125 w 12335165"/>
              <a:gd name="connsiteY22" fmla="*/ 3938372 h 5511917"/>
              <a:gd name="connsiteX23" fmla="*/ 10790734 w 12335165"/>
              <a:gd name="connsiteY23" fmla="*/ 4354008 h 5511917"/>
              <a:gd name="connsiteX24" fmla="*/ 10925815 w 12335165"/>
              <a:gd name="connsiteY24" fmla="*/ 4655344 h 5511917"/>
              <a:gd name="connsiteX25" fmla="*/ 10707606 w 12335165"/>
              <a:gd name="connsiteY25" fmla="*/ 5476226 h 5511917"/>
              <a:gd name="connsiteX26" fmla="*/ 0 w 12335165"/>
              <a:gd name="connsiteY26" fmla="*/ 5511917 h 5511917"/>
              <a:gd name="connsiteX27" fmla="*/ 0 w 12335165"/>
              <a:gd name="connsiteY27" fmla="*/ 0 h 5511917"/>
              <a:gd name="connsiteX0" fmla="*/ 0 w 12335165"/>
              <a:gd name="connsiteY0" fmla="*/ 0 h 5511917"/>
              <a:gd name="connsiteX1" fmla="*/ 1553215 w 12335165"/>
              <a:gd name="connsiteY1" fmla="*/ 52172 h 5511917"/>
              <a:gd name="connsiteX2" fmla="*/ 2467615 w 12335165"/>
              <a:gd name="connsiteY2" fmla="*/ 1984881 h 5511917"/>
              <a:gd name="connsiteX3" fmla="*/ 7185088 w 12335165"/>
              <a:gd name="connsiteY3" fmla="*/ 1673153 h 5511917"/>
              <a:gd name="connsiteX4" fmla="*/ 7372125 w 12335165"/>
              <a:gd name="connsiteY4" fmla="*/ 187253 h 5511917"/>
              <a:gd name="connsiteX5" fmla="*/ 12335165 w 12335165"/>
              <a:gd name="connsiteY5" fmla="*/ 0 h 5511917"/>
              <a:gd name="connsiteX6" fmla="*/ 12335165 w 12335165"/>
              <a:gd name="connsiteY6" fmla="*/ 5511917 h 5511917"/>
              <a:gd name="connsiteX7" fmla="*/ 11725915 w 12335165"/>
              <a:gd name="connsiteY7" fmla="*/ 5289190 h 5511917"/>
              <a:gd name="connsiteX8" fmla="*/ 11694743 w 12335165"/>
              <a:gd name="connsiteY8" fmla="*/ 4707299 h 5511917"/>
              <a:gd name="connsiteX9" fmla="*/ 11798652 w 12335165"/>
              <a:gd name="connsiteY9" fmla="*/ 4322835 h 5511917"/>
              <a:gd name="connsiteX10" fmla="*/ 11746697 w 12335165"/>
              <a:gd name="connsiteY10" fmla="*/ 4011108 h 5511917"/>
              <a:gd name="connsiteX11" fmla="*/ 11403797 w 12335165"/>
              <a:gd name="connsiteY11" fmla="*/ 3876026 h 5511917"/>
              <a:gd name="connsiteX12" fmla="*/ 11092070 w 12335165"/>
              <a:gd name="connsiteY12" fmla="*/ 3626644 h 5511917"/>
              <a:gd name="connsiteX13" fmla="*/ 11102461 w 12335165"/>
              <a:gd name="connsiteY13" fmla="*/ 2992799 h 5511917"/>
              <a:gd name="connsiteX14" fmla="*/ 9793206 w 12335165"/>
              <a:gd name="connsiteY14" fmla="*/ 2400517 h 5511917"/>
              <a:gd name="connsiteX15" fmla="*/ 10063370 w 12335165"/>
              <a:gd name="connsiteY15" fmla="*/ 2161526 h 5511917"/>
              <a:gd name="connsiteX16" fmla="*/ 9813988 w 12335165"/>
              <a:gd name="connsiteY16" fmla="*/ 1943317 h 5511917"/>
              <a:gd name="connsiteX17" fmla="*/ 9273661 w 12335165"/>
              <a:gd name="connsiteY17" fmla="*/ 1860190 h 5511917"/>
              <a:gd name="connsiteX18" fmla="*/ 8868415 w 12335165"/>
              <a:gd name="connsiteY18" fmla="*/ 1984881 h 5511917"/>
              <a:gd name="connsiteX19" fmla="*/ 9128188 w 12335165"/>
              <a:gd name="connsiteY19" fmla="*/ 2317390 h 5511917"/>
              <a:gd name="connsiteX20" fmla="*/ 10271188 w 12335165"/>
              <a:gd name="connsiteY20" fmla="*/ 2930453 h 5511917"/>
              <a:gd name="connsiteX21" fmla="*/ 10240015 w 12335165"/>
              <a:gd name="connsiteY21" fmla="*/ 3107099 h 5511917"/>
              <a:gd name="connsiteX22" fmla="*/ 10302361 w 12335165"/>
              <a:gd name="connsiteY22" fmla="*/ 3408435 h 5511917"/>
              <a:gd name="connsiteX23" fmla="*/ 10801125 w 12335165"/>
              <a:gd name="connsiteY23" fmla="*/ 3938372 h 5511917"/>
              <a:gd name="connsiteX24" fmla="*/ 10790734 w 12335165"/>
              <a:gd name="connsiteY24" fmla="*/ 4354008 h 5511917"/>
              <a:gd name="connsiteX25" fmla="*/ 10925815 w 12335165"/>
              <a:gd name="connsiteY25" fmla="*/ 4655344 h 5511917"/>
              <a:gd name="connsiteX26" fmla="*/ 10707606 w 12335165"/>
              <a:gd name="connsiteY26" fmla="*/ 5476226 h 5511917"/>
              <a:gd name="connsiteX27" fmla="*/ 0 w 12335165"/>
              <a:gd name="connsiteY27" fmla="*/ 5511917 h 5511917"/>
              <a:gd name="connsiteX28" fmla="*/ 0 w 12335165"/>
              <a:gd name="connsiteY28" fmla="*/ 0 h 55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335165" h="5511917">
                <a:moveTo>
                  <a:pt x="0" y="0"/>
                </a:moveTo>
                <a:cubicBezTo>
                  <a:pt x="517738" y="72"/>
                  <a:pt x="1035477" y="52100"/>
                  <a:pt x="1553215" y="52172"/>
                </a:cubicBezTo>
                <a:cubicBezTo>
                  <a:pt x="1976607" y="62599"/>
                  <a:pt x="1497797" y="1962368"/>
                  <a:pt x="2467615" y="1984881"/>
                </a:cubicBezTo>
                <a:cubicBezTo>
                  <a:pt x="3143024" y="2085326"/>
                  <a:pt x="6367670" y="1972758"/>
                  <a:pt x="7185088" y="1673153"/>
                </a:cubicBezTo>
                <a:cubicBezTo>
                  <a:pt x="8002506" y="1373548"/>
                  <a:pt x="6250543" y="296394"/>
                  <a:pt x="7372125" y="187253"/>
                </a:cubicBezTo>
                <a:lnTo>
                  <a:pt x="12335165" y="0"/>
                </a:lnTo>
                <a:lnTo>
                  <a:pt x="12335165" y="5511917"/>
                </a:lnTo>
                <a:cubicBezTo>
                  <a:pt x="12025805" y="5376871"/>
                  <a:pt x="12033543" y="5418098"/>
                  <a:pt x="11725915" y="5289190"/>
                </a:cubicBezTo>
                <a:cubicBezTo>
                  <a:pt x="11620910" y="5162014"/>
                  <a:pt x="11691279" y="4920313"/>
                  <a:pt x="11694743" y="4707299"/>
                </a:cubicBezTo>
                <a:cubicBezTo>
                  <a:pt x="11698207" y="4546240"/>
                  <a:pt x="11789993" y="4438867"/>
                  <a:pt x="11798652" y="4322835"/>
                </a:cubicBezTo>
                <a:cubicBezTo>
                  <a:pt x="11807311" y="4206803"/>
                  <a:pt x="11803847" y="4085576"/>
                  <a:pt x="11746697" y="4011108"/>
                </a:cubicBezTo>
                <a:cubicBezTo>
                  <a:pt x="11689547" y="3936640"/>
                  <a:pt x="11512902" y="3940103"/>
                  <a:pt x="11403797" y="3876026"/>
                </a:cubicBezTo>
                <a:cubicBezTo>
                  <a:pt x="11294692" y="3811949"/>
                  <a:pt x="11150952" y="3763458"/>
                  <a:pt x="11092070" y="3626644"/>
                </a:cubicBezTo>
                <a:cubicBezTo>
                  <a:pt x="11033188" y="3489830"/>
                  <a:pt x="11221956" y="3205812"/>
                  <a:pt x="11102461" y="2992799"/>
                </a:cubicBezTo>
                <a:cubicBezTo>
                  <a:pt x="10982966" y="2779786"/>
                  <a:pt x="10013147" y="2539062"/>
                  <a:pt x="9793206" y="2400517"/>
                </a:cubicBezTo>
                <a:cubicBezTo>
                  <a:pt x="9573265" y="2261972"/>
                  <a:pt x="10059906" y="2237726"/>
                  <a:pt x="10063370" y="2161526"/>
                </a:cubicBezTo>
                <a:cubicBezTo>
                  <a:pt x="10066834" y="2085326"/>
                  <a:pt x="9898847" y="1993540"/>
                  <a:pt x="9813988" y="1943317"/>
                </a:cubicBezTo>
                <a:cubicBezTo>
                  <a:pt x="9729129" y="1893094"/>
                  <a:pt x="9431256" y="1853263"/>
                  <a:pt x="9273661" y="1860190"/>
                </a:cubicBezTo>
                <a:cubicBezTo>
                  <a:pt x="9116066" y="1867117"/>
                  <a:pt x="8894392" y="1917340"/>
                  <a:pt x="8868415" y="1984881"/>
                </a:cubicBezTo>
                <a:cubicBezTo>
                  <a:pt x="8842438" y="2052422"/>
                  <a:pt x="8894393" y="2159795"/>
                  <a:pt x="9128188" y="2317390"/>
                </a:cubicBezTo>
                <a:cubicBezTo>
                  <a:pt x="9361983" y="2474985"/>
                  <a:pt x="10070297" y="2797103"/>
                  <a:pt x="10271188" y="2930453"/>
                </a:cubicBezTo>
                <a:cubicBezTo>
                  <a:pt x="10472079" y="3063803"/>
                  <a:pt x="10236551" y="3043022"/>
                  <a:pt x="10240015" y="3107099"/>
                </a:cubicBezTo>
                <a:cubicBezTo>
                  <a:pt x="10243479" y="3171176"/>
                  <a:pt x="10224429" y="3271621"/>
                  <a:pt x="10302361" y="3408435"/>
                </a:cubicBezTo>
                <a:cubicBezTo>
                  <a:pt x="10380293" y="3545249"/>
                  <a:pt x="10707607" y="3785972"/>
                  <a:pt x="10801125" y="3938372"/>
                </a:cubicBezTo>
                <a:cubicBezTo>
                  <a:pt x="10894643" y="4090772"/>
                  <a:pt x="10769952" y="4234513"/>
                  <a:pt x="10790734" y="4354008"/>
                </a:cubicBezTo>
                <a:cubicBezTo>
                  <a:pt x="10811516" y="4473503"/>
                  <a:pt x="10951792" y="4463112"/>
                  <a:pt x="10925815" y="4655344"/>
                </a:cubicBezTo>
                <a:cubicBezTo>
                  <a:pt x="10899838" y="4847576"/>
                  <a:pt x="11186416" y="5115255"/>
                  <a:pt x="10707606" y="5476226"/>
                </a:cubicBezTo>
                <a:lnTo>
                  <a:pt x="0" y="55119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68DE17-4219-CA9A-F8DE-2EC9575FFF7F}"/>
              </a:ext>
            </a:extLst>
          </p:cNvPr>
          <p:cNvSpPr/>
          <p:nvPr/>
        </p:nvSpPr>
        <p:spPr>
          <a:xfrm>
            <a:off x="1972746" y="3257414"/>
            <a:ext cx="4950945" cy="214028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far:</a:t>
            </a:r>
          </a:p>
          <a:p>
            <a:pPr algn="ctr"/>
            <a:r>
              <a:rPr lang="de-DE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HIBE </a:t>
            </a:r>
            <a:r>
              <a:rPr lang="en-DE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⇒</a:t>
            </a:r>
            <a:r>
              <a:rPr lang="de-DE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UPIBE</a:t>
            </a:r>
            <a:br>
              <a:rPr lang="de-DE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We:</a:t>
            </a:r>
            <a:b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DE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⇒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Bounded Depth UPIBE</a:t>
            </a:r>
            <a:b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Bounded Depth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HIBE </a:t>
            </a:r>
            <a:r>
              <a:rPr lang="en-DE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⇒ 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UPIBE</a:t>
            </a:r>
            <a:endParaRPr lang="de-DE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8626188B-8513-782F-0D7F-0BFD4BE01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7642" y="1643240"/>
            <a:ext cx="2078734" cy="2078734"/>
          </a:xfrm>
          <a:prstGeom prst="rect">
            <a:avLst/>
          </a:prstGeom>
        </p:spPr>
      </p:pic>
      <p:pic>
        <p:nvPicPr>
          <p:cNvPr id="5" name="Graphic 4" descr="Lock with solid fill">
            <a:extLst>
              <a:ext uri="{FF2B5EF4-FFF2-40B4-BE49-F238E27FC236}">
                <a16:creationId xmlns:a16="http://schemas.microsoft.com/office/drawing/2014/main" id="{CDC582B7-03E3-4781-8032-36F79F3C1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0926" y="1843184"/>
            <a:ext cx="1521193" cy="1521193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(\pk_\epsilon,\sk_\epsilon)\gets\gen_\mathrm{UI}$\\&#10;&#10;&#10;\end{document}" title="IguanaTex Bitmap Display">
            <a:extLst>
              <a:ext uri="{FF2B5EF4-FFF2-40B4-BE49-F238E27FC236}">
                <a16:creationId xmlns:a16="http://schemas.microsoft.com/office/drawing/2014/main" id="{D778FD86-6F66-9F28-7E83-99A2DB04BE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41" y="1232521"/>
            <a:ext cx="3660644" cy="47162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74BE4E8-9048-DEEF-2211-C62D2E0A87E7}"/>
              </a:ext>
            </a:extLst>
          </p:cNvPr>
          <p:cNvGrpSpPr/>
          <p:nvPr/>
        </p:nvGrpSpPr>
        <p:grpSpPr>
          <a:xfrm>
            <a:off x="3135064" y="4117114"/>
            <a:ext cx="827985" cy="858918"/>
            <a:chOff x="3558959" y="3771969"/>
            <a:chExt cx="827985" cy="858918"/>
          </a:xfrm>
        </p:grpSpPr>
        <p:pic>
          <p:nvPicPr>
            <p:cNvPr id="14" name="Graphic 13" descr="Lock with solid fill">
              <a:extLst>
                <a:ext uri="{FF2B5EF4-FFF2-40B4-BE49-F238E27FC236}">
                  <a16:creationId xmlns:a16="http://schemas.microsoft.com/office/drawing/2014/main" id="{0690047B-258F-BB8B-167D-CAB76DA1D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58959" y="3835560"/>
              <a:ext cx="795327" cy="79532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60699C-BCAA-FBFE-B2E2-F3B39D76028D}"/>
                </a:ext>
              </a:extLst>
            </p:cNvPr>
            <p:cNvSpPr txBox="1"/>
            <p:nvPr/>
          </p:nvSpPr>
          <p:spPr>
            <a:xfrm>
              <a:off x="4099686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E591AE-563D-9279-B3C2-2F787B49F551}"/>
              </a:ext>
            </a:extLst>
          </p:cNvPr>
          <p:cNvGrpSpPr/>
          <p:nvPr/>
        </p:nvGrpSpPr>
        <p:grpSpPr>
          <a:xfrm>
            <a:off x="3905293" y="4117114"/>
            <a:ext cx="745613" cy="761080"/>
            <a:chOff x="4329188" y="3771969"/>
            <a:chExt cx="745613" cy="761080"/>
          </a:xfrm>
        </p:grpSpPr>
        <p:pic>
          <p:nvPicPr>
            <p:cNvPr id="26" name="Content Placeholder 12" descr="Old Key with solid fill">
              <a:extLst>
                <a:ext uri="{FF2B5EF4-FFF2-40B4-BE49-F238E27FC236}">
                  <a16:creationId xmlns:a16="http://schemas.microsoft.com/office/drawing/2014/main" id="{C23DD7E0-B607-87C8-E4F9-22B2E10F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5409F9-1B44-0FBE-1C45-B08894394087}"/>
                </a:ext>
              </a:extLst>
            </p:cNvPr>
            <p:cNvSpPr txBox="1"/>
            <p:nvPr/>
          </p:nvSpPr>
          <p:spPr>
            <a:xfrm>
              <a:off x="4787543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98F67EB-3D49-A773-00DB-35EBAED74EEE}"/>
              </a:ext>
            </a:extLst>
          </p:cNvPr>
          <p:cNvGrpSpPr/>
          <p:nvPr/>
        </p:nvGrpSpPr>
        <p:grpSpPr>
          <a:xfrm>
            <a:off x="4590424" y="4117114"/>
            <a:ext cx="827985" cy="858918"/>
            <a:chOff x="3558959" y="3771969"/>
            <a:chExt cx="827985" cy="858918"/>
          </a:xfrm>
        </p:grpSpPr>
        <p:pic>
          <p:nvPicPr>
            <p:cNvPr id="31" name="Graphic 30" descr="Lock with solid fill">
              <a:extLst>
                <a:ext uri="{FF2B5EF4-FFF2-40B4-BE49-F238E27FC236}">
                  <a16:creationId xmlns:a16="http://schemas.microsoft.com/office/drawing/2014/main" id="{94FBDE6D-9B71-BC60-30AF-B27A8CFB1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58959" y="3835560"/>
              <a:ext cx="795327" cy="79532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B5CDDD-A56B-AA82-5FAC-11F58E21E2AA}"/>
                </a:ext>
              </a:extLst>
            </p:cNvPr>
            <p:cNvSpPr txBox="1"/>
            <p:nvPr/>
          </p:nvSpPr>
          <p:spPr>
            <a:xfrm>
              <a:off x="4099685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F5EA1E-E9B2-5AD7-DE3F-9E525DF2993F}"/>
              </a:ext>
            </a:extLst>
          </p:cNvPr>
          <p:cNvGrpSpPr/>
          <p:nvPr/>
        </p:nvGrpSpPr>
        <p:grpSpPr>
          <a:xfrm>
            <a:off x="5360653" y="4117114"/>
            <a:ext cx="745613" cy="761080"/>
            <a:chOff x="4329188" y="3771969"/>
            <a:chExt cx="745613" cy="761080"/>
          </a:xfrm>
        </p:grpSpPr>
        <p:pic>
          <p:nvPicPr>
            <p:cNvPr id="34" name="Content Placeholder 12" descr="Old Key with solid fill">
              <a:extLst>
                <a:ext uri="{FF2B5EF4-FFF2-40B4-BE49-F238E27FC236}">
                  <a16:creationId xmlns:a16="http://schemas.microsoft.com/office/drawing/2014/main" id="{2FD3FFD8-FA3A-67AC-CDEA-CF8C500C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AB7CEA-8C5B-6F50-B085-E5C5FE9CE413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606AB58-1A6F-2798-4928-ED7554BAAB2F}"/>
              </a:ext>
            </a:extLst>
          </p:cNvPr>
          <p:cNvGrpSpPr/>
          <p:nvPr/>
        </p:nvGrpSpPr>
        <p:grpSpPr>
          <a:xfrm>
            <a:off x="6106266" y="4117114"/>
            <a:ext cx="827985" cy="858918"/>
            <a:chOff x="3558959" y="3771969"/>
            <a:chExt cx="827985" cy="858918"/>
          </a:xfrm>
        </p:grpSpPr>
        <p:pic>
          <p:nvPicPr>
            <p:cNvPr id="37" name="Graphic 36" descr="Lock with solid fill">
              <a:extLst>
                <a:ext uri="{FF2B5EF4-FFF2-40B4-BE49-F238E27FC236}">
                  <a16:creationId xmlns:a16="http://schemas.microsoft.com/office/drawing/2014/main" id="{853A672E-E863-5657-3D27-DC37BD38B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58959" y="3835560"/>
              <a:ext cx="795327" cy="79532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FC4F44-5DF1-5775-7068-28ED557CC1BD}"/>
                </a:ext>
              </a:extLst>
            </p:cNvPr>
            <p:cNvSpPr txBox="1"/>
            <p:nvPr/>
          </p:nvSpPr>
          <p:spPr>
            <a:xfrm>
              <a:off x="4099685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132079-57D2-0D0B-96DB-D0445F0FE7AF}"/>
              </a:ext>
            </a:extLst>
          </p:cNvPr>
          <p:cNvGrpSpPr/>
          <p:nvPr/>
        </p:nvGrpSpPr>
        <p:grpSpPr>
          <a:xfrm>
            <a:off x="6876495" y="4117114"/>
            <a:ext cx="745613" cy="761080"/>
            <a:chOff x="4329188" y="3771969"/>
            <a:chExt cx="745613" cy="761080"/>
          </a:xfrm>
        </p:grpSpPr>
        <p:pic>
          <p:nvPicPr>
            <p:cNvPr id="40" name="Content Placeholder 12" descr="Old Key with solid fill">
              <a:extLst>
                <a:ext uri="{FF2B5EF4-FFF2-40B4-BE49-F238E27FC236}">
                  <a16:creationId xmlns:a16="http://schemas.microsoft.com/office/drawing/2014/main" id="{17BD5A02-D13F-4247-1B2B-D83ABB0A0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3344C5-8D8A-C2A6-9E14-B47DA3EE14BB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94C193-9221-7DAC-C5F9-CB86CDED688D}"/>
              </a:ext>
            </a:extLst>
          </p:cNvPr>
          <p:cNvGrpSpPr/>
          <p:nvPr/>
        </p:nvGrpSpPr>
        <p:grpSpPr>
          <a:xfrm>
            <a:off x="7600337" y="4117114"/>
            <a:ext cx="827985" cy="858918"/>
            <a:chOff x="3558959" y="3771969"/>
            <a:chExt cx="827985" cy="858918"/>
          </a:xfrm>
        </p:grpSpPr>
        <p:pic>
          <p:nvPicPr>
            <p:cNvPr id="43" name="Graphic 42" descr="Lock with solid fill">
              <a:extLst>
                <a:ext uri="{FF2B5EF4-FFF2-40B4-BE49-F238E27FC236}">
                  <a16:creationId xmlns:a16="http://schemas.microsoft.com/office/drawing/2014/main" id="{831A2DFF-04CA-0CD8-3200-0EC2FE16D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58959" y="3835560"/>
              <a:ext cx="795327" cy="79532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30CE65-4B1A-F7E7-29BF-B341D9FC8634}"/>
                </a:ext>
              </a:extLst>
            </p:cNvPr>
            <p:cNvSpPr txBox="1"/>
            <p:nvPr/>
          </p:nvSpPr>
          <p:spPr>
            <a:xfrm>
              <a:off x="4099685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E6C2CF-DDBA-6069-68A3-8E1E31D3878C}"/>
              </a:ext>
            </a:extLst>
          </p:cNvPr>
          <p:cNvGrpSpPr/>
          <p:nvPr/>
        </p:nvGrpSpPr>
        <p:grpSpPr>
          <a:xfrm>
            <a:off x="8370566" y="4117114"/>
            <a:ext cx="745613" cy="761080"/>
            <a:chOff x="4329188" y="3771969"/>
            <a:chExt cx="745613" cy="761080"/>
          </a:xfrm>
        </p:grpSpPr>
        <p:pic>
          <p:nvPicPr>
            <p:cNvPr id="46" name="Content Placeholder 12" descr="Old Key with solid fill">
              <a:extLst>
                <a:ext uri="{FF2B5EF4-FFF2-40B4-BE49-F238E27FC236}">
                  <a16:creationId xmlns:a16="http://schemas.microsoft.com/office/drawing/2014/main" id="{7520800E-F0BC-7BE8-1957-6A01F41B7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28CF3D-1CFA-D045-5B90-CC11ABAAE1E2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4ACB306-0DDC-A957-2F96-01C2DC70538B}"/>
              </a:ext>
            </a:extLst>
          </p:cNvPr>
          <p:cNvGrpSpPr/>
          <p:nvPr/>
        </p:nvGrpSpPr>
        <p:grpSpPr>
          <a:xfrm>
            <a:off x="4280464" y="1948963"/>
            <a:ext cx="2058619" cy="1631342"/>
            <a:chOff x="4280464" y="1948963"/>
            <a:chExt cx="2058619" cy="1631342"/>
          </a:xfrm>
        </p:grpSpPr>
        <p:sp>
          <p:nvSpPr>
            <p:cNvPr id="52" name="Left Bracket 51">
              <a:extLst>
                <a:ext uri="{FF2B5EF4-FFF2-40B4-BE49-F238E27FC236}">
                  <a16:creationId xmlns:a16="http://schemas.microsoft.com/office/drawing/2014/main" id="{9F82D3EA-B338-0D5D-D721-FE100A434FE4}"/>
                </a:ext>
              </a:extLst>
            </p:cNvPr>
            <p:cNvSpPr/>
            <p:nvPr/>
          </p:nvSpPr>
          <p:spPr>
            <a:xfrm>
              <a:off x="4702990" y="2015051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103170-88ED-F2C0-82BF-6C6A7F90CFD7}"/>
                </a:ext>
              </a:extLst>
            </p:cNvPr>
            <p:cNvSpPr txBox="1"/>
            <p:nvPr/>
          </p:nvSpPr>
          <p:spPr>
            <a:xfrm>
              <a:off x="4280464" y="2379675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AE7415B9-2CC1-F295-A572-9F43F317BF2F}"/>
                </a:ext>
              </a:extLst>
            </p:cNvPr>
            <p:cNvSpPr/>
            <p:nvPr/>
          </p:nvSpPr>
          <p:spPr>
            <a:xfrm rot="10800000">
              <a:off x="6169977" y="2015050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4F55A64-EECF-7FEC-F760-8CAD6BE2D3DB}"/>
                </a:ext>
              </a:extLst>
            </p:cNvPr>
            <p:cNvGrpSpPr/>
            <p:nvPr/>
          </p:nvGrpSpPr>
          <p:grpSpPr>
            <a:xfrm>
              <a:off x="4760557" y="1948963"/>
              <a:ext cx="827985" cy="858918"/>
              <a:chOff x="3558959" y="3771969"/>
              <a:chExt cx="827985" cy="858918"/>
            </a:xfrm>
          </p:grpSpPr>
          <p:pic>
            <p:nvPicPr>
              <p:cNvPr id="56" name="Graphic 55" descr="Lock with solid fill">
                <a:extLst>
                  <a:ext uri="{FF2B5EF4-FFF2-40B4-BE49-F238E27FC236}">
                    <a16:creationId xmlns:a16="http://schemas.microsoft.com/office/drawing/2014/main" id="{6A0B06A3-DEA3-AEBC-D0B6-5D76BF242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CD2FC9B-7A62-9A41-BEE8-EF2066A189AF}"/>
                  </a:ext>
                </a:extLst>
              </p:cNvPr>
              <p:cNvSpPr txBox="1"/>
              <p:nvPr/>
            </p:nvSpPr>
            <p:spPr>
              <a:xfrm>
                <a:off x="4099686" y="3771969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0215FCD-A484-7454-7880-92A81CFC350E}"/>
                </a:ext>
              </a:extLst>
            </p:cNvPr>
            <p:cNvGrpSpPr/>
            <p:nvPr/>
          </p:nvGrpSpPr>
          <p:grpSpPr>
            <a:xfrm>
              <a:off x="5455029" y="1948963"/>
              <a:ext cx="827985" cy="858918"/>
              <a:chOff x="3558959" y="3771969"/>
              <a:chExt cx="827985" cy="858918"/>
            </a:xfrm>
          </p:grpSpPr>
          <p:pic>
            <p:nvPicPr>
              <p:cNvPr id="59" name="Graphic 58" descr="Lock with solid fill">
                <a:extLst>
                  <a:ext uri="{FF2B5EF4-FFF2-40B4-BE49-F238E27FC236}">
                    <a16:creationId xmlns:a16="http://schemas.microsoft.com/office/drawing/2014/main" id="{EC6A433D-2373-5506-7D02-2387809B3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3BB0AD-D13C-F64A-AB75-5E49573E2DAC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A8224F4-B453-96CA-449C-273EAE8F8CB2}"/>
                </a:ext>
              </a:extLst>
            </p:cNvPr>
            <p:cNvGrpSpPr/>
            <p:nvPr/>
          </p:nvGrpSpPr>
          <p:grpSpPr>
            <a:xfrm>
              <a:off x="4762876" y="2721387"/>
              <a:ext cx="827985" cy="858918"/>
              <a:chOff x="3558959" y="3771969"/>
              <a:chExt cx="827985" cy="858918"/>
            </a:xfrm>
          </p:grpSpPr>
          <p:pic>
            <p:nvPicPr>
              <p:cNvPr id="62" name="Graphic 61" descr="Lock with solid fill">
                <a:extLst>
                  <a:ext uri="{FF2B5EF4-FFF2-40B4-BE49-F238E27FC236}">
                    <a16:creationId xmlns:a16="http://schemas.microsoft.com/office/drawing/2014/main" id="{5C1B274A-3F6D-73D2-62E9-F1A57FEF6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41437CD-A572-8FE7-D441-DB58F30128C5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7E207D3-A8B7-CD75-C40E-6A92A24C336F}"/>
                </a:ext>
              </a:extLst>
            </p:cNvPr>
            <p:cNvGrpSpPr/>
            <p:nvPr/>
          </p:nvGrpSpPr>
          <p:grpSpPr>
            <a:xfrm>
              <a:off x="5473701" y="2721387"/>
              <a:ext cx="827985" cy="858918"/>
              <a:chOff x="3558959" y="3771969"/>
              <a:chExt cx="827985" cy="858918"/>
            </a:xfrm>
          </p:grpSpPr>
          <p:pic>
            <p:nvPicPr>
              <p:cNvPr id="65" name="Graphic 64" descr="Lock with solid fill">
                <a:extLst>
                  <a:ext uri="{FF2B5EF4-FFF2-40B4-BE49-F238E27FC236}">
                    <a16:creationId xmlns:a16="http://schemas.microsoft.com/office/drawing/2014/main" id="{6659149E-4749-EB5E-8286-B2BD7A7B5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38258FA-1C8A-0C9E-08A3-1269A480E6FF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42453F7-0420-4C2B-8719-AC7C4FF7E221}"/>
              </a:ext>
            </a:extLst>
          </p:cNvPr>
          <p:cNvGrpSpPr/>
          <p:nvPr/>
        </p:nvGrpSpPr>
        <p:grpSpPr>
          <a:xfrm>
            <a:off x="8524547" y="1993464"/>
            <a:ext cx="2058619" cy="1537871"/>
            <a:chOff x="8524547" y="1993464"/>
            <a:chExt cx="2058619" cy="1537871"/>
          </a:xfrm>
        </p:grpSpPr>
        <p:sp>
          <p:nvSpPr>
            <p:cNvPr id="68" name="Left Bracket 67">
              <a:extLst>
                <a:ext uri="{FF2B5EF4-FFF2-40B4-BE49-F238E27FC236}">
                  <a16:creationId xmlns:a16="http://schemas.microsoft.com/office/drawing/2014/main" id="{18904C5C-EC9A-57F1-E79A-E08AB9E7CE12}"/>
                </a:ext>
              </a:extLst>
            </p:cNvPr>
            <p:cNvSpPr/>
            <p:nvPr/>
          </p:nvSpPr>
          <p:spPr>
            <a:xfrm>
              <a:off x="8947073" y="2010142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AA26EC-40C9-912D-7D6F-2B6826C79AEC}"/>
                </a:ext>
              </a:extLst>
            </p:cNvPr>
            <p:cNvSpPr txBox="1"/>
            <p:nvPr/>
          </p:nvSpPr>
          <p:spPr>
            <a:xfrm>
              <a:off x="8524547" y="2374766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70" name="Left Bracket 69">
              <a:extLst>
                <a:ext uri="{FF2B5EF4-FFF2-40B4-BE49-F238E27FC236}">
                  <a16:creationId xmlns:a16="http://schemas.microsoft.com/office/drawing/2014/main" id="{6284E9D4-80E1-EBF7-04D2-349C7A7939EE}"/>
                </a:ext>
              </a:extLst>
            </p:cNvPr>
            <p:cNvSpPr/>
            <p:nvPr/>
          </p:nvSpPr>
          <p:spPr>
            <a:xfrm rot="10800000">
              <a:off x="10414060" y="2010141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A4501C9-7EB2-B351-F051-595DFCD402F6}"/>
                </a:ext>
              </a:extLst>
            </p:cNvPr>
            <p:cNvGrpSpPr/>
            <p:nvPr/>
          </p:nvGrpSpPr>
          <p:grpSpPr>
            <a:xfrm>
              <a:off x="9072377" y="1994226"/>
              <a:ext cx="745613" cy="761080"/>
              <a:chOff x="4329188" y="3771969"/>
              <a:chExt cx="745613" cy="761080"/>
            </a:xfrm>
          </p:grpSpPr>
          <p:pic>
            <p:nvPicPr>
              <p:cNvPr id="84" name="Content Placeholder 12" descr="Old Key with solid fill">
                <a:extLst>
                  <a:ext uri="{FF2B5EF4-FFF2-40B4-BE49-F238E27FC236}">
                    <a16:creationId xmlns:a16="http://schemas.microsoft.com/office/drawing/2014/main" id="{735DE7BC-33F2-931A-12B4-80DB00249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05DE50A-7E56-47A8-1237-9E010B673E0D}"/>
                  </a:ext>
                </a:extLst>
              </p:cNvPr>
              <p:cNvSpPr txBox="1"/>
              <p:nvPr/>
            </p:nvSpPr>
            <p:spPr>
              <a:xfrm>
                <a:off x="4787543" y="3771969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84BB22-B83B-AFA9-3370-4A247235F046}"/>
                </a:ext>
              </a:extLst>
            </p:cNvPr>
            <p:cNvGrpSpPr/>
            <p:nvPr/>
          </p:nvGrpSpPr>
          <p:grpSpPr>
            <a:xfrm>
              <a:off x="9836886" y="1993464"/>
              <a:ext cx="745613" cy="761080"/>
              <a:chOff x="4329188" y="3771969"/>
              <a:chExt cx="745613" cy="761080"/>
            </a:xfrm>
          </p:grpSpPr>
          <p:pic>
            <p:nvPicPr>
              <p:cNvPr id="87" name="Content Placeholder 12" descr="Old Key with solid fill">
                <a:extLst>
                  <a:ext uri="{FF2B5EF4-FFF2-40B4-BE49-F238E27FC236}">
                    <a16:creationId xmlns:a16="http://schemas.microsoft.com/office/drawing/2014/main" id="{A547BB45-B08F-BC9A-907B-913476357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903F231-38B7-53C3-A9AF-1791C37A2975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8B85A85-7F2E-A978-4843-045C8AF3E88D}"/>
                </a:ext>
              </a:extLst>
            </p:cNvPr>
            <p:cNvGrpSpPr/>
            <p:nvPr/>
          </p:nvGrpSpPr>
          <p:grpSpPr>
            <a:xfrm>
              <a:off x="9072377" y="2702231"/>
              <a:ext cx="745613" cy="761080"/>
              <a:chOff x="4329188" y="3771969"/>
              <a:chExt cx="745613" cy="761080"/>
            </a:xfrm>
          </p:grpSpPr>
          <p:pic>
            <p:nvPicPr>
              <p:cNvPr id="90" name="Content Placeholder 12" descr="Old Key with solid fill">
                <a:extLst>
                  <a:ext uri="{FF2B5EF4-FFF2-40B4-BE49-F238E27FC236}">
                    <a16:creationId xmlns:a16="http://schemas.microsoft.com/office/drawing/2014/main" id="{D24749F3-603D-AAE8-4CED-E6A720C47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B990F9B-7A54-9ACE-3735-636901C7F53F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F3580F9-F9A2-CD11-F05C-D77FF66126D1}"/>
                </a:ext>
              </a:extLst>
            </p:cNvPr>
            <p:cNvGrpSpPr/>
            <p:nvPr/>
          </p:nvGrpSpPr>
          <p:grpSpPr>
            <a:xfrm>
              <a:off x="9836886" y="2694589"/>
              <a:ext cx="745613" cy="761080"/>
              <a:chOff x="4329188" y="3771969"/>
              <a:chExt cx="745613" cy="761080"/>
            </a:xfrm>
          </p:grpSpPr>
          <p:pic>
            <p:nvPicPr>
              <p:cNvPr id="93" name="Content Placeholder 12" descr="Old Key with solid fill">
                <a:extLst>
                  <a:ext uri="{FF2B5EF4-FFF2-40B4-BE49-F238E27FC236}">
                    <a16:creationId xmlns:a16="http://schemas.microsoft.com/office/drawing/2014/main" id="{B93EC66C-DEC1-D5E5-BCCE-7F5DB4A29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5A5F489-A2BF-5822-4E6E-62D3A49A187F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508143A4-A0CC-FFD2-4D32-F30D68F7DA0D}"/>
              </a:ext>
            </a:extLst>
          </p:cNvPr>
          <p:cNvSpPr txBox="1"/>
          <p:nvPr/>
        </p:nvSpPr>
        <p:spPr>
          <a:xfrm>
            <a:off x="3895578" y="5162280"/>
            <a:ext cx="429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IBE Key Pair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UPIBE depth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 title="IguanaTex Bitmap Display">
            <a:extLst>
              <a:ext uri="{FF2B5EF4-FFF2-40B4-BE49-F238E27FC236}">
                <a16:creationId xmlns:a16="http://schemas.microsoft.com/office/drawing/2014/main" id="{8C5B296B-296F-6D2A-9109-270D623B1E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40" y="1283451"/>
            <a:ext cx="5285409" cy="531078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AAD52BE-D676-81A7-8F33-759E3B70CBEC}"/>
              </a:ext>
            </a:extLst>
          </p:cNvPr>
          <p:cNvGrpSpPr/>
          <p:nvPr/>
        </p:nvGrpSpPr>
        <p:grpSpPr>
          <a:xfrm>
            <a:off x="1771239" y="4606316"/>
            <a:ext cx="2058619" cy="1537871"/>
            <a:chOff x="1771239" y="4606316"/>
            <a:chExt cx="2058619" cy="1537871"/>
          </a:xfrm>
        </p:grpSpPr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D4DC52BC-731C-F263-CE27-52D4B0E3F348}"/>
                </a:ext>
              </a:extLst>
            </p:cNvPr>
            <p:cNvSpPr/>
            <p:nvPr/>
          </p:nvSpPr>
          <p:spPr>
            <a:xfrm>
              <a:off x="2193765" y="462299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8C6C0B-E17B-E54E-2902-6F11271C7C61}"/>
                </a:ext>
              </a:extLst>
            </p:cNvPr>
            <p:cNvSpPr txBox="1"/>
            <p:nvPr/>
          </p:nvSpPr>
          <p:spPr>
            <a:xfrm>
              <a:off x="1771239" y="4987618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419F8495-116F-A666-B899-BBB5967018FD}"/>
                </a:ext>
              </a:extLst>
            </p:cNvPr>
            <p:cNvSpPr/>
            <p:nvPr/>
          </p:nvSpPr>
          <p:spPr>
            <a:xfrm rot="10800000">
              <a:off x="3660752" y="4622993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7C05D43-BBC5-606E-22C6-4671A10D9DB6}"/>
                </a:ext>
              </a:extLst>
            </p:cNvPr>
            <p:cNvGrpSpPr/>
            <p:nvPr/>
          </p:nvGrpSpPr>
          <p:grpSpPr>
            <a:xfrm>
              <a:off x="3083578" y="4606316"/>
              <a:ext cx="745613" cy="761080"/>
              <a:chOff x="4329188" y="3771969"/>
              <a:chExt cx="745613" cy="761080"/>
            </a:xfrm>
          </p:grpSpPr>
          <p:pic>
            <p:nvPicPr>
              <p:cNvPr id="91" name="Content Placeholder 12 6 2" descr="Old Key with solid fill">
                <a:extLst>
                  <a:ext uri="{FF2B5EF4-FFF2-40B4-BE49-F238E27FC236}">
                    <a16:creationId xmlns:a16="http://schemas.microsoft.com/office/drawing/2014/main" id="{CA733509-9E66-3BFB-7B01-DB39148F1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EC6DF52-E7CE-D627-2EF1-554D9588CA3D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E9BAD88-8EA1-9396-528E-7189D4C4151D}"/>
                </a:ext>
              </a:extLst>
            </p:cNvPr>
            <p:cNvGrpSpPr/>
            <p:nvPr/>
          </p:nvGrpSpPr>
          <p:grpSpPr>
            <a:xfrm>
              <a:off x="2319069" y="5315083"/>
              <a:ext cx="745613" cy="761080"/>
              <a:chOff x="4329188" y="3771969"/>
              <a:chExt cx="745613" cy="761080"/>
            </a:xfrm>
          </p:grpSpPr>
          <p:pic>
            <p:nvPicPr>
              <p:cNvPr id="89" name="Content Placeholder 12 7 2 2" descr="Old Key with solid fill">
                <a:extLst>
                  <a:ext uri="{FF2B5EF4-FFF2-40B4-BE49-F238E27FC236}">
                    <a16:creationId xmlns:a16="http://schemas.microsoft.com/office/drawing/2014/main" id="{7A563E58-5286-51AE-DFB6-54FD0C17F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9EB0D01-9FDB-9D09-7A50-48EA66CD412F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A18371D-4AFD-007F-AA94-EE5EF2E7ADC5}"/>
                </a:ext>
              </a:extLst>
            </p:cNvPr>
            <p:cNvGrpSpPr/>
            <p:nvPr/>
          </p:nvGrpSpPr>
          <p:grpSpPr>
            <a:xfrm>
              <a:off x="3083578" y="5307441"/>
              <a:ext cx="745613" cy="761080"/>
              <a:chOff x="4329188" y="3771969"/>
              <a:chExt cx="745613" cy="761080"/>
            </a:xfrm>
          </p:grpSpPr>
          <p:pic>
            <p:nvPicPr>
              <p:cNvPr id="87" name="Content Placeholder 12 8 2 2" descr="Old Key with solid fill">
                <a:extLst>
                  <a:ext uri="{FF2B5EF4-FFF2-40B4-BE49-F238E27FC236}">
                    <a16:creationId xmlns:a16="http://schemas.microsoft.com/office/drawing/2014/main" id="{A91F8788-8017-ADD2-BCF5-B297359B0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886979-340A-092E-CCFA-6586FE32F905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C71A28F-6BA1-781D-4B0A-CEB0EFDA74EC}"/>
              </a:ext>
            </a:extLst>
          </p:cNvPr>
          <p:cNvGrpSpPr>
            <a:grpSpLocks noChangeAspect="1"/>
          </p:cNvGrpSpPr>
          <p:nvPr/>
        </p:nvGrpSpPr>
        <p:grpSpPr>
          <a:xfrm>
            <a:off x="2411993" y="4610497"/>
            <a:ext cx="614818" cy="852638"/>
            <a:chOff x="1053921" y="3903214"/>
            <a:chExt cx="1117441" cy="154968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1E06C9A-7B85-8A5C-5E6F-FECED38F3A31}"/>
                </a:ext>
              </a:extLst>
            </p:cNvPr>
            <p:cNvGrpSpPr/>
            <p:nvPr/>
          </p:nvGrpSpPr>
          <p:grpSpPr>
            <a:xfrm>
              <a:off x="1061469" y="3903214"/>
              <a:ext cx="1109893" cy="885088"/>
              <a:chOff x="5222662" y="4972210"/>
              <a:chExt cx="1109893" cy="885088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714F3B3-8456-57E1-039B-99E831D30D44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33900" cy="698734"/>
                <a:chOff x="4329188" y="3834315"/>
                <a:chExt cx="833900" cy="698734"/>
              </a:xfrm>
            </p:grpSpPr>
            <p:pic>
              <p:nvPicPr>
                <p:cNvPr id="85" name="Content Placeholder 12 1 2 2 2" descr="Old Key with solid fill">
                  <a:extLst>
                    <a:ext uri="{FF2B5EF4-FFF2-40B4-BE49-F238E27FC236}">
                      <a16:creationId xmlns:a16="http://schemas.microsoft.com/office/drawing/2014/main" id="{5A019B1B-C12C-8EA1-CE32-AA1985DC5E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5FA0418-0A0E-402F-81F7-BC1DF7BC1203}"/>
                    </a:ext>
                  </a:extLst>
                </p:cNvPr>
                <p:cNvSpPr txBox="1"/>
                <p:nvPr/>
              </p:nvSpPr>
              <p:spPr>
                <a:xfrm>
                  <a:off x="4699260" y="3834315"/>
                  <a:ext cx="463828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7C633B1-6AD8-BA8A-D640-5DB6E9BE6F7A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F24A44C-BA03-5060-CD35-7F6CFF222148}"/>
                </a:ext>
              </a:extLst>
            </p:cNvPr>
            <p:cNvGrpSpPr/>
            <p:nvPr/>
          </p:nvGrpSpPr>
          <p:grpSpPr>
            <a:xfrm>
              <a:off x="1053921" y="4567808"/>
              <a:ext cx="1109893" cy="885089"/>
              <a:chOff x="5222662" y="4972210"/>
              <a:chExt cx="1109893" cy="885089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C584686-7EDE-F28E-24C2-7F1B3F14EE20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33900" cy="698734"/>
                <a:chOff x="4329188" y="3834315"/>
                <a:chExt cx="833900" cy="698734"/>
              </a:xfrm>
            </p:grpSpPr>
            <p:pic>
              <p:nvPicPr>
                <p:cNvPr id="81" name="Content Placeholder 12 1 3 2 3" descr="Old Key with solid fill">
                  <a:extLst>
                    <a:ext uri="{FF2B5EF4-FFF2-40B4-BE49-F238E27FC236}">
                      <a16:creationId xmlns:a16="http://schemas.microsoft.com/office/drawing/2014/main" id="{415786E8-8930-6B28-2704-7D418D61FA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BB7CD5E-7499-9337-0408-B7AB533F81EA}"/>
                    </a:ext>
                  </a:extLst>
                </p:cNvPr>
                <p:cNvSpPr txBox="1"/>
                <p:nvPr/>
              </p:nvSpPr>
              <p:spPr>
                <a:xfrm>
                  <a:off x="4699260" y="3834315"/>
                  <a:ext cx="463828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51F1E53-0A40-8829-D8D0-F06E2E1FF4C6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19B02561-4AEA-9C1A-DCBE-2DA78F0DBF8C}"/>
              </a:ext>
            </a:extLst>
          </p:cNvPr>
          <p:cNvSpPr txBox="1"/>
          <p:nvPr/>
        </p:nvSpPr>
        <p:spPr>
          <a:xfrm>
            <a:off x="1236148" y="5461315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Graphic 93" descr="Key with solid fill">
            <a:extLst>
              <a:ext uri="{FF2B5EF4-FFF2-40B4-BE49-F238E27FC236}">
                <a16:creationId xmlns:a16="http://schemas.microsoft.com/office/drawing/2014/main" id="{41F0EC5C-CF98-C8C3-84DD-673C831E51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7642" y="1643240"/>
            <a:ext cx="2078734" cy="2078734"/>
          </a:xfrm>
          <a:prstGeom prst="rect">
            <a:avLst/>
          </a:prstGeom>
        </p:spPr>
      </p:pic>
      <p:sp>
        <p:nvSpPr>
          <p:cNvPr id="95" name="Left Bracket 94">
            <a:extLst>
              <a:ext uri="{FF2B5EF4-FFF2-40B4-BE49-F238E27FC236}">
                <a16:creationId xmlns:a16="http://schemas.microsoft.com/office/drawing/2014/main" id="{044B1B0E-FA8B-53EC-51E5-CD8508D01A13}"/>
              </a:ext>
            </a:extLst>
          </p:cNvPr>
          <p:cNvSpPr/>
          <p:nvPr/>
        </p:nvSpPr>
        <p:spPr>
          <a:xfrm>
            <a:off x="8947073" y="2010142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9073A7D-E808-182E-D687-98B924093513}"/>
              </a:ext>
            </a:extLst>
          </p:cNvPr>
          <p:cNvSpPr txBox="1"/>
          <p:nvPr/>
        </p:nvSpPr>
        <p:spPr>
          <a:xfrm>
            <a:off x="8524547" y="2374766"/>
            <a:ext cx="3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en-DE" sz="3600" dirty="0"/>
          </a:p>
        </p:txBody>
      </p:sp>
      <p:sp>
        <p:nvSpPr>
          <p:cNvPr id="97" name="Left Bracket 96">
            <a:extLst>
              <a:ext uri="{FF2B5EF4-FFF2-40B4-BE49-F238E27FC236}">
                <a16:creationId xmlns:a16="http://schemas.microsoft.com/office/drawing/2014/main" id="{081EFC2F-1220-FEF1-3F3D-5F01A5944D7B}"/>
              </a:ext>
            </a:extLst>
          </p:cNvPr>
          <p:cNvSpPr/>
          <p:nvPr/>
        </p:nvSpPr>
        <p:spPr>
          <a:xfrm rot="10800000">
            <a:off x="10414060" y="2010141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E098C26-F962-83BE-2723-8A975C73FC43}"/>
              </a:ext>
            </a:extLst>
          </p:cNvPr>
          <p:cNvGrpSpPr/>
          <p:nvPr/>
        </p:nvGrpSpPr>
        <p:grpSpPr>
          <a:xfrm>
            <a:off x="9072377" y="1994226"/>
            <a:ext cx="745613" cy="761080"/>
            <a:chOff x="4329188" y="3771969"/>
            <a:chExt cx="745613" cy="761080"/>
          </a:xfrm>
        </p:grpSpPr>
        <p:pic>
          <p:nvPicPr>
            <p:cNvPr id="103" name="Content Placeholder 12 5" descr="Old Key with solid fill">
              <a:extLst>
                <a:ext uri="{FF2B5EF4-FFF2-40B4-BE49-F238E27FC236}">
                  <a16:creationId xmlns:a16="http://schemas.microsoft.com/office/drawing/2014/main" id="{D7EE46A3-BDD9-ECC2-0AD4-86E209384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4E02380-4488-2E3F-D9C4-81E60B4D7299}"/>
                </a:ext>
              </a:extLst>
            </p:cNvPr>
            <p:cNvSpPr txBox="1"/>
            <p:nvPr/>
          </p:nvSpPr>
          <p:spPr>
            <a:xfrm>
              <a:off x="4787543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14CA450-0188-E0E3-4E6B-C4F67B013311}"/>
              </a:ext>
            </a:extLst>
          </p:cNvPr>
          <p:cNvGrpSpPr/>
          <p:nvPr/>
        </p:nvGrpSpPr>
        <p:grpSpPr>
          <a:xfrm>
            <a:off x="9836886" y="1993464"/>
            <a:ext cx="745613" cy="761080"/>
            <a:chOff x="4329188" y="3771969"/>
            <a:chExt cx="745613" cy="761080"/>
          </a:xfrm>
        </p:grpSpPr>
        <p:pic>
          <p:nvPicPr>
            <p:cNvPr id="106" name="Content Placeholder 12 6 1" descr="Old Key with solid fill">
              <a:extLst>
                <a:ext uri="{FF2B5EF4-FFF2-40B4-BE49-F238E27FC236}">
                  <a16:creationId xmlns:a16="http://schemas.microsoft.com/office/drawing/2014/main" id="{33A74631-2C66-8360-5668-63809DB67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9A6EC64-9FD2-8A52-FCD1-40D711A91126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F26436-404A-308F-5BB5-FE0D6EC85AD4}"/>
              </a:ext>
            </a:extLst>
          </p:cNvPr>
          <p:cNvGrpSpPr/>
          <p:nvPr/>
        </p:nvGrpSpPr>
        <p:grpSpPr>
          <a:xfrm>
            <a:off x="9072377" y="2702231"/>
            <a:ext cx="745613" cy="761080"/>
            <a:chOff x="4329188" y="3771969"/>
            <a:chExt cx="745613" cy="761080"/>
          </a:xfrm>
        </p:grpSpPr>
        <p:pic>
          <p:nvPicPr>
            <p:cNvPr id="109" name="Content Placeholder 12 7 1" descr="Old Key with solid fill">
              <a:extLst>
                <a:ext uri="{FF2B5EF4-FFF2-40B4-BE49-F238E27FC236}">
                  <a16:creationId xmlns:a16="http://schemas.microsoft.com/office/drawing/2014/main" id="{D6BBD5D7-7DCA-1074-9317-34F8B9C94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14FA372-6DD0-96A3-5C8F-1340C4717A55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BC7165D-F338-D5DA-6C55-8E352B3B8805}"/>
              </a:ext>
            </a:extLst>
          </p:cNvPr>
          <p:cNvGrpSpPr/>
          <p:nvPr/>
        </p:nvGrpSpPr>
        <p:grpSpPr>
          <a:xfrm>
            <a:off x="9836886" y="2694589"/>
            <a:ext cx="745613" cy="761080"/>
            <a:chOff x="4329188" y="3771969"/>
            <a:chExt cx="745613" cy="761080"/>
          </a:xfrm>
        </p:grpSpPr>
        <p:pic>
          <p:nvPicPr>
            <p:cNvPr id="115" name="Content Placeholder 12 8 1" descr="Old Key with solid fill">
              <a:extLst>
                <a:ext uri="{FF2B5EF4-FFF2-40B4-BE49-F238E27FC236}">
                  <a16:creationId xmlns:a16="http://schemas.microsoft.com/office/drawing/2014/main" id="{08AD6811-236E-BC1A-3B8D-E2D14C88D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9A287C4-1D0E-F987-3258-FF2E8FECC854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CE16AB-9F4A-FDE8-777C-CD87D70EF764}"/>
              </a:ext>
            </a:extLst>
          </p:cNvPr>
          <p:cNvGrpSpPr/>
          <p:nvPr/>
        </p:nvGrpSpPr>
        <p:grpSpPr>
          <a:xfrm>
            <a:off x="2297298" y="2217074"/>
            <a:ext cx="745613" cy="761080"/>
            <a:chOff x="4329188" y="3771969"/>
            <a:chExt cx="745613" cy="761080"/>
          </a:xfrm>
        </p:grpSpPr>
        <p:pic>
          <p:nvPicPr>
            <p:cNvPr id="118" name="Content Placeholder 12 1 1" descr="Old Key with solid fill">
              <a:extLst>
                <a:ext uri="{FF2B5EF4-FFF2-40B4-BE49-F238E27FC236}">
                  <a16:creationId xmlns:a16="http://schemas.microsoft.com/office/drawing/2014/main" id="{159D9029-2885-856A-170F-CC9F33B58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F35D158-E84F-4041-79C5-FCB8C3C2F568}"/>
                </a:ext>
              </a:extLst>
            </p:cNvPr>
            <p:cNvSpPr txBox="1"/>
            <p:nvPr/>
          </p:nvSpPr>
          <p:spPr>
            <a:xfrm>
              <a:off x="4787543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3D12671-A5D4-B99E-8A71-30F470C74E26}"/>
              </a:ext>
            </a:extLst>
          </p:cNvPr>
          <p:cNvGrpSpPr/>
          <p:nvPr/>
        </p:nvGrpSpPr>
        <p:grpSpPr>
          <a:xfrm>
            <a:off x="1837831" y="2836360"/>
            <a:ext cx="946676" cy="1012463"/>
            <a:chOff x="3587435" y="5190596"/>
            <a:chExt cx="946676" cy="101246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4E85E89-8F00-2393-8CEE-7E0007CDF0FF}"/>
                </a:ext>
              </a:extLst>
            </p:cNvPr>
            <p:cNvGrpSpPr/>
            <p:nvPr/>
          </p:nvGrpSpPr>
          <p:grpSpPr>
            <a:xfrm>
              <a:off x="3587435" y="5335892"/>
              <a:ext cx="946676" cy="867167"/>
              <a:chOff x="5222662" y="4909864"/>
              <a:chExt cx="946676" cy="867167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C109F6EB-2A94-F903-8E1E-2C8F729C41B1}"/>
                  </a:ext>
                </a:extLst>
              </p:cNvPr>
              <p:cNvGrpSpPr/>
              <p:nvPr/>
            </p:nvGrpSpPr>
            <p:grpSpPr>
              <a:xfrm>
                <a:off x="5222662" y="4909864"/>
                <a:ext cx="745613" cy="761080"/>
                <a:chOff x="4329188" y="3771969"/>
                <a:chExt cx="745613" cy="761080"/>
              </a:xfrm>
            </p:grpSpPr>
            <p:pic>
              <p:nvPicPr>
                <p:cNvPr id="130" name="Content Placeholder 12 1 2 1" descr="Old Key with solid fill">
                  <a:extLst>
                    <a:ext uri="{FF2B5EF4-FFF2-40B4-BE49-F238E27FC236}">
                      <a16:creationId xmlns:a16="http://schemas.microsoft.com/office/drawing/2014/main" id="{9A8626C5-EC38-8A63-10ED-FA9F0B899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56B66670-3785-0B4D-F866-B5B7091D6289}"/>
                    </a:ext>
                  </a:extLst>
                </p:cNvPr>
                <p:cNvSpPr txBox="1"/>
                <p:nvPr/>
              </p:nvSpPr>
              <p:spPr>
                <a:xfrm>
                  <a:off x="4787543" y="377196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FD214AAC-57F1-8DC6-8BC0-23391E57BAD1}"/>
                  </a:ext>
                </a:extLst>
              </p:cNvPr>
              <p:cNvSpPr txBox="1"/>
              <p:nvPr/>
            </p:nvSpPr>
            <p:spPr>
              <a:xfrm>
                <a:off x="5563082" y="5438477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83E4AA9-C074-9F5E-B7C2-38F3EF148C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771" y="5190596"/>
              <a:ext cx="489365" cy="41128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7B9EA2D-983A-63F6-9E60-78F6B931CC6C}"/>
              </a:ext>
            </a:extLst>
          </p:cNvPr>
          <p:cNvGrpSpPr/>
          <p:nvPr/>
        </p:nvGrpSpPr>
        <p:grpSpPr>
          <a:xfrm>
            <a:off x="2550532" y="2836360"/>
            <a:ext cx="1284602" cy="1012463"/>
            <a:chOff x="4300136" y="5190596"/>
            <a:chExt cx="1284602" cy="101246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56BA2F5-6619-0A27-337E-A010C8D36E83}"/>
                </a:ext>
              </a:extLst>
            </p:cNvPr>
            <p:cNvGrpSpPr/>
            <p:nvPr/>
          </p:nvGrpSpPr>
          <p:grpSpPr>
            <a:xfrm>
              <a:off x="4638062" y="5335892"/>
              <a:ext cx="946676" cy="867167"/>
              <a:chOff x="5222662" y="4909864"/>
              <a:chExt cx="946676" cy="867167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60984C22-320F-694A-F8A0-FF7DD5889F8A}"/>
                  </a:ext>
                </a:extLst>
              </p:cNvPr>
              <p:cNvGrpSpPr/>
              <p:nvPr/>
            </p:nvGrpSpPr>
            <p:grpSpPr>
              <a:xfrm>
                <a:off x="5222662" y="4909864"/>
                <a:ext cx="745613" cy="761080"/>
                <a:chOff x="4329188" y="3771969"/>
                <a:chExt cx="745613" cy="761080"/>
              </a:xfrm>
            </p:grpSpPr>
            <p:pic>
              <p:nvPicPr>
                <p:cNvPr id="137" name="Content Placeholder 12 1 3 1" descr="Old Key with solid fill">
                  <a:extLst>
                    <a:ext uri="{FF2B5EF4-FFF2-40B4-BE49-F238E27FC236}">
                      <a16:creationId xmlns:a16="http://schemas.microsoft.com/office/drawing/2014/main" id="{6ADF934A-69A9-016D-E4A5-4F6ECD944A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274FED0-4412-ECD3-B3B3-8257B18C44DD}"/>
                    </a:ext>
                  </a:extLst>
                </p:cNvPr>
                <p:cNvSpPr txBox="1"/>
                <p:nvPr/>
              </p:nvSpPr>
              <p:spPr>
                <a:xfrm>
                  <a:off x="4787543" y="377196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B1FEEFB-29A8-372B-9860-49F2A8F736B4}"/>
                  </a:ext>
                </a:extLst>
              </p:cNvPr>
              <p:cNvSpPr txBox="1"/>
              <p:nvPr/>
            </p:nvSpPr>
            <p:spPr>
              <a:xfrm>
                <a:off x="5563082" y="5438477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487ABC7-C676-D4B3-91A1-D7974576FC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00136" y="5190596"/>
              <a:ext cx="582547" cy="38395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Graphic 138" descr="Close with solid fill">
            <a:extLst>
              <a:ext uri="{FF2B5EF4-FFF2-40B4-BE49-F238E27FC236}">
                <a16:creationId xmlns:a16="http://schemas.microsoft.com/office/drawing/2014/main" id="{30F53E06-8BF4-AA99-9E17-0EFBD64119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2540" y="4701336"/>
            <a:ext cx="612328" cy="612328"/>
          </a:xfrm>
          <a:prstGeom prst="rect">
            <a:avLst/>
          </a:prstGeom>
        </p:spPr>
      </p:pic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A345AAED-770C-0ABB-8A59-FD4B0B67E9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474" y="4462211"/>
            <a:ext cx="1738144" cy="17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54089 -0.38819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4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55495 -0.0324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7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147A217-8E46-F6CA-6432-9B2DB27BA542}"/>
              </a:ext>
            </a:extLst>
          </p:cNvPr>
          <p:cNvGrpSpPr/>
          <p:nvPr/>
        </p:nvGrpSpPr>
        <p:grpSpPr>
          <a:xfrm>
            <a:off x="5895668" y="4622993"/>
            <a:ext cx="2058619" cy="1521194"/>
            <a:chOff x="5895668" y="4622993"/>
            <a:chExt cx="2058619" cy="1521194"/>
          </a:xfrm>
        </p:grpSpPr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A4FA1730-33EC-8B72-83B3-1CE84F14EE34}"/>
                </a:ext>
              </a:extLst>
            </p:cNvPr>
            <p:cNvSpPr/>
            <p:nvPr/>
          </p:nvSpPr>
          <p:spPr>
            <a:xfrm>
              <a:off x="6318194" y="462299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B3F9DE-3289-88A2-6924-5B6E925BA3C8}"/>
                </a:ext>
              </a:extLst>
            </p:cNvPr>
            <p:cNvSpPr txBox="1"/>
            <p:nvPr/>
          </p:nvSpPr>
          <p:spPr>
            <a:xfrm>
              <a:off x="5895668" y="4987618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56" name="Left Bracket 55">
              <a:extLst>
                <a:ext uri="{FF2B5EF4-FFF2-40B4-BE49-F238E27FC236}">
                  <a16:creationId xmlns:a16="http://schemas.microsoft.com/office/drawing/2014/main" id="{11E4DF97-D296-DB02-9A1D-66E23E92B1D4}"/>
                </a:ext>
              </a:extLst>
            </p:cNvPr>
            <p:cNvSpPr/>
            <p:nvPr/>
          </p:nvSpPr>
          <p:spPr>
            <a:xfrm rot="10800000">
              <a:off x="7785181" y="4622993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DA34068-54A5-2D72-A44D-66D1A90C0A92}"/>
                </a:ext>
              </a:extLst>
            </p:cNvPr>
            <p:cNvGrpSpPr/>
            <p:nvPr/>
          </p:nvGrpSpPr>
          <p:grpSpPr>
            <a:xfrm>
              <a:off x="6443498" y="5315083"/>
              <a:ext cx="745613" cy="761080"/>
              <a:chOff x="4329188" y="3771969"/>
              <a:chExt cx="745613" cy="761080"/>
            </a:xfrm>
          </p:grpSpPr>
          <p:pic>
            <p:nvPicPr>
              <p:cNvPr id="69" name="Content Placeholder 12 7 2 1" descr="Old Key with solid fill">
                <a:extLst>
                  <a:ext uri="{FF2B5EF4-FFF2-40B4-BE49-F238E27FC236}">
                    <a16:creationId xmlns:a16="http://schemas.microsoft.com/office/drawing/2014/main" id="{B500F005-55DC-9A11-DAAC-14DEA45A6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824767-095C-FEE3-F13B-83FFE565413D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A6FA3B1-786B-DB79-59A7-1F8F37B3E1E3}"/>
                </a:ext>
              </a:extLst>
            </p:cNvPr>
            <p:cNvGrpSpPr/>
            <p:nvPr/>
          </p:nvGrpSpPr>
          <p:grpSpPr>
            <a:xfrm>
              <a:off x="7208007" y="5307441"/>
              <a:ext cx="745613" cy="761080"/>
              <a:chOff x="4329188" y="3771969"/>
              <a:chExt cx="745613" cy="761080"/>
            </a:xfrm>
          </p:grpSpPr>
          <p:pic>
            <p:nvPicPr>
              <p:cNvPr id="67" name="Content Placeholder 12 8 2 1" descr="Old Key with solid fill">
                <a:extLst>
                  <a:ext uri="{FF2B5EF4-FFF2-40B4-BE49-F238E27FC236}">
                    <a16:creationId xmlns:a16="http://schemas.microsoft.com/office/drawing/2014/main" id="{3AE2B8A2-937B-4A1F-4960-34C90B1D2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18C73D-A45A-0897-3211-EFD02D0F1358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B07FAA-E9AC-71C3-25FA-654188E0B3EA}"/>
                </a:ext>
              </a:extLst>
            </p:cNvPr>
            <p:cNvGrpSpPr/>
            <p:nvPr/>
          </p:nvGrpSpPr>
          <p:grpSpPr>
            <a:xfrm>
              <a:off x="6540461" y="4979620"/>
              <a:ext cx="610665" cy="486977"/>
              <a:chOff x="5222662" y="4972210"/>
              <a:chExt cx="1109893" cy="885089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060C313-75A4-BA22-E45C-CF2F33E69FD9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33900" cy="698734"/>
                <a:chOff x="4329188" y="3834315"/>
                <a:chExt cx="833900" cy="698734"/>
              </a:xfrm>
            </p:grpSpPr>
            <p:pic>
              <p:nvPicPr>
                <p:cNvPr id="65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E86F89B1-CAC4-CF9B-5683-40E160E57E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6E742DB-127A-D2A9-CA8E-0DF53CB03835}"/>
                    </a:ext>
                  </a:extLst>
                </p:cNvPr>
                <p:cNvSpPr txBox="1"/>
                <p:nvPr/>
              </p:nvSpPr>
              <p:spPr>
                <a:xfrm>
                  <a:off x="4699260" y="3834315"/>
                  <a:ext cx="463828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F2D6169-579F-50AD-6A95-98CC24721EDB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DD9537-854C-67A3-D3F0-4CA56319C8A3}"/>
              </a:ext>
            </a:extLst>
          </p:cNvPr>
          <p:cNvGrpSpPr>
            <a:grpSpLocks noChangeAspect="1"/>
          </p:cNvGrpSpPr>
          <p:nvPr/>
        </p:nvGrpSpPr>
        <p:grpSpPr>
          <a:xfrm>
            <a:off x="7244089" y="4613958"/>
            <a:ext cx="614819" cy="852638"/>
            <a:chOff x="1053921" y="3903214"/>
            <a:chExt cx="1117442" cy="154968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F7F91DF-90F2-C465-B59C-7729D7F9991C}"/>
                </a:ext>
              </a:extLst>
            </p:cNvPr>
            <p:cNvGrpSpPr/>
            <p:nvPr/>
          </p:nvGrpSpPr>
          <p:grpSpPr>
            <a:xfrm>
              <a:off x="1061469" y="3903214"/>
              <a:ext cx="1109894" cy="885088"/>
              <a:chOff x="5222662" y="4972210"/>
              <a:chExt cx="1109894" cy="88508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32DA88E-3B3A-9E25-C7D2-0A8E490285AC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46" cy="698734"/>
                <a:chOff x="4329188" y="3834315"/>
                <a:chExt cx="865946" cy="698734"/>
              </a:xfrm>
            </p:grpSpPr>
            <p:pic>
              <p:nvPicPr>
                <p:cNvPr id="52" name="Content Placeholder 12 1 2 2 1" descr="Old Key with solid fill">
                  <a:extLst>
                    <a:ext uri="{FF2B5EF4-FFF2-40B4-BE49-F238E27FC236}">
                      <a16:creationId xmlns:a16="http://schemas.microsoft.com/office/drawing/2014/main" id="{079113BF-8E53-EE4B-F6B5-B072D414C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9FC7D7C-A79C-50BA-B7BC-B92EE52E95E9}"/>
                    </a:ext>
                  </a:extLst>
                </p:cNvPr>
                <p:cNvSpPr txBox="1"/>
                <p:nvPr/>
              </p:nvSpPr>
              <p:spPr>
                <a:xfrm>
                  <a:off x="4667211" y="3834315"/>
                  <a:ext cx="527923" cy="47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E4EBBD1-9066-0546-69F3-8793CD91D81D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7" cy="47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9DC1EED-D294-6597-9E7C-35B3974457ED}"/>
                </a:ext>
              </a:extLst>
            </p:cNvPr>
            <p:cNvGrpSpPr/>
            <p:nvPr/>
          </p:nvGrpSpPr>
          <p:grpSpPr>
            <a:xfrm>
              <a:off x="1053921" y="4567808"/>
              <a:ext cx="1109894" cy="885089"/>
              <a:chOff x="5222662" y="4972210"/>
              <a:chExt cx="1109894" cy="88508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B1180BD-55D4-266D-1456-267CC19CD116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50" cy="698734"/>
                <a:chOff x="4329188" y="3834315"/>
                <a:chExt cx="865950" cy="698734"/>
              </a:xfrm>
            </p:grpSpPr>
            <p:pic>
              <p:nvPicPr>
                <p:cNvPr id="48" name="Content Placeholder 12 1 3 2 2" descr="Old Key with solid fill">
                  <a:extLst>
                    <a:ext uri="{FF2B5EF4-FFF2-40B4-BE49-F238E27FC236}">
                      <a16:creationId xmlns:a16="http://schemas.microsoft.com/office/drawing/2014/main" id="{610A3EB9-971A-15B6-0E37-F0908DC02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294B529-A3FB-F388-F691-A247CCF53141}"/>
                    </a:ext>
                  </a:extLst>
                </p:cNvPr>
                <p:cNvSpPr txBox="1"/>
                <p:nvPr/>
              </p:nvSpPr>
              <p:spPr>
                <a:xfrm>
                  <a:off x="4667213" y="3834315"/>
                  <a:ext cx="527925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1FF90A-7462-6490-2E85-E2891C9283F4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7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256AD78-9B84-CDA7-9471-BB21B31E54E9}"/>
              </a:ext>
            </a:extLst>
          </p:cNvPr>
          <p:cNvSpPr txBox="1"/>
          <p:nvPr/>
        </p:nvSpPr>
        <p:spPr>
          <a:xfrm>
            <a:off x="5163274" y="5461315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 title="IguanaTex Bitmap Display">
            <a:extLst>
              <a:ext uri="{FF2B5EF4-FFF2-40B4-BE49-F238E27FC236}">
                <a16:creationId xmlns:a16="http://schemas.microsoft.com/office/drawing/2014/main" id="{8C5B296B-296F-6D2A-9109-270D623B1E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40" y="1283451"/>
            <a:ext cx="5285409" cy="531078"/>
          </a:xfrm>
          <a:prstGeom prst="rect">
            <a:avLst/>
          </a:prstGeom>
        </p:spPr>
      </p:pic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A345AAED-770C-0ABB-8A59-FD4B0B67E9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74" y="4462211"/>
            <a:ext cx="1738144" cy="173814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FEC549A-4722-648D-B9F4-CB9D10857FF3}"/>
              </a:ext>
            </a:extLst>
          </p:cNvPr>
          <p:cNvGrpSpPr/>
          <p:nvPr/>
        </p:nvGrpSpPr>
        <p:grpSpPr>
          <a:xfrm>
            <a:off x="1771239" y="4606316"/>
            <a:ext cx="2058619" cy="1537871"/>
            <a:chOff x="8524547" y="1988327"/>
            <a:chExt cx="2058619" cy="1537871"/>
          </a:xfrm>
        </p:grpSpPr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D4DC52BC-731C-F263-CE27-52D4B0E3F348}"/>
                </a:ext>
              </a:extLst>
            </p:cNvPr>
            <p:cNvSpPr/>
            <p:nvPr/>
          </p:nvSpPr>
          <p:spPr>
            <a:xfrm>
              <a:off x="8947073" y="2005005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8C6C0B-E17B-E54E-2902-6F11271C7C61}"/>
                </a:ext>
              </a:extLst>
            </p:cNvPr>
            <p:cNvSpPr txBox="1"/>
            <p:nvPr/>
          </p:nvSpPr>
          <p:spPr>
            <a:xfrm>
              <a:off x="8524547" y="236962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419F8495-116F-A666-B899-BBB5967018FD}"/>
                </a:ext>
              </a:extLst>
            </p:cNvPr>
            <p:cNvSpPr/>
            <p:nvPr/>
          </p:nvSpPr>
          <p:spPr>
            <a:xfrm rot="10800000">
              <a:off x="10414060" y="200500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7C05D43-BBC5-606E-22C6-4671A10D9DB6}"/>
                </a:ext>
              </a:extLst>
            </p:cNvPr>
            <p:cNvGrpSpPr/>
            <p:nvPr/>
          </p:nvGrpSpPr>
          <p:grpSpPr>
            <a:xfrm>
              <a:off x="9836886" y="1988327"/>
              <a:ext cx="745613" cy="761080"/>
              <a:chOff x="4329188" y="3771969"/>
              <a:chExt cx="745613" cy="761080"/>
            </a:xfrm>
          </p:grpSpPr>
          <p:pic>
            <p:nvPicPr>
              <p:cNvPr id="91" name="Content Placeholder 12 6 2" descr="Old Key with solid fill">
                <a:extLst>
                  <a:ext uri="{FF2B5EF4-FFF2-40B4-BE49-F238E27FC236}">
                    <a16:creationId xmlns:a16="http://schemas.microsoft.com/office/drawing/2014/main" id="{CA733509-9E66-3BFB-7B01-DB39148F1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EC6DF52-E7CE-D627-2EF1-554D9588CA3D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E9BAD88-8EA1-9396-528E-7189D4C4151D}"/>
                </a:ext>
              </a:extLst>
            </p:cNvPr>
            <p:cNvGrpSpPr/>
            <p:nvPr/>
          </p:nvGrpSpPr>
          <p:grpSpPr>
            <a:xfrm>
              <a:off x="9072377" y="2697094"/>
              <a:ext cx="745613" cy="761080"/>
              <a:chOff x="4329188" y="3771969"/>
              <a:chExt cx="745613" cy="761080"/>
            </a:xfrm>
          </p:grpSpPr>
          <p:pic>
            <p:nvPicPr>
              <p:cNvPr id="89" name="Content Placeholder 12 7 2 2" descr="Old Key with solid fill">
                <a:extLst>
                  <a:ext uri="{FF2B5EF4-FFF2-40B4-BE49-F238E27FC236}">
                    <a16:creationId xmlns:a16="http://schemas.microsoft.com/office/drawing/2014/main" id="{7A563E58-5286-51AE-DFB6-54FD0C17F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9EB0D01-9FDB-9D09-7A50-48EA66CD412F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A18371D-4AFD-007F-AA94-EE5EF2E7ADC5}"/>
                </a:ext>
              </a:extLst>
            </p:cNvPr>
            <p:cNvGrpSpPr/>
            <p:nvPr/>
          </p:nvGrpSpPr>
          <p:grpSpPr>
            <a:xfrm>
              <a:off x="9836886" y="2689452"/>
              <a:ext cx="745613" cy="761080"/>
              <a:chOff x="4329188" y="3771969"/>
              <a:chExt cx="745613" cy="761080"/>
            </a:xfrm>
          </p:grpSpPr>
          <p:pic>
            <p:nvPicPr>
              <p:cNvPr id="87" name="Content Placeholder 12 8 2 2" descr="Old Key with solid fill">
                <a:extLst>
                  <a:ext uri="{FF2B5EF4-FFF2-40B4-BE49-F238E27FC236}">
                    <a16:creationId xmlns:a16="http://schemas.microsoft.com/office/drawing/2014/main" id="{A91F8788-8017-ADD2-BCF5-B297359B0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886979-340A-092E-CCFA-6586FE32F905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C71A28F-6BA1-781D-4B0A-CEB0EFDA74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65301" y="1992508"/>
              <a:ext cx="614818" cy="852638"/>
              <a:chOff x="1053921" y="3903214"/>
              <a:chExt cx="1117441" cy="154968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1E06C9A-7B85-8A5C-5E6F-FECED38F3A31}"/>
                  </a:ext>
                </a:extLst>
              </p:cNvPr>
              <p:cNvGrpSpPr/>
              <p:nvPr/>
            </p:nvGrpSpPr>
            <p:grpSpPr>
              <a:xfrm>
                <a:off x="1061469" y="3903214"/>
                <a:ext cx="1109893" cy="885088"/>
                <a:chOff x="5222662" y="4972210"/>
                <a:chExt cx="1109893" cy="885088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5714F3B3-8456-57E1-039B-99E831D30D44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833900" cy="698734"/>
                  <a:chOff x="4329188" y="3834315"/>
                  <a:chExt cx="833900" cy="698734"/>
                </a:xfrm>
              </p:grpSpPr>
              <p:pic>
                <p:nvPicPr>
                  <p:cNvPr id="85" name="Content Placeholder 12 1 2 2 2" descr="Old Key with solid fill">
                    <a:extLst>
                      <a:ext uri="{FF2B5EF4-FFF2-40B4-BE49-F238E27FC236}">
                        <a16:creationId xmlns:a16="http://schemas.microsoft.com/office/drawing/2014/main" id="{5A019B1B-C12C-8EA1-CE32-AA1985DC5E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F5FA0418-0A0E-402F-81F7-BC1DF7BC1203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260" y="3834315"/>
                    <a:ext cx="463828" cy="475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7C633B1-6AD8-BA8A-D640-5DB6E9BE6F7A}"/>
                    </a:ext>
                  </a:extLst>
                </p:cNvPr>
                <p:cNvSpPr txBox="1"/>
                <p:nvPr/>
              </p:nvSpPr>
              <p:spPr>
                <a:xfrm>
                  <a:off x="5475409" y="5381818"/>
                  <a:ext cx="857146" cy="47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1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||0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AF24A44C-BA03-5060-CD35-7F6CFF222148}"/>
                  </a:ext>
                </a:extLst>
              </p:cNvPr>
              <p:cNvGrpSpPr/>
              <p:nvPr/>
            </p:nvGrpSpPr>
            <p:grpSpPr>
              <a:xfrm>
                <a:off x="1053921" y="4567808"/>
                <a:ext cx="1109893" cy="885089"/>
                <a:chOff x="5222662" y="4972210"/>
                <a:chExt cx="1109893" cy="885089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DC584686-7EDE-F28E-24C2-7F1B3F14EE20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833900" cy="698734"/>
                  <a:chOff x="4329188" y="3834315"/>
                  <a:chExt cx="833900" cy="698734"/>
                </a:xfrm>
              </p:grpSpPr>
              <p:pic>
                <p:nvPicPr>
                  <p:cNvPr id="81" name="Content Placeholder 12 1 3 2 3" descr="Old Key with solid fill">
                    <a:extLst>
                      <a:ext uri="{FF2B5EF4-FFF2-40B4-BE49-F238E27FC236}">
                        <a16:creationId xmlns:a16="http://schemas.microsoft.com/office/drawing/2014/main" id="{415786E8-8930-6B28-2704-7D418D61FA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7BB7CD5E-7499-9337-0408-B7AB533F81EA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260" y="3834315"/>
                    <a:ext cx="463828" cy="475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51F1E53-0A40-8829-D8D0-F06E2E1FF4C6}"/>
                    </a:ext>
                  </a:extLst>
                </p:cNvPr>
                <p:cNvSpPr txBox="1"/>
                <p:nvPr/>
              </p:nvSpPr>
              <p:spPr>
                <a:xfrm>
                  <a:off x="5475409" y="5381818"/>
                  <a:ext cx="857146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1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19B02561-4AEA-9C1A-DCBE-2DA78F0DBF8C}"/>
              </a:ext>
            </a:extLst>
          </p:cNvPr>
          <p:cNvSpPr txBox="1"/>
          <p:nvPr/>
        </p:nvSpPr>
        <p:spPr>
          <a:xfrm>
            <a:off x="1236148" y="5461315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Graphic 93" descr="Key with solid fill">
            <a:extLst>
              <a:ext uri="{FF2B5EF4-FFF2-40B4-BE49-F238E27FC236}">
                <a16:creationId xmlns:a16="http://schemas.microsoft.com/office/drawing/2014/main" id="{41F0EC5C-CF98-C8C3-84DD-673C831E51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7642" y="1643240"/>
            <a:ext cx="2078734" cy="2078734"/>
          </a:xfrm>
          <a:prstGeom prst="rect">
            <a:avLst/>
          </a:prstGeom>
        </p:spPr>
      </p:pic>
      <p:sp>
        <p:nvSpPr>
          <p:cNvPr id="95" name="Left Bracket 94">
            <a:extLst>
              <a:ext uri="{FF2B5EF4-FFF2-40B4-BE49-F238E27FC236}">
                <a16:creationId xmlns:a16="http://schemas.microsoft.com/office/drawing/2014/main" id="{044B1B0E-FA8B-53EC-51E5-CD8508D01A13}"/>
              </a:ext>
            </a:extLst>
          </p:cNvPr>
          <p:cNvSpPr/>
          <p:nvPr/>
        </p:nvSpPr>
        <p:spPr>
          <a:xfrm>
            <a:off x="8947073" y="2010142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9073A7D-E808-182E-D687-98B924093513}"/>
              </a:ext>
            </a:extLst>
          </p:cNvPr>
          <p:cNvSpPr txBox="1"/>
          <p:nvPr/>
        </p:nvSpPr>
        <p:spPr>
          <a:xfrm>
            <a:off x="8524547" y="2374766"/>
            <a:ext cx="3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en-DE" sz="3600" dirty="0"/>
          </a:p>
        </p:txBody>
      </p:sp>
      <p:sp>
        <p:nvSpPr>
          <p:cNvPr id="97" name="Left Bracket 96">
            <a:extLst>
              <a:ext uri="{FF2B5EF4-FFF2-40B4-BE49-F238E27FC236}">
                <a16:creationId xmlns:a16="http://schemas.microsoft.com/office/drawing/2014/main" id="{081EFC2F-1220-FEF1-3F3D-5F01A5944D7B}"/>
              </a:ext>
            </a:extLst>
          </p:cNvPr>
          <p:cNvSpPr/>
          <p:nvPr/>
        </p:nvSpPr>
        <p:spPr>
          <a:xfrm rot="10800000">
            <a:off x="10414060" y="2010141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E098C26-F962-83BE-2723-8A975C73FC43}"/>
              </a:ext>
            </a:extLst>
          </p:cNvPr>
          <p:cNvGrpSpPr/>
          <p:nvPr/>
        </p:nvGrpSpPr>
        <p:grpSpPr>
          <a:xfrm>
            <a:off x="9072377" y="1994226"/>
            <a:ext cx="745613" cy="761080"/>
            <a:chOff x="4329188" y="3771969"/>
            <a:chExt cx="745613" cy="761080"/>
          </a:xfrm>
        </p:grpSpPr>
        <p:pic>
          <p:nvPicPr>
            <p:cNvPr id="103" name="Content Placeholder 12 5" descr="Old Key with solid fill">
              <a:extLst>
                <a:ext uri="{FF2B5EF4-FFF2-40B4-BE49-F238E27FC236}">
                  <a16:creationId xmlns:a16="http://schemas.microsoft.com/office/drawing/2014/main" id="{D7EE46A3-BDD9-ECC2-0AD4-86E209384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4E02380-4488-2E3F-D9C4-81E60B4D7299}"/>
                </a:ext>
              </a:extLst>
            </p:cNvPr>
            <p:cNvSpPr txBox="1"/>
            <p:nvPr/>
          </p:nvSpPr>
          <p:spPr>
            <a:xfrm>
              <a:off x="4787543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14CA450-0188-E0E3-4E6B-C4F67B013311}"/>
              </a:ext>
            </a:extLst>
          </p:cNvPr>
          <p:cNvGrpSpPr/>
          <p:nvPr/>
        </p:nvGrpSpPr>
        <p:grpSpPr>
          <a:xfrm>
            <a:off x="9836886" y="1993464"/>
            <a:ext cx="745613" cy="761080"/>
            <a:chOff x="4329188" y="3771969"/>
            <a:chExt cx="745613" cy="761080"/>
          </a:xfrm>
        </p:grpSpPr>
        <p:pic>
          <p:nvPicPr>
            <p:cNvPr id="106" name="Content Placeholder 12 6 1" descr="Old Key with solid fill">
              <a:extLst>
                <a:ext uri="{FF2B5EF4-FFF2-40B4-BE49-F238E27FC236}">
                  <a16:creationId xmlns:a16="http://schemas.microsoft.com/office/drawing/2014/main" id="{33A74631-2C66-8360-5668-63809DB67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9A6EC64-9FD2-8A52-FCD1-40D711A91126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F26436-404A-308F-5BB5-FE0D6EC85AD4}"/>
              </a:ext>
            </a:extLst>
          </p:cNvPr>
          <p:cNvGrpSpPr/>
          <p:nvPr/>
        </p:nvGrpSpPr>
        <p:grpSpPr>
          <a:xfrm>
            <a:off x="9072377" y="2702231"/>
            <a:ext cx="745613" cy="761080"/>
            <a:chOff x="4329188" y="3771969"/>
            <a:chExt cx="745613" cy="761080"/>
          </a:xfrm>
        </p:grpSpPr>
        <p:pic>
          <p:nvPicPr>
            <p:cNvPr id="109" name="Content Placeholder 12 7 1" descr="Old Key with solid fill">
              <a:extLst>
                <a:ext uri="{FF2B5EF4-FFF2-40B4-BE49-F238E27FC236}">
                  <a16:creationId xmlns:a16="http://schemas.microsoft.com/office/drawing/2014/main" id="{D6BBD5D7-7DCA-1074-9317-34F8B9C94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14FA372-6DD0-96A3-5C8F-1340C4717A55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BC7165D-F338-D5DA-6C55-8E352B3B8805}"/>
              </a:ext>
            </a:extLst>
          </p:cNvPr>
          <p:cNvGrpSpPr/>
          <p:nvPr/>
        </p:nvGrpSpPr>
        <p:grpSpPr>
          <a:xfrm>
            <a:off x="9836886" y="2694589"/>
            <a:ext cx="745613" cy="761080"/>
            <a:chOff x="4329188" y="3771969"/>
            <a:chExt cx="745613" cy="761080"/>
          </a:xfrm>
        </p:grpSpPr>
        <p:pic>
          <p:nvPicPr>
            <p:cNvPr id="115" name="Content Placeholder 12 8 1" descr="Old Key with solid fill">
              <a:extLst>
                <a:ext uri="{FF2B5EF4-FFF2-40B4-BE49-F238E27FC236}">
                  <a16:creationId xmlns:a16="http://schemas.microsoft.com/office/drawing/2014/main" id="{08AD6811-236E-BC1A-3B8D-E2D14C88D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9A287C4-1D0E-F987-3258-FF2E8FECC854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7" name="Graphic 116" descr="Close with solid fill">
            <a:extLst>
              <a:ext uri="{FF2B5EF4-FFF2-40B4-BE49-F238E27FC236}">
                <a16:creationId xmlns:a16="http://schemas.microsoft.com/office/drawing/2014/main" id="{81E79EB6-9B0D-B85A-427F-86CDD54E98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47975" y="4642273"/>
            <a:ext cx="466590" cy="466590"/>
          </a:xfrm>
          <a:prstGeom prst="rect">
            <a:avLst/>
          </a:prstGeom>
        </p:spPr>
      </p:pic>
      <p:pic>
        <p:nvPicPr>
          <p:cNvPr id="118" name="Graphic 117" descr="Close with solid fill">
            <a:extLst>
              <a:ext uri="{FF2B5EF4-FFF2-40B4-BE49-F238E27FC236}">
                <a16:creationId xmlns:a16="http://schemas.microsoft.com/office/drawing/2014/main" id="{208F34B6-8ED4-F142-B470-377E11B5C2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18093" y="4741302"/>
            <a:ext cx="612328" cy="612328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6A9EA64-C446-0B27-2250-DC5654A5C8AF}"/>
              </a:ext>
            </a:extLst>
          </p:cNvPr>
          <p:cNvGrpSpPr/>
          <p:nvPr/>
        </p:nvGrpSpPr>
        <p:grpSpPr>
          <a:xfrm>
            <a:off x="2297298" y="2217074"/>
            <a:ext cx="745613" cy="761080"/>
            <a:chOff x="4329188" y="3771969"/>
            <a:chExt cx="745613" cy="761080"/>
          </a:xfrm>
        </p:grpSpPr>
        <p:pic>
          <p:nvPicPr>
            <p:cNvPr id="126" name="Content Placeholder 12 1 1" descr="Old Key with solid fill">
              <a:extLst>
                <a:ext uri="{FF2B5EF4-FFF2-40B4-BE49-F238E27FC236}">
                  <a16:creationId xmlns:a16="http://schemas.microsoft.com/office/drawing/2014/main" id="{F5C6638C-3FC4-D2CF-94ED-CCC0F59C4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3C60AC3-D677-86EB-8745-7F937FA45B25}"/>
                </a:ext>
              </a:extLst>
            </p:cNvPr>
            <p:cNvSpPr txBox="1"/>
            <p:nvPr/>
          </p:nvSpPr>
          <p:spPr>
            <a:xfrm>
              <a:off x="4787543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C6EB0C2-02F8-BE56-2FBF-47CFDD776DAD}"/>
              </a:ext>
            </a:extLst>
          </p:cNvPr>
          <p:cNvGrpSpPr/>
          <p:nvPr/>
        </p:nvGrpSpPr>
        <p:grpSpPr>
          <a:xfrm>
            <a:off x="1837831" y="2836360"/>
            <a:ext cx="946676" cy="1012463"/>
            <a:chOff x="3587435" y="5190596"/>
            <a:chExt cx="946676" cy="1012463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24811BB-0199-968C-CBCA-CA1AD108F554}"/>
                </a:ext>
              </a:extLst>
            </p:cNvPr>
            <p:cNvGrpSpPr/>
            <p:nvPr/>
          </p:nvGrpSpPr>
          <p:grpSpPr>
            <a:xfrm>
              <a:off x="3587435" y="5335892"/>
              <a:ext cx="946676" cy="867167"/>
              <a:chOff x="5222662" y="4909864"/>
              <a:chExt cx="946676" cy="867167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09C92A7E-9815-09A0-CA19-2E997C7AF427}"/>
                  </a:ext>
                </a:extLst>
              </p:cNvPr>
              <p:cNvGrpSpPr/>
              <p:nvPr/>
            </p:nvGrpSpPr>
            <p:grpSpPr>
              <a:xfrm>
                <a:off x="5222662" y="4909864"/>
                <a:ext cx="745613" cy="761080"/>
                <a:chOff x="4329188" y="3771969"/>
                <a:chExt cx="745613" cy="761080"/>
              </a:xfrm>
            </p:grpSpPr>
            <p:pic>
              <p:nvPicPr>
                <p:cNvPr id="133" name="Content Placeholder 12 1 2 1" descr="Old Key with solid fill">
                  <a:extLst>
                    <a:ext uri="{FF2B5EF4-FFF2-40B4-BE49-F238E27FC236}">
                      <a16:creationId xmlns:a16="http://schemas.microsoft.com/office/drawing/2014/main" id="{6B067BEC-8627-16BD-A0FB-F12F0C880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8A3E0F26-A4E7-A71D-10DC-446E93097931}"/>
                    </a:ext>
                  </a:extLst>
                </p:cNvPr>
                <p:cNvSpPr txBox="1"/>
                <p:nvPr/>
              </p:nvSpPr>
              <p:spPr>
                <a:xfrm>
                  <a:off x="4787543" y="377196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FA9D49D-9567-76F7-D379-2B4D4AA34BDA}"/>
                  </a:ext>
                </a:extLst>
              </p:cNvPr>
              <p:cNvSpPr txBox="1"/>
              <p:nvPr/>
            </p:nvSpPr>
            <p:spPr>
              <a:xfrm>
                <a:off x="5563083" y="5438477"/>
                <a:ext cx="6062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D644BCE-FAEB-FF30-395F-2F4210EF24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771" y="5190596"/>
              <a:ext cx="489365" cy="41128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A71FAF0-C084-FB7A-251E-99FD1CC2F2A1}"/>
              </a:ext>
            </a:extLst>
          </p:cNvPr>
          <p:cNvGrpSpPr/>
          <p:nvPr/>
        </p:nvGrpSpPr>
        <p:grpSpPr>
          <a:xfrm>
            <a:off x="2550532" y="2836360"/>
            <a:ext cx="1284602" cy="1012463"/>
            <a:chOff x="4300136" y="5190596"/>
            <a:chExt cx="1284602" cy="101246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5C49467-F0E4-42CF-043A-B9EE6F6C7BC8}"/>
                </a:ext>
              </a:extLst>
            </p:cNvPr>
            <p:cNvGrpSpPr/>
            <p:nvPr/>
          </p:nvGrpSpPr>
          <p:grpSpPr>
            <a:xfrm>
              <a:off x="4638062" y="5335892"/>
              <a:ext cx="946676" cy="867167"/>
              <a:chOff x="5222662" y="4909864"/>
              <a:chExt cx="946676" cy="867167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0B86CC4A-6508-5CFB-3426-6E7A40427471}"/>
                  </a:ext>
                </a:extLst>
              </p:cNvPr>
              <p:cNvGrpSpPr/>
              <p:nvPr/>
            </p:nvGrpSpPr>
            <p:grpSpPr>
              <a:xfrm>
                <a:off x="5222662" y="4909864"/>
                <a:ext cx="745613" cy="761080"/>
                <a:chOff x="4329188" y="3771969"/>
                <a:chExt cx="745613" cy="761080"/>
              </a:xfrm>
            </p:grpSpPr>
            <p:pic>
              <p:nvPicPr>
                <p:cNvPr id="140" name="Content Placeholder 12 1 3 1" descr="Old Key with solid fill">
                  <a:extLst>
                    <a:ext uri="{FF2B5EF4-FFF2-40B4-BE49-F238E27FC236}">
                      <a16:creationId xmlns:a16="http://schemas.microsoft.com/office/drawing/2014/main" id="{8ADA033A-55A8-1C50-76C9-35F14F2466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69573A0-8133-1E11-C1A8-9FE1BC4108BA}"/>
                    </a:ext>
                  </a:extLst>
                </p:cNvPr>
                <p:cNvSpPr txBox="1"/>
                <p:nvPr/>
              </p:nvSpPr>
              <p:spPr>
                <a:xfrm>
                  <a:off x="4787543" y="377196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F85C4E2-0231-2B1F-9387-936B2D8100C1}"/>
                  </a:ext>
                </a:extLst>
              </p:cNvPr>
              <p:cNvSpPr txBox="1"/>
              <p:nvPr/>
            </p:nvSpPr>
            <p:spPr>
              <a:xfrm>
                <a:off x="5563082" y="5438477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191FAAB-55DB-E1B7-6466-9645220677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00136" y="5190596"/>
              <a:ext cx="582547" cy="38395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Graphic 27" descr="Key with solid fill">
            <a:extLst>
              <a:ext uri="{FF2B5EF4-FFF2-40B4-BE49-F238E27FC236}">
                <a16:creationId xmlns:a16="http://schemas.microsoft.com/office/drawing/2014/main" id="{881C633D-242F-A8A0-4CC3-C1E5D22F9F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99903" y="4462211"/>
            <a:ext cx="1738144" cy="17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33829 -0.003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6406 0.34861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DFF6085-8B1F-7584-D5E2-4443D2A5F3BC}"/>
              </a:ext>
            </a:extLst>
          </p:cNvPr>
          <p:cNvGrpSpPr/>
          <p:nvPr/>
        </p:nvGrpSpPr>
        <p:grpSpPr>
          <a:xfrm>
            <a:off x="9967483" y="4622993"/>
            <a:ext cx="2058619" cy="1521194"/>
            <a:chOff x="8524547" y="4820784"/>
            <a:chExt cx="2058619" cy="1521194"/>
          </a:xfrm>
        </p:grpSpPr>
        <p:sp>
          <p:nvSpPr>
            <p:cNvPr id="99" name="Left Bracket 98">
              <a:extLst>
                <a:ext uri="{FF2B5EF4-FFF2-40B4-BE49-F238E27FC236}">
                  <a16:creationId xmlns:a16="http://schemas.microsoft.com/office/drawing/2014/main" id="{7FC2E27E-9AFB-8D3F-1825-075988559FFC}"/>
                </a:ext>
              </a:extLst>
            </p:cNvPr>
            <p:cNvSpPr/>
            <p:nvPr/>
          </p:nvSpPr>
          <p:spPr>
            <a:xfrm>
              <a:off x="8947073" y="4820785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4E1421-AC83-B721-72E3-EF3088FF07AF}"/>
                </a:ext>
              </a:extLst>
            </p:cNvPr>
            <p:cNvSpPr txBox="1"/>
            <p:nvPr/>
          </p:nvSpPr>
          <p:spPr>
            <a:xfrm>
              <a:off x="8524547" y="518540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101" name="Left Bracket 100">
              <a:extLst>
                <a:ext uri="{FF2B5EF4-FFF2-40B4-BE49-F238E27FC236}">
                  <a16:creationId xmlns:a16="http://schemas.microsoft.com/office/drawing/2014/main" id="{F83EE051-DB7A-8F9E-F52A-976B6D4DAE49}"/>
                </a:ext>
              </a:extLst>
            </p:cNvPr>
            <p:cNvSpPr/>
            <p:nvPr/>
          </p:nvSpPr>
          <p:spPr>
            <a:xfrm rot="10800000">
              <a:off x="10414060" y="482078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ABC754F-F119-EA74-66A6-60CE872356BC}"/>
                </a:ext>
              </a:extLst>
            </p:cNvPr>
            <p:cNvGrpSpPr/>
            <p:nvPr/>
          </p:nvGrpSpPr>
          <p:grpSpPr>
            <a:xfrm>
              <a:off x="9836886" y="5505232"/>
              <a:ext cx="745613" cy="761080"/>
              <a:chOff x="4329188" y="3771969"/>
              <a:chExt cx="745613" cy="761080"/>
            </a:xfrm>
          </p:grpSpPr>
          <p:pic>
            <p:nvPicPr>
              <p:cNvPr id="112" name="Content Placeholder 12 8 2 1" descr="Old Key with solid fill">
                <a:extLst>
                  <a:ext uri="{FF2B5EF4-FFF2-40B4-BE49-F238E27FC236}">
                    <a16:creationId xmlns:a16="http://schemas.microsoft.com/office/drawing/2014/main" id="{F9DBDDB4-B0DB-C7DF-D07A-9D686842F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B4DFC02-AF38-07DB-9C95-308781458966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0F530CC-282F-3F65-8F3C-220EE6BB9B9A}"/>
                </a:ext>
              </a:extLst>
            </p:cNvPr>
            <p:cNvGrpSpPr/>
            <p:nvPr/>
          </p:nvGrpSpPr>
          <p:grpSpPr>
            <a:xfrm>
              <a:off x="9169340" y="5177411"/>
              <a:ext cx="610665" cy="486977"/>
              <a:chOff x="5222662" y="4972210"/>
              <a:chExt cx="1109893" cy="885089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9A752ADC-46A4-01BD-116C-A0E5BA89B4EF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33900" cy="698734"/>
                <a:chOff x="4329188" y="3834315"/>
                <a:chExt cx="833900" cy="698734"/>
              </a:xfrm>
            </p:grpSpPr>
            <p:pic>
              <p:nvPicPr>
                <p:cNvPr id="122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FBC23458-B77A-5DE0-B90D-91B5DBD85B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3ADF3340-934B-BA76-517E-A92F5BCBA59A}"/>
                    </a:ext>
                  </a:extLst>
                </p:cNvPr>
                <p:cNvSpPr txBox="1"/>
                <p:nvPr/>
              </p:nvSpPr>
              <p:spPr>
                <a:xfrm>
                  <a:off x="4699260" y="3834315"/>
                  <a:ext cx="463828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10746EC-D4A5-F519-1F86-D2F8124F2ECA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652E17-7098-919D-502E-27E4676A8B1F}"/>
                </a:ext>
              </a:extLst>
            </p:cNvPr>
            <p:cNvGrpSpPr/>
            <p:nvPr/>
          </p:nvGrpSpPr>
          <p:grpSpPr>
            <a:xfrm>
              <a:off x="9873197" y="5176044"/>
              <a:ext cx="610666" cy="486977"/>
              <a:chOff x="5222662" y="4972210"/>
              <a:chExt cx="1109894" cy="88508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94093FE-2E63-AA46-CECE-F6BAAFB2188E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50" cy="698734"/>
                <a:chOff x="4329188" y="3834315"/>
                <a:chExt cx="865950" cy="698734"/>
              </a:xfrm>
            </p:grpSpPr>
            <p:pic>
              <p:nvPicPr>
                <p:cNvPr id="10" name="Content Placeholder 12 1 3 2 2 1" descr="Old Key with solid fill">
                  <a:extLst>
                    <a:ext uri="{FF2B5EF4-FFF2-40B4-BE49-F238E27FC236}">
                      <a16:creationId xmlns:a16="http://schemas.microsoft.com/office/drawing/2014/main" id="{C19BF3B0-BD36-DE57-19B8-E888A05226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7A28196-B9EA-26B3-D5C9-C2C65C33A81D}"/>
                    </a:ext>
                  </a:extLst>
                </p:cNvPr>
                <p:cNvSpPr txBox="1"/>
                <p:nvPr/>
              </p:nvSpPr>
              <p:spPr>
                <a:xfrm>
                  <a:off x="4667213" y="3834315"/>
                  <a:ext cx="527925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A01A84-1143-4407-28D1-70CF8ED7E31D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7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2B3ACB-C6FA-ECB9-EDC6-861F4DCBE509}"/>
              </a:ext>
            </a:extLst>
          </p:cNvPr>
          <p:cNvGrpSpPr>
            <a:grpSpLocks noChangeAspect="1"/>
          </p:cNvGrpSpPr>
          <p:nvPr/>
        </p:nvGrpSpPr>
        <p:grpSpPr>
          <a:xfrm>
            <a:off x="10615967" y="5369760"/>
            <a:ext cx="614818" cy="852638"/>
            <a:chOff x="1053921" y="3903214"/>
            <a:chExt cx="1117441" cy="154968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8500591-1448-9F01-976E-67DB573650B8}"/>
                </a:ext>
              </a:extLst>
            </p:cNvPr>
            <p:cNvGrpSpPr/>
            <p:nvPr/>
          </p:nvGrpSpPr>
          <p:grpSpPr>
            <a:xfrm>
              <a:off x="1061469" y="3903214"/>
              <a:ext cx="1109893" cy="885088"/>
              <a:chOff x="5222662" y="4972210"/>
              <a:chExt cx="1109893" cy="88508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FAB13A3-6EBD-0C16-12B6-5008A574E077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48" cy="698734"/>
                <a:chOff x="4329188" y="3834315"/>
                <a:chExt cx="865948" cy="698734"/>
              </a:xfrm>
            </p:grpSpPr>
            <p:pic>
              <p:nvPicPr>
                <p:cNvPr id="44" name="Content Placeholder 12 1 2 2 1" descr="Old Key with solid fill">
                  <a:extLst>
                    <a:ext uri="{FF2B5EF4-FFF2-40B4-BE49-F238E27FC236}">
                      <a16:creationId xmlns:a16="http://schemas.microsoft.com/office/drawing/2014/main" id="{F7493C15-7C09-8BFD-DC5B-D1AC695810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41773CC-AAE6-A44F-A2D6-19E262A9EF53}"/>
                    </a:ext>
                  </a:extLst>
                </p:cNvPr>
                <p:cNvSpPr txBox="1"/>
                <p:nvPr/>
              </p:nvSpPr>
              <p:spPr>
                <a:xfrm>
                  <a:off x="4667211" y="3834315"/>
                  <a:ext cx="527925" cy="47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BEA15B0-880A-EA58-5DA3-E73049B314A7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256E107-4E67-CFC9-DBC5-35845A962B37}"/>
                </a:ext>
              </a:extLst>
            </p:cNvPr>
            <p:cNvGrpSpPr/>
            <p:nvPr/>
          </p:nvGrpSpPr>
          <p:grpSpPr>
            <a:xfrm>
              <a:off x="1053921" y="4567808"/>
              <a:ext cx="1109894" cy="885089"/>
              <a:chOff x="5222662" y="4972210"/>
              <a:chExt cx="1109894" cy="88508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CAC261E-5B0D-5111-D315-B22FC2CBE879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50" cy="698734"/>
                <a:chOff x="4329188" y="3834315"/>
                <a:chExt cx="865950" cy="698734"/>
              </a:xfrm>
            </p:grpSpPr>
            <p:pic>
              <p:nvPicPr>
                <p:cNvPr id="40" name="Content Placeholder 12 1 3 2 2 2" descr="Old Key with solid fill">
                  <a:extLst>
                    <a:ext uri="{FF2B5EF4-FFF2-40B4-BE49-F238E27FC236}">
                      <a16:creationId xmlns:a16="http://schemas.microsoft.com/office/drawing/2014/main" id="{B3DCB4D9-AD93-B19A-3F26-1462F7E03C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201CB37-6446-15BA-EA09-6B84FD33BB99}"/>
                    </a:ext>
                  </a:extLst>
                </p:cNvPr>
                <p:cNvSpPr txBox="1"/>
                <p:nvPr/>
              </p:nvSpPr>
              <p:spPr>
                <a:xfrm>
                  <a:off x="4667214" y="3834315"/>
                  <a:ext cx="527924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4F8569-1A2D-6685-7512-BB1965EEEF4A}"/>
                  </a:ext>
                </a:extLst>
              </p:cNvPr>
              <p:cNvSpPr txBox="1"/>
              <p:nvPr/>
            </p:nvSpPr>
            <p:spPr>
              <a:xfrm>
                <a:off x="5475408" y="5381818"/>
                <a:ext cx="857148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8" name="Graphic 57" descr="Close with solid fill">
            <a:extLst>
              <a:ext uri="{FF2B5EF4-FFF2-40B4-BE49-F238E27FC236}">
                <a16:creationId xmlns:a16="http://schemas.microsoft.com/office/drawing/2014/main" id="{98E58256-A7B7-EC19-99FB-CA2670E940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25268" y="4603288"/>
            <a:ext cx="466590" cy="466590"/>
          </a:xfrm>
          <a:prstGeom prst="rect">
            <a:avLst/>
          </a:prstGeom>
        </p:spPr>
      </p:pic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1F26916F-B346-5371-BEC8-EBB2ABD2D3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54134" y="5489677"/>
            <a:ext cx="612328" cy="612328"/>
          </a:xfrm>
          <a:prstGeom prst="rect">
            <a:avLst/>
          </a:prstGeom>
        </p:spPr>
      </p:pic>
      <p:pic>
        <p:nvPicPr>
          <p:cNvPr id="28" name="Graphic 27" descr="Key with solid fill">
            <a:extLst>
              <a:ext uri="{FF2B5EF4-FFF2-40B4-BE49-F238E27FC236}">
                <a16:creationId xmlns:a16="http://schemas.microsoft.com/office/drawing/2014/main" id="{881C633D-242F-A8A0-4CC3-C1E5D22F9F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9903" y="4462211"/>
            <a:ext cx="1738144" cy="173814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A415CEF-80DB-E31A-944C-D8F158126679}"/>
              </a:ext>
            </a:extLst>
          </p:cNvPr>
          <p:cNvGrpSpPr/>
          <p:nvPr/>
        </p:nvGrpSpPr>
        <p:grpSpPr>
          <a:xfrm>
            <a:off x="5895668" y="4622993"/>
            <a:ext cx="2058619" cy="1521194"/>
            <a:chOff x="8524547" y="4820784"/>
            <a:chExt cx="2058619" cy="1521194"/>
          </a:xfrm>
        </p:grpSpPr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A4FA1730-33EC-8B72-83B3-1CE84F14EE34}"/>
                </a:ext>
              </a:extLst>
            </p:cNvPr>
            <p:cNvSpPr/>
            <p:nvPr/>
          </p:nvSpPr>
          <p:spPr>
            <a:xfrm>
              <a:off x="8947073" y="4820785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B3F9DE-3289-88A2-6924-5B6E925BA3C8}"/>
                </a:ext>
              </a:extLst>
            </p:cNvPr>
            <p:cNvSpPr txBox="1"/>
            <p:nvPr/>
          </p:nvSpPr>
          <p:spPr>
            <a:xfrm>
              <a:off x="8524547" y="518540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56" name="Left Bracket 55">
              <a:extLst>
                <a:ext uri="{FF2B5EF4-FFF2-40B4-BE49-F238E27FC236}">
                  <a16:creationId xmlns:a16="http://schemas.microsoft.com/office/drawing/2014/main" id="{11E4DF97-D296-DB02-9A1D-66E23E92B1D4}"/>
                </a:ext>
              </a:extLst>
            </p:cNvPr>
            <p:cNvSpPr/>
            <p:nvPr/>
          </p:nvSpPr>
          <p:spPr>
            <a:xfrm rot="10800000">
              <a:off x="10414060" y="482078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DA34068-54A5-2D72-A44D-66D1A90C0A92}"/>
                </a:ext>
              </a:extLst>
            </p:cNvPr>
            <p:cNvGrpSpPr/>
            <p:nvPr/>
          </p:nvGrpSpPr>
          <p:grpSpPr>
            <a:xfrm>
              <a:off x="9072377" y="5512874"/>
              <a:ext cx="745613" cy="761080"/>
              <a:chOff x="4329188" y="3771969"/>
              <a:chExt cx="745613" cy="761080"/>
            </a:xfrm>
          </p:grpSpPr>
          <p:pic>
            <p:nvPicPr>
              <p:cNvPr id="69" name="Content Placeholder 12 7 2 1" descr="Old Key with solid fill">
                <a:extLst>
                  <a:ext uri="{FF2B5EF4-FFF2-40B4-BE49-F238E27FC236}">
                    <a16:creationId xmlns:a16="http://schemas.microsoft.com/office/drawing/2014/main" id="{B500F005-55DC-9A11-DAAC-14DEA45A6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824767-095C-FEE3-F13B-83FFE565413D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A6FA3B1-786B-DB79-59A7-1F8F37B3E1E3}"/>
                </a:ext>
              </a:extLst>
            </p:cNvPr>
            <p:cNvGrpSpPr/>
            <p:nvPr/>
          </p:nvGrpSpPr>
          <p:grpSpPr>
            <a:xfrm>
              <a:off x="9836886" y="5505232"/>
              <a:ext cx="745613" cy="761080"/>
              <a:chOff x="4329188" y="3771969"/>
              <a:chExt cx="745613" cy="761080"/>
            </a:xfrm>
          </p:grpSpPr>
          <p:pic>
            <p:nvPicPr>
              <p:cNvPr id="67" name="Content Placeholder 12 8 2 1" descr="Old Key with solid fill">
                <a:extLst>
                  <a:ext uri="{FF2B5EF4-FFF2-40B4-BE49-F238E27FC236}">
                    <a16:creationId xmlns:a16="http://schemas.microsoft.com/office/drawing/2014/main" id="{3AE2B8A2-937B-4A1F-4960-34C90B1D2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18C73D-A45A-0897-3211-EFD02D0F1358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B07FAA-E9AC-71C3-25FA-654188E0B3EA}"/>
                </a:ext>
              </a:extLst>
            </p:cNvPr>
            <p:cNvGrpSpPr/>
            <p:nvPr/>
          </p:nvGrpSpPr>
          <p:grpSpPr>
            <a:xfrm>
              <a:off x="9169340" y="5177411"/>
              <a:ext cx="610665" cy="486977"/>
              <a:chOff x="5222662" y="4972210"/>
              <a:chExt cx="1109893" cy="885089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060C313-75A4-BA22-E45C-CF2F33E69FD9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33900" cy="698734"/>
                <a:chOff x="4329188" y="3834315"/>
                <a:chExt cx="833900" cy="698734"/>
              </a:xfrm>
            </p:grpSpPr>
            <p:pic>
              <p:nvPicPr>
                <p:cNvPr id="65" name="Content Placeholder 12 1 3 2 1" descr="Old Key with solid fill">
                  <a:extLst>
                    <a:ext uri="{FF2B5EF4-FFF2-40B4-BE49-F238E27FC236}">
                      <a16:creationId xmlns:a16="http://schemas.microsoft.com/office/drawing/2014/main" id="{E86F89B1-CAC4-CF9B-5683-40E160E57E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6E742DB-127A-D2A9-CA8E-0DF53CB03835}"/>
                    </a:ext>
                  </a:extLst>
                </p:cNvPr>
                <p:cNvSpPr txBox="1"/>
                <p:nvPr/>
              </p:nvSpPr>
              <p:spPr>
                <a:xfrm>
                  <a:off x="4699260" y="3834315"/>
                  <a:ext cx="463828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F2D6169-579F-50AD-6A95-98CC24721EDB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6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DD9537-854C-67A3-D3F0-4CA56319C8A3}"/>
              </a:ext>
            </a:extLst>
          </p:cNvPr>
          <p:cNvGrpSpPr>
            <a:grpSpLocks noChangeAspect="1"/>
          </p:cNvGrpSpPr>
          <p:nvPr/>
        </p:nvGrpSpPr>
        <p:grpSpPr>
          <a:xfrm>
            <a:off x="7244089" y="4613958"/>
            <a:ext cx="614819" cy="852638"/>
            <a:chOff x="1053921" y="3903214"/>
            <a:chExt cx="1117442" cy="154968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F7F91DF-90F2-C465-B59C-7729D7F9991C}"/>
                </a:ext>
              </a:extLst>
            </p:cNvPr>
            <p:cNvGrpSpPr/>
            <p:nvPr/>
          </p:nvGrpSpPr>
          <p:grpSpPr>
            <a:xfrm>
              <a:off x="1061469" y="3903214"/>
              <a:ext cx="1109894" cy="885088"/>
              <a:chOff x="5222662" y="4972210"/>
              <a:chExt cx="1109894" cy="88508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32DA88E-3B3A-9E25-C7D2-0A8E490285AC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46" cy="698734"/>
                <a:chOff x="4329188" y="3834315"/>
                <a:chExt cx="865946" cy="698734"/>
              </a:xfrm>
            </p:grpSpPr>
            <p:pic>
              <p:nvPicPr>
                <p:cNvPr id="52" name="Content Placeholder 12 1 2 2 1" descr="Old Key with solid fill">
                  <a:extLst>
                    <a:ext uri="{FF2B5EF4-FFF2-40B4-BE49-F238E27FC236}">
                      <a16:creationId xmlns:a16="http://schemas.microsoft.com/office/drawing/2014/main" id="{079113BF-8E53-EE4B-F6B5-B072D414C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9FC7D7C-A79C-50BA-B7BC-B92EE52E95E9}"/>
                    </a:ext>
                  </a:extLst>
                </p:cNvPr>
                <p:cNvSpPr txBox="1"/>
                <p:nvPr/>
              </p:nvSpPr>
              <p:spPr>
                <a:xfrm>
                  <a:off x="4667211" y="3834315"/>
                  <a:ext cx="527923" cy="47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E4EBBD1-9066-0546-69F3-8793CD91D81D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7" cy="47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9DC1EED-D294-6597-9E7C-35B3974457ED}"/>
                </a:ext>
              </a:extLst>
            </p:cNvPr>
            <p:cNvGrpSpPr/>
            <p:nvPr/>
          </p:nvGrpSpPr>
          <p:grpSpPr>
            <a:xfrm>
              <a:off x="1053921" y="4567808"/>
              <a:ext cx="1109894" cy="885089"/>
              <a:chOff x="5222662" y="4972210"/>
              <a:chExt cx="1109894" cy="88508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B1180BD-55D4-266D-1456-267CC19CD116}"/>
                  </a:ext>
                </a:extLst>
              </p:cNvPr>
              <p:cNvGrpSpPr/>
              <p:nvPr/>
            </p:nvGrpSpPr>
            <p:grpSpPr>
              <a:xfrm>
                <a:off x="5222662" y="4972210"/>
                <a:ext cx="865950" cy="698734"/>
                <a:chOff x="4329188" y="3834315"/>
                <a:chExt cx="865950" cy="698734"/>
              </a:xfrm>
            </p:grpSpPr>
            <p:pic>
              <p:nvPicPr>
                <p:cNvPr id="48" name="Content Placeholder 12 1 3 2 2" descr="Old Key with solid fill">
                  <a:extLst>
                    <a:ext uri="{FF2B5EF4-FFF2-40B4-BE49-F238E27FC236}">
                      <a16:creationId xmlns:a16="http://schemas.microsoft.com/office/drawing/2014/main" id="{610A3EB9-971A-15B6-0E37-F0908DC02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696679">
                  <a:off x="4329188" y="3933399"/>
                  <a:ext cx="599650" cy="599650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294B529-A3FB-F388-F691-A247CCF53141}"/>
                    </a:ext>
                  </a:extLst>
                </p:cNvPr>
                <p:cNvSpPr txBox="1"/>
                <p:nvPr/>
              </p:nvSpPr>
              <p:spPr>
                <a:xfrm>
                  <a:off x="4667213" y="3834315"/>
                  <a:ext cx="527925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1FF90A-7462-6490-2E85-E2891C9283F4}"/>
                  </a:ext>
                </a:extLst>
              </p:cNvPr>
              <p:cNvSpPr txBox="1"/>
              <p:nvPr/>
            </p:nvSpPr>
            <p:spPr>
              <a:xfrm>
                <a:off x="5475409" y="5381818"/>
                <a:ext cx="857147" cy="47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E8F87A-8E9A-44FA-7620-69F504C41647}"/>
              </a:ext>
            </a:extLst>
          </p:cNvPr>
          <p:cNvSpPr txBox="1"/>
          <p:nvPr/>
        </p:nvSpPr>
        <p:spPr>
          <a:xfrm>
            <a:off x="9070318" y="5472068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56AD78-9B84-CDA7-9471-BB21B31E54E9}"/>
              </a:ext>
            </a:extLst>
          </p:cNvPr>
          <p:cNvSpPr txBox="1"/>
          <p:nvPr/>
        </p:nvSpPr>
        <p:spPr>
          <a:xfrm>
            <a:off x="5163274" y="5461315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 title="IguanaTex Bitmap Display">
            <a:extLst>
              <a:ext uri="{FF2B5EF4-FFF2-40B4-BE49-F238E27FC236}">
                <a16:creationId xmlns:a16="http://schemas.microsoft.com/office/drawing/2014/main" id="{8C5B296B-296F-6D2A-9109-270D623B1E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40" y="1283451"/>
            <a:ext cx="5285409" cy="531078"/>
          </a:xfrm>
          <a:prstGeom prst="rect">
            <a:avLst/>
          </a:prstGeom>
        </p:spPr>
      </p:pic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A345AAED-770C-0ABB-8A59-FD4B0B67E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474" y="4462211"/>
            <a:ext cx="1738144" cy="173814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FEC549A-4722-648D-B9F4-CB9D10857FF3}"/>
              </a:ext>
            </a:extLst>
          </p:cNvPr>
          <p:cNvGrpSpPr/>
          <p:nvPr/>
        </p:nvGrpSpPr>
        <p:grpSpPr>
          <a:xfrm>
            <a:off x="1771239" y="4606316"/>
            <a:ext cx="2058619" cy="1537871"/>
            <a:chOff x="8524547" y="1988327"/>
            <a:chExt cx="2058619" cy="1537871"/>
          </a:xfrm>
        </p:grpSpPr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D4DC52BC-731C-F263-CE27-52D4B0E3F348}"/>
                </a:ext>
              </a:extLst>
            </p:cNvPr>
            <p:cNvSpPr/>
            <p:nvPr/>
          </p:nvSpPr>
          <p:spPr>
            <a:xfrm>
              <a:off x="8947073" y="2005005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8C6C0B-E17B-E54E-2902-6F11271C7C61}"/>
                </a:ext>
              </a:extLst>
            </p:cNvPr>
            <p:cNvSpPr txBox="1"/>
            <p:nvPr/>
          </p:nvSpPr>
          <p:spPr>
            <a:xfrm>
              <a:off x="8524547" y="2369629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419F8495-116F-A666-B899-BBB5967018FD}"/>
                </a:ext>
              </a:extLst>
            </p:cNvPr>
            <p:cNvSpPr/>
            <p:nvPr/>
          </p:nvSpPr>
          <p:spPr>
            <a:xfrm rot="10800000">
              <a:off x="10414060" y="2005004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7C05D43-BBC5-606E-22C6-4671A10D9DB6}"/>
                </a:ext>
              </a:extLst>
            </p:cNvPr>
            <p:cNvGrpSpPr/>
            <p:nvPr/>
          </p:nvGrpSpPr>
          <p:grpSpPr>
            <a:xfrm>
              <a:off x="9836886" y="1988327"/>
              <a:ext cx="745613" cy="761080"/>
              <a:chOff x="4329188" y="3771969"/>
              <a:chExt cx="745613" cy="761080"/>
            </a:xfrm>
          </p:grpSpPr>
          <p:pic>
            <p:nvPicPr>
              <p:cNvPr id="91" name="Content Placeholder 12 6 2" descr="Old Key with solid fill">
                <a:extLst>
                  <a:ext uri="{FF2B5EF4-FFF2-40B4-BE49-F238E27FC236}">
                    <a16:creationId xmlns:a16="http://schemas.microsoft.com/office/drawing/2014/main" id="{CA733509-9E66-3BFB-7B01-DB39148F1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EC6DF52-E7CE-D627-2EF1-554D9588CA3D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E9BAD88-8EA1-9396-528E-7189D4C4151D}"/>
                </a:ext>
              </a:extLst>
            </p:cNvPr>
            <p:cNvGrpSpPr/>
            <p:nvPr/>
          </p:nvGrpSpPr>
          <p:grpSpPr>
            <a:xfrm>
              <a:off x="9072377" y="2697094"/>
              <a:ext cx="745613" cy="761080"/>
              <a:chOff x="4329188" y="3771969"/>
              <a:chExt cx="745613" cy="761080"/>
            </a:xfrm>
          </p:grpSpPr>
          <p:pic>
            <p:nvPicPr>
              <p:cNvPr id="89" name="Content Placeholder 12 7 2 2" descr="Old Key with solid fill">
                <a:extLst>
                  <a:ext uri="{FF2B5EF4-FFF2-40B4-BE49-F238E27FC236}">
                    <a16:creationId xmlns:a16="http://schemas.microsoft.com/office/drawing/2014/main" id="{7A563E58-5286-51AE-DFB6-54FD0C17F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9EB0D01-9FDB-9D09-7A50-48EA66CD412F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A18371D-4AFD-007F-AA94-EE5EF2E7ADC5}"/>
                </a:ext>
              </a:extLst>
            </p:cNvPr>
            <p:cNvGrpSpPr/>
            <p:nvPr/>
          </p:nvGrpSpPr>
          <p:grpSpPr>
            <a:xfrm>
              <a:off x="9836886" y="2689452"/>
              <a:ext cx="745613" cy="761080"/>
              <a:chOff x="4329188" y="3771969"/>
              <a:chExt cx="745613" cy="761080"/>
            </a:xfrm>
          </p:grpSpPr>
          <p:pic>
            <p:nvPicPr>
              <p:cNvPr id="87" name="Content Placeholder 12 8 2 2" descr="Old Key with solid fill">
                <a:extLst>
                  <a:ext uri="{FF2B5EF4-FFF2-40B4-BE49-F238E27FC236}">
                    <a16:creationId xmlns:a16="http://schemas.microsoft.com/office/drawing/2014/main" id="{A91F8788-8017-ADD2-BCF5-B297359B0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696679">
                <a:off x="4329188" y="3933399"/>
                <a:ext cx="599650" cy="599650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886979-340A-092E-CCFA-6586FE32F905}"/>
                  </a:ext>
                </a:extLst>
              </p:cNvPr>
              <p:cNvSpPr txBox="1"/>
              <p:nvPr/>
            </p:nvSpPr>
            <p:spPr>
              <a:xfrm>
                <a:off x="4787542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C71A28F-6BA1-781D-4B0A-CEB0EFDA74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65301" y="1992508"/>
              <a:ext cx="614818" cy="852638"/>
              <a:chOff x="1053921" y="3903214"/>
              <a:chExt cx="1117441" cy="154968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1E06C9A-7B85-8A5C-5E6F-FECED38F3A31}"/>
                  </a:ext>
                </a:extLst>
              </p:cNvPr>
              <p:cNvGrpSpPr/>
              <p:nvPr/>
            </p:nvGrpSpPr>
            <p:grpSpPr>
              <a:xfrm>
                <a:off x="1061469" y="3903214"/>
                <a:ext cx="1109893" cy="885088"/>
                <a:chOff x="5222662" y="4972210"/>
                <a:chExt cx="1109893" cy="885088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5714F3B3-8456-57E1-039B-99E831D30D44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833900" cy="698734"/>
                  <a:chOff x="4329188" y="3834315"/>
                  <a:chExt cx="833900" cy="698734"/>
                </a:xfrm>
              </p:grpSpPr>
              <p:pic>
                <p:nvPicPr>
                  <p:cNvPr id="85" name="Content Placeholder 12 1 2 2 2" descr="Old Key with solid fill">
                    <a:extLst>
                      <a:ext uri="{FF2B5EF4-FFF2-40B4-BE49-F238E27FC236}">
                        <a16:creationId xmlns:a16="http://schemas.microsoft.com/office/drawing/2014/main" id="{5A019B1B-C12C-8EA1-CE32-AA1985DC5E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F5FA0418-0A0E-402F-81F7-BC1DF7BC1203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260" y="3834315"/>
                    <a:ext cx="463828" cy="475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7C633B1-6AD8-BA8A-D640-5DB6E9BE6F7A}"/>
                    </a:ext>
                  </a:extLst>
                </p:cNvPr>
                <p:cNvSpPr txBox="1"/>
                <p:nvPr/>
              </p:nvSpPr>
              <p:spPr>
                <a:xfrm>
                  <a:off x="5475409" y="5381818"/>
                  <a:ext cx="857146" cy="47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1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||0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AF24A44C-BA03-5060-CD35-7F6CFF222148}"/>
                  </a:ext>
                </a:extLst>
              </p:cNvPr>
              <p:cNvGrpSpPr/>
              <p:nvPr/>
            </p:nvGrpSpPr>
            <p:grpSpPr>
              <a:xfrm>
                <a:off x="1053921" y="4567808"/>
                <a:ext cx="1109893" cy="885089"/>
                <a:chOff x="5222662" y="4972210"/>
                <a:chExt cx="1109893" cy="885089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DC584686-7EDE-F28E-24C2-7F1B3F14EE20}"/>
                    </a:ext>
                  </a:extLst>
                </p:cNvPr>
                <p:cNvGrpSpPr/>
                <p:nvPr/>
              </p:nvGrpSpPr>
              <p:grpSpPr>
                <a:xfrm>
                  <a:off x="5222662" y="4972210"/>
                  <a:ext cx="833900" cy="698734"/>
                  <a:chOff x="4329188" y="3834315"/>
                  <a:chExt cx="833900" cy="698734"/>
                </a:xfrm>
              </p:grpSpPr>
              <p:pic>
                <p:nvPicPr>
                  <p:cNvPr id="81" name="Content Placeholder 12 1 3 2 3" descr="Old Key with solid fill">
                    <a:extLst>
                      <a:ext uri="{FF2B5EF4-FFF2-40B4-BE49-F238E27FC236}">
                        <a16:creationId xmlns:a16="http://schemas.microsoft.com/office/drawing/2014/main" id="{415786E8-8930-6B28-2704-7D418D61FA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 rot="2696679">
                    <a:off x="4329188" y="3933399"/>
                    <a:ext cx="599650" cy="59965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7BB7CD5E-7499-9337-0408-B7AB533F81EA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260" y="3834315"/>
                    <a:ext cx="463828" cy="475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DE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51F1E53-0A40-8829-D8D0-F06E2E1FF4C6}"/>
                    </a:ext>
                  </a:extLst>
                </p:cNvPr>
                <p:cNvSpPr txBox="1"/>
                <p:nvPr/>
              </p:nvSpPr>
              <p:spPr>
                <a:xfrm>
                  <a:off x="5475409" y="5381818"/>
                  <a:ext cx="857146" cy="475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</a:t>
                  </a:r>
                  <a:r>
                    <a:rPr lang="en-US" sz="11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||1</a:t>
                  </a:r>
                  <a:endParaRPr lang="en-DE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19B02561-4AEA-9C1A-DCBE-2DA78F0DBF8C}"/>
              </a:ext>
            </a:extLst>
          </p:cNvPr>
          <p:cNvSpPr txBox="1"/>
          <p:nvPr/>
        </p:nvSpPr>
        <p:spPr>
          <a:xfrm>
            <a:off x="1236148" y="5461315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Graphic 93" descr="Key with solid fill">
            <a:extLst>
              <a:ext uri="{FF2B5EF4-FFF2-40B4-BE49-F238E27FC236}">
                <a16:creationId xmlns:a16="http://schemas.microsoft.com/office/drawing/2014/main" id="{41F0EC5C-CF98-C8C3-84DD-673C831E51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47642" y="1643240"/>
            <a:ext cx="2078734" cy="2078734"/>
          </a:xfrm>
          <a:prstGeom prst="rect">
            <a:avLst/>
          </a:prstGeom>
        </p:spPr>
      </p:pic>
      <p:sp>
        <p:nvSpPr>
          <p:cNvPr id="95" name="Left Bracket 94">
            <a:extLst>
              <a:ext uri="{FF2B5EF4-FFF2-40B4-BE49-F238E27FC236}">
                <a16:creationId xmlns:a16="http://schemas.microsoft.com/office/drawing/2014/main" id="{044B1B0E-FA8B-53EC-51E5-CD8508D01A13}"/>
              </a:ext>
            </a:extLst>
          </p:cNvPr>
          <p:cNvSpPr/>
          <p:nvPr/>
        </p:nvSpPr>
        <p:spPr>
          <a:xfrm>
            <a:off x="8947073" y="2010142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9073A7D-E808-182E-D687-98B924093513}"/>
              </a:ext>
            </a:extLst>
          </p:cNvPr>
          <p:cNvSpPr txBox="1"/>
          <p:nvPr/>
        </p:nvSpPr>
        <p:spPr>
          <a:xfrm>
            <a:off x="8524547" y="2374766"/>
            <a:ext cx="3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en-DE" sz="3600" dirty="0"/>
          </a:p>
        </p:txBody>
      </p:sp>
      <p:sp>
        <p:nvSpPr>
          <p:cNvPr id="97" name="Left Bracket 96">
            <a:extLst>
              <a:ext uri="{FF2B5EF4-FFF2-40B4-BE49-F238E27FC236}">
                <a16:creationId xmlns:a16="http://schemas.microsoft.com/office/drawing/2014/main" id="{081EFC2F-1220-FEF1-3F3D-5F01A5944D7B}"/>
              </a:ext>
            </a:extLst>
          </p:cNvPr>
          <p:cNvSpPr/>
          <p:nvPr/>
        </p:nvSpPr>
        <p:spPr>
          <a:xfrm rot="10800000">
            <a:off x="10414060" y="2010141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E098C26-F962-83BE-2723-8A975C73FC43}"/>
              </a:ext>
            </a:extLst>
          </p:cNvPr>
          <p:cNvGrpSpPr/>
          <p:nvPr/>
        </p:nvGrpSpPr>
        <p:grpSpPr>
          <a:xfrm>
            <a:off x="9072377" y="1994226"/>
            <a:ext cx="745613" cy="761080"/>
            <a:chOff x="4329188" y="3771969"/>
            <a:chExt cx="745613" cy="761080"/>
          </a:xfrm>
        </p:grpSpPr>
        <p:pic>
          <p:nvPicPr>
            <p:cNvPr id="103" name="Content Placeholder 12 5" descr="Old Key with solid fill">
              <a:extLst>
                <a:ext uri="{FF2B5EF4-FFF2-40B4-BE49-F238E27FC236}">
                  <a16:creationId xmlns:a16="http://schemas.microsoft.com/office/drawing/2014/main" id="{D7EE46A3-BDD9-ECC2-0AD4-86E209384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4E02380-4488-2E3F-D9C4-81E60B4D7299}"/>
                </a:ext>
              </a:extLst>
            </p:cNvPr>
            <p:cNvSpPr txBox="1"/>
            <p:nvPr/>
          </p:nvSpPr>
          <p:spPr>
            <a:xfrm>
              <a:off x="4787543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14CA450-0188-E0E3-4E6B-C4F67B013311}"/>
              </a:ext>
            </a:extLst>
          </p:cNvPr>
          <p:cNvGrpSpPr/>
          <p:nvPr/>
        </p:nvGrpSpPr>
        <p:grpSpPr>
          <a:xfrm>
            <a:off x="9836886" y="1993464"/>
            <a:ext cx="745613" cy="761080"/>
            <a:chOff x="4329188" y="3771969"/>
            <a:chExt cx="745613" cy="761080"/>
          </a:xfrm>
        </p:grpSpPr>
        <p:pic>
          <p:nvPicPr>
            <p:cNvPr id="106" name="Content Placeholder 12 6 1" descr="Old Key with solid fill">
              <a:extLst>
                <a:ext uri="{FF2B5EF4-FFF2-40B4-BE49-F238E27FC236}">
                  <a16:creationId xmlns:a16="http://schemas.microsoft.com/office/drawing/2014/main" id="{33A74631-2C66-8360-5668-63809DB67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9A6EC64-9FD2-8A52-FCD1-40D711A91126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F26436-404A-308F-5BB5-FE0D6EC85AD4}"/>
              </a:ext>
            </a:extLst>
          </p:cNvPr>
          <p:cNvGrpSpPr/>
          <p:nvPr/>
        </p:nvGrpSpPr>
        <p:grpSpPr>
          <a:xfrm>
            <a:off x="9072377" y="2702231"/>
            <a:ext cx="745613" cy="761080"/>
            <a:chOff x="4329188" y="3771969"/>
            <a:chExt cx="745613" cy="761080"/>
          </a:xfrm>
        </p:grpSpPr>
        <p:pic>
          <p:nvPicPr>
            <p:cNvPr id="109" name="Content Placeholder 12 7 1" descr="Old Key with solid fill">
              <a:extLst>
                <a:ext uri="{FF2B5EF4-FFF2-40B4-BE49-F238E27FC236}">
                  <a16:creationId xmlns:a16="http://schemas.microsoft.com/office/drawing/2014/main" id="{D6BBD5D7-7DCA-1074-9317-34F8B9C94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14FA372-6DD0-96A3-5C8F-1340C4717A55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BC7165D-F338-D5DA-6C55-8E352B3B8805}"/>
              </a:ext>
            </a:extLst>
          </p:cNvPr>
          <p:cNvGrpSpPr/>
          <p:nvPr/>
        </p:nvGrpSpPr>
        <p:grpSpPr>
          <a:xfrm>
            <a:off x="9836886" y="2694589"/>
            <a:ext cx="745613" cy="761080"/>
            <a:chOff x="4329188" y="3771969"/>
            <a:chExt cx="745613" cy="761080"/>
          </a:xfrm>
        </p:grpSpPr>
        <p:pic>
          <p:nvPicPr>
            <p:cNvPr id="115" name="Content Placeholder 12 8 1" descr="Old Key with solid fill">
              <a:extLst>
                <a:ext uri="{FF2B5EF4-FFF2-40B4-BE49-F238E27FC236}">
                  <a16:creationId xmlns:a16="http://schemas.microsoft.com/office/drawing/2014/main" id="{08AD6811-236E-BC1A-3B8D-E2D14C88D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696679">
              <a:off x="4329188" y="3933399"/>
              <a:ext cx="599650" cy="59965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9A287C4-1D0E-F987-3258-FF2E8FECC854}"/>
                </a:ext>
              </a:extLst>
            </p:cNvPr>
            <p:cNvSpPr txBox="1"/>
            <p:nvPr/>
          </p:nvSpPr>
          <p:spPr>
            <a:xfrm>
              <a:off x="4787542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8" name="Graphic 97" descr="Key with solid fill">
            <a:extLst>
              <a:ext uri="{FF2B5EF4-FFF2-40B4-BE49-F238E27FC236}">
                <a16:creationId xmlns:a16="http://schemas.microsoft.com/office/drawing/2014/main" id="{26A463D7-8B66-F1A6-EC9E-6513BF488CA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71718" y="4462211"/>
            <a:ext cx="1738144" cy="17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3349 -0.0020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F59-E33B-0752-380D-B8048A7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UPIBE: Bounded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(k,c)\gets\enc_\mathrm{UI}(\pk,\ad_1\|..\|\ad_l)$\\&#10;&#10;&#10;\end{document}" title="IguanaTex Bitmap Display">
            <a:extLst>
              <a:ext uri="{FF2B5EF4-FFF2-40B4-BE49-F238E27FC236}">
                <a16:creationId xmlns:a16="http://schemas.microsoft.com/office/drawing/2014/main" id="{509A55DB-F75D-8E58-F19A-9127D4FC64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47" y="1260654"/>
            <a:ext cx="5798725" cy="479222"/>
          </a:xfrm>
          <a:prstGeom prst="rect">
            <a:avLst/>
          </a:prstGeom>
        </p:spPr>
      </p:pic>
      <p:grpSp>
        <p:nvGrpSpPr>
          <p:cNvPr id="347" name="Group 346">
            <a:extLst>
              <a:ext uri="{FF2B5EF4-FFF2-40B4-BE49-F238E27FC236}">
                <a16:creationId xmlns:a16="http://schemas.microsoft.com/office/drawing/2014/main" id="{E699099E-19A3-E7BE-8943-CB9D0432A4C0}"/>
              </a:ext>
            </a:extLst>
          </p:cNvPr>
          <p:cNvGrpSpPr/>
          <p:nvPr/>
        </p:nvGrpSpPr>
        <p:grpSpPr>
          <a:xfrm>
            <a:off x="3040926" y="1843184"/>
            <a:ext cx="3298157" cy="1737121"/>
            <a:chOff x="3040926" y="1843184"/>
            <a:chExt cx="3298157" cy="1737121"/>
          </a:xfrm>
        </p:grpSpPr>
        <p:pic>
          <p:nvPicPr>
            <p:cNvPr id="35" name="Graphic 34" descr="Lock with solid fill">
              <a:extLst>
                <a:ext uri="{FF2B5EF4-FFF2-40B4-BE49-F238E27FC236}">
                  <a16:creationId xmlns:a16="http://schemas.microsoft.com/office/drawing/2014/main" id="{8D7BC140-8CA4-6693-2761-9817A6C4A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40926" y="1843184"/>
              <a:ext cx="1521193" cy="1521193"/>
            </a:xfrm>
            <a:prstGeom prst="rect">
              <a:avLst/>
            </a:prstGeom>
          </p:spPr>
        </p:pic>
        <p:sp>
          <p:nvSpPr>
            <p:cNvPr id="36" name="Left Bracket 35">
              <a:extLst>
                <a:ext uri="{FF2B5EF4-FFF2-40B4-BE49-F238E27FC236}">
                  <a16:creationId xmlns:a16="http://schemas.microsoft.com/office/drawing/2014/main" id="{111761FC-3277-C8DA-35DD-B47C7E2DF431}"/>
                </a:ext>
              </a:extLst>
            </p:cNvPr>
            <p:cNvSpPr/>
            <p:nvPr/>
          </p:nvSpPr>
          <p:spPr>
            <a:xfrm>
              <a:off x="4702990" y="2015051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7C6192-DE20-52D5-E27A-3A7AD89CD08E}"/>
                </a:ext>
              </a:extLst>
            </p:cNvPr>
            <p:cNvSpPr txBox="1"/>
            <p:nvPr/>
          </p:nvSpPr>
          <p:spPr>
            <a:xfrm>
              <a:off x="4280464" y="2379675"/>
              <a:ext cx="31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DE" sz="3600" dirty="0"/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CE323547-3975-F8FD-8B12-48608ACB3C69}"/>
                </a:ext>
              </a:extLst>
            </p:cNvPr>
            <p:cNvSpPr/>
            <p:nvPr/>
          </p:nvSpPr>
          <p:spPr>
            <a:xfrm rot="10800000">
              <a:off x="6169977" y="2015050"/>
              <a:ext cx="169106" cy="1521193"/>
            </a:xfrm>
            <a:prstGeom prst="leftBracket">
              <a:avLst>
                <a:gd name="adj" fmla="val 36330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A2E856D-49EA-7211-8DB2-4591558A8726}"/>
                </a:ext>
              </a:extLst>
            </p:cNvPr>
            <p:cNvGrpSpPr/>
            <p:nvPr/>
          </p:nvGrpSpPr>
          <p:grpSpPr>
            <a:xfrm>
              <a:off x="4760557" y="1948963"/>
              <a:ext cx="827985" cy="858918"/>
              <a:chOff x="3558959" y="3771969"/>
              <a:chExt cx="827985" cy="858918"/>
            </a:xfrm>
          </p:grpSpPr>
          <p:pic>
            <p:nvPicPr>
              <p:cNvPr id="40" name="Graphic 39" descr="Lock with solid fill">
                <a:extLst>
                  <a:ext uri="{FF2B5EF4-FFF2-40B4-BE49-F238E27FC236}">
                    <a16:creationId xmlns:a16="http://schemas.microsoft.com/office/drawing/2014/main" id="{9339261B-2D09-E6A2-5C4C-E31769228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A10618-F586-0C2D-5113-05BC920EB55E}"/>
                  </a:ext>
                </a:extLst>
              </p:cNvPr>
              <p:cNvSpPr txBox="1"/>
              <p:nvPr/>
            </p:nvSpPr>
            <p:spPr>
              <a:xfrm>
                <a:off x="4099686" y="3771969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19E2425-5361-265B-C8F9-20970B18F0BF}"/>
                </a:ext>
              </a:extLst>
            </p:cNvPr>
            <p:cNvGrpSpPr/>
            <p:nvPr/>
          </p:nvGrpSpPr>
          <p:grpSpPr>
            <a:xfrm>
              <a:off x="5455029" y="1948963"/>
              <a:ext cx="827985" cy="858918"/>
              <a:chOff x="3558959" y="3771969"/>
              <a:chExt cx="827985" cy="858918"/>
            </a:xfrm>
          </p:grpSpPr>
          <p:pic>
            <p:nvPicPr>
              <p:cNvPr id="43" name="Graphic 42" descr="Lock with solid fill">
                <a:extLst>
                  <a:ext uri="{FF2B5EF4-FFF2-40B4-BE49-F238E27FC236}">
                    <a16:creationId xmlns:a16="http://schemas.microsoft.com/office/drawing/2014/main" id="{C831434D-2AEA-3628-5E90-7EDE5C6FB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28B7E52-44F4-4744-1C8C-777320B25935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4777191-AE22-7FF5-96C6-006022920E51}"/>
                </a:ext>
              </a:extLst>
            </p:cNvPr>
            <p:cNvGrpSpPr/>
            <p:nvPr/>
          </p:nvGrpSpPr>
          <p:grpSpPr>
            <a:xfrm>
              <a:off x="4762876" y="2721387"/>
              <a:ext cx="827985" cy="858918"/>
              <a:chOff x="3558959" y="3771969"/>
              <a:chExt cx="827985" cy="858918"/>
            </a:xfrm>
          </p:grpSpPr>
          <p:pic>
            <p:nvPicPr>
              <p:cNvPr id="46" name="Graphic 45" descr="Lock with solid fill">
                <a:extLst>
                  <a:ext uri="{FF2B5EF4-FFF2-40B4-BE49-F238E27FC236}">
                    <a16:creationId xmlns:a16="http://schemas.microsoft.com/office/drawing/2014/main" id="{9C5AF61F-C5BE-9A94-B30D-B20C157ED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40B8999-EB9C-ACC1-33CF-A8844C72018B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53FDFF-C0EF-FC73-0C2F-7A30600DAE6D}"/>
                </a:ext>
              </a:extLst>
            </p:cNvPr>
            <p:cNvGrpSpPr/>
            <p:nvPr/>
          </p:nvGrpSpPr>
          <p:grpSpPr>
            <a:xfrm>
              <a:off x="5473588" y="2721387"/>
              <a:ext cx="827985" cy="858918"/>
              <a:chOff x="3558959" y="3771969"/>
              <a:chExt cx="827985" cy="858918"/>
            </a:xfrm>
          </p:grpSpPr>
          <p:pic>
            <p:nvPicPr>
              <p:cNvPr id="53" name="Graphic 52" descr="Lock with solid fill">
                <a:extLst>
                  <a:ext uri="{FF2B5EF4-FFF2-40B4-BE49-F238E27FC236}">
                    <a16:creationId xmlns:a16="http://schemas.microsoft.com/office/drawing/2014/main" id="{97444773-5A3A-7518-3266-B5C7AE7B2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4CD8C82-86AF-13A6-CBC3-083D8304D0B2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0B9AC27-8A12-C427-A249-F6FA0FAAFE34}"/>
              </a:ext>
            </a:extLst>
          </p:cNvPr>
          <p:cNvGrpSpPr/>
          <p:nvPr/>
        </p:nvGrpSpPr>
        <p:grpSpPr>
          <a:xfrm>
            <a:off x="412971" y="4586970"/>
            <a:ext cx="827985" cy="858918"/>
            <a:chOff x="3558959" y="3771969"/>
            <a:chExt cx="827985" cy="858918"/>
          </a:xfrm>
        </p:grpSpPr>
        <p:pic>
          <p:nvPicPr>
            <p:cNvPr id="83" name="Graphic 82" descr="Lock with solid fill">
              <a:extLst>
                <a:ext uri="{FF2B5EF4-FFF2-40B4-BE49-F238E27FC236}">
                  <a16:creationId xmlns:a16="http://schemas.microsoft.com/office/drawing/2014/main" id="{4180F443-1855-91BD-257C-8AA8280B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58959" y="3835560"/>
              <a:ext cx="795327" cy="795327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B5231E4-5EBD-E170-F8CE-CA037390E3C5}"/>
                </a:ext>
              </a:extLst>
            </p:cNvPr>
            <p:cNvSpPr txBox="1"/>
            <p:nvPr/>
          </p:nvSpPr>
          <p:spPr>
            <a:xfrm>
              <a:off x="4099686" y="377196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9159972-3501-7EA9-09AD-4CE9B9D96EF6}"/>
              </a:ext>
            </a:extLst>
          </p:cNvPr>
          <p:cNvGrpSpPr/>
          <p:nvPr/>
        </p:nvGrpSpPr>
        <p:grpSpPr>
          <a:xfrm>
            <a:off x="2030686" y="4583539"/>
            <a:ext cx="827985" cy="858918"/>
            <a:chOff x="3558959" y="3771969"/>
            <a:chExt cx="827985" cy="858918"/>
          </a:xfrm>
        </p:grpSpPr>
        <p:pic>
          <p:nvPicPr>
            <p:cNvPr id="116" name="Graphic 115" descr="Lock with solid fill">
              <a:extLst>
                <a:ext uri="{FF2B5EF4-FFF2-40B4-BE49-F238E27FC236}">
                  <a16:creationId xmlns:a16="http://schemas.microsoft.com/office/drawing/2014/main" id="{E19FBC9E-E18C-4355-0C11-F5A91E76A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58959" y="3835560"/>
              <a:ext cx="795327" cy="795327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31B830B-85B8-1B6E-D3B2-E2624EBDD170}"/>
                </a:ext>
              </a:extLst>
            </p:cNvPr>
            <p:cNvSpPr txBox="1"/>
            <p:nvPr/>
          </p:nvSpPr>
          <p:spPr>
            <a:xfrm>
              <a:off x="4099685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E49469-90ED-00A3-2851-922FFDA5E272}"/>
              </a:ext>
            </a:extLst>
          </p:cNvPr>
          <p:cNvGrpSpPr/>
          <p:nvPr/>
        </p:nvGrpSpPr>
        <p:grpSpPr>
          <a:xfrm>
            <a:off x="43930" y="5428246"/>
            <a:ext cx="1688466" cy="1053035"/>
            <a:chOff x="43930" y="5428246"/>
            <a:chExt cx="1688466" cy="105303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1A70A97-72B4-C015-9BE7-6D4873898165}"/>
                </a:ext>
              </a:extLst>
            </p:cNvPr>
            <p:cNvGrpSpPr/>
            <p:nvPr/>
          </p:nvGrpSpPr>
          <p:grpSpPr>
            <a:xfrm>
              <a:off x="93431" y="5589266"/>
              <a:ext cx="852403" cy="883819"/>
              <a:chOff x="559323" y="5482701"/>
              <a:chExt cx="852403" cy="883819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C6AD268-13CF-A217-1A8C-C00D881A610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3" y="5482701"/>
                <a:ext cx="656095" cy="680606"/>
                <a:chOff x="3558959" y="3771969"/>
                <a:chExt cx="827985" cy="858918"/>
              </a:xfrm>
            </p:grpSpPr>
            <p:pic>
              <p:nvPicPr>
                <p:cNvPr id="86" name="Graphic 85" descr="Lock with solid fill">
                  <a:extLst>
                    <a:ext uri="{FF2B5EF4-FFF2-40B4-BE49-F238E27FC236}">
                      <a16:creationId xmlns:a16="http://schemas.microsoft.com/office/drawing/2014/main" id="{F445568A-0EA0-8C65-1179-F6677E40AA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5EC1D3D3-2EEB-C1E8-4B95-A712C066EF33}"/>
                    </a:ext>
                  </a:extLst>
                </p:cNvPr>
                <p:cNvSpPr txBox="1"/>
                <p:nvPr/>
              </p:nvSpPr>
              <p:spPr>
                <a:xfrm>
                  <a:off x="4099686" y="377196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CD1D76C-BF31-BD04-E27E-BB35B5106D6D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7F0BCF-931C-1D76-9689-AB2E55923F4A}"/>
                </a:ext>
              </a:extLst>
            </p:cNvPr>
            <p:cNvGrpSpPr/>
            <p:nvPr/>
          </p:nvGrpSpPr>
          <p:grpSpPr>
            <a:xfrm>
              <a:off x="879992" y="5585168"/>
              <a:ext cx="852404" cy="883819"/>
              <a:chOff x="559323" y="5482701"/>
              <a:chExt cx="852404" cy="883819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92B2E938-F142-377C-2FB5-D32831EC01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3" y="5482701"/>
                <a:ext cx="656095" cy="680606"/>
                <a:chOff x="3558959" y="3771969"/>
                <a:chExt cx="827985" cy="858918"/>
              </a:xfrm>
            </p:grpSpPr>
            <p:pic>
              <p:nvPicPr>
                <p:cNvPr id="107" name="Graphic 106" descr="Lock with solid fill">
                  <a:extLst>
                    <a:ext uri="{FF2B5EF4-FFF2-40B4-BE49-F238E27FC236}">
                      <a16:creationId xmlns:a16="http://schemas.microsoft.com/office/drawing/2014/main" id="{55669CEE-CA4A-5F83-347C-605363D4BA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CAC9F55-5AF4-B926-47BA-41694E5E8335}"/>
                    </a:ext>
                  </a:extLst>
                </p:cNvPr>
                <p:cNvSpPr txBox="1"/>
                <p:nvPr/>
              </p:nvSpPr>
              <p:spPr>
                <a:xfrm>
                  <a:off x="4099686" y="377196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B2C5518-92F6-8EFB-B5A4-B847C727AB18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BE3462E-F4FB-B568-F722-0D68C1418B32}"/>
                </a:ext>
              </a:extLst>
            </p:cNvPr>
            <p:cNvCxnSpPr>
              <a:cxnSpLocks/>
              <a:stCxn id="86" idx="0"/>
            </p:cNvCxnSpPr>
            <p:nvPr/>
          </p:nvCxnSpPr>
          <p:spPr>
            <a:xfrm flipV="1">
              <a:off x="408540" y="5428246"/>
              <a:ext cx="367994" cy="211409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7F8A5B-BF40-777D-6455-75DC0AFD416C}"/>
                </a:ext>
              </a:extLst>
            </p:cNvPr>
            <p:cNvCxnSpPr>
              <a:cxnSpLocks/>
              <a:stCxn id="107" idx="0"/>
            </p:cNvCxnSpPr>
            <p:nvPr/>
          </p:nvCxnSpPr>
          <p:spPr>
            <a:xfrm flipH="1" flipV="1">
              <a:off x="776534" y="5428246"/>
              <a:ext cx="418567" cy="20731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09B4FCA-9913-B45D-CFAF-0CBD6A4BC739}"/>
                </a:ext>
              </a:extLst>
            </p:cNvPr>
            <p:cNvSpPr/>
            <p:nvPr/>
          </p:nvSpPr>
          <p:spPr>
            <a:xfrm>
              <a:off x="43930" y="5657297"/>
              <a:ext cx="834812" cy="82398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93DD7AF-7543-75E8-42E8-21B65C5A1D9B}"/>
              </a:ext>
            </a:extLst>
          </p:cNvPr>
          <p:cNvGrpSpPr/>
          <p:nvPr/>
        </p:nvGrpSpPr>
        <p:grpSpPr>
          <a:xfrm>
            <a:off x="1672950" y="5434236"/>
            <a:ext cx="1677161" cy="1070006"/>
            <a:chOff x="1672950" y="5434236"/>
            <a:chExt cx="1677161" cy="1070006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4A3BAD1-E2E5-08FD-3E06-A8BDA736EC53}"/>
                </a:ext>
              </a:extLst>
            </p:cNvPr>
            <p:cNvGrpSpPr/>
            <p:nvPr/>
          </p:nvGrpSpPr>
          <p:grpSpPr>
            <a:xfrm>
              <a:off x="1711143" y="5585835"/>
              <a:ext cx="852407" cy="883819"/>
              <a:chOff x="559320" y="5482701"/>
              <a:chExt cx="852407" cy="883819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241B21C-69B9-4EF8-D3D1-A44A683254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0" y="5482701"/>
                <a:ext cx="685913" cy="680606"/>
                <a:chOff x="3558959" y="3771969"/>
                <a:chExt cx="865616" cy="858918"/>
              </a:xfrm>
            </p:grpSpPr>
            <p:pic>
              <p:nvPicPr>
                <p:cNvPr id="133" name="Graphic 132" descr="Lock with solid fill">
                  <a:extLst>
                    <a:ext uri="{FF2B5EF4-FFF2-40B4-BE49-F238E27FC236}">
                      <a16:creationId xmlns:a16="http://schemas.microsoft.com/office/drawing/2014/main" id="{96A501C2-3FEA-ECE0-321A-D1C8AF115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1B77BA2-208F-BF5B-340F-8FB85EF4106B}"/>
                    </a:ext>
                  </a:extLst>
                </p:cNvPr>
                <p:cNvSpPr txBox="1"/>
                <p:nvPr/>
              </p:nvSpPr>
              <p:spPr>
                <a:xfrm>
                  <a:off x="4062057" y="3771969"/>
                  <a:ext cx="362518" cy="427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A55A319-9B25-A761-E764-74535754BB4D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A8D8271-3833-04B4-F232-713D4E992DC1}"/>
                </a:ext>
              </a:extLst>
            </p:cNvPr>
            <p:cNvGrpSpPr/>
            <p:nvPr/>
          </p:nvGrpSpPr>
          <p:grpSpPr>
            <a:xfrm>
              <a:off x="2497704" y="5581737"/>
              <a:ext cx="852407" cy="883819"/>
              <a:chOff x="559320" y="5482701"/>
              <a:chExt cx="852407" cy="883819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65D39A0-A0CC-3886-2428-E1C43B76E0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0" y="5482701"/>
                <a:ext cx="685913" cy="680606"/>
                <a:chOff x="3558959" y="3771969"/>
                <a:chExt cx="865616" cy="858918"/>
              </a:xfrm>
            </p:grpSpPr>
            <p:pic>
              <p:nvPicPr>
                <p:cNvPr id="138" name="Graphic 137" descr="Lock with solid fill">
                  <a:extLst>
                    <a:ext uri="{FF2B5EF4-FFF2-40B4-BE49-F238E27FC236}">
                      <a16:creationId xmlns:a16="http://schemas.microsoft.com/office/drawing/2014/main" id="{6EB56B29-EBB8-53D4-8B28-4C29A3110B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D3FD3F-C8C0-AF4E-75B4-D24ED91D85C6}"/>
                    </a:ext>
                  </a:extLst>
                </p:cNvPr>
                <p:cNvSpPr txBox="1"/>
                <p:nvPr/>
              </p:nvSpPr>
              <p:spPr>
                <a:xfrm>
                  <a:off x="4062057" y="3771969"/>
                  <a:ext cx="362518" cy="427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838DC15-E3E1-E17E-3F54-6073BB2F34AA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F13653E-5AC3-EC0A-710C-60AA03CF0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8065" y="5434236"/>
              <a:ext cx="367994" cy="211409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9A7B40B-D0C1-CE16-CF39-5AE17A2151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6059" y="5434236"/>
              <a:ext cx="418567" cy="20731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2D23C46-DA8F-6848-0A65-03048A504254}"/>
                </a:ext>
              </a:extLst>
            </p:cNvPr>
            <p:cNvSpPr/>
            <p:nvPr/>
          </p:nvSpPr>
          <p:spPr>
            <a:xfrm>
              <a:off x="1672950" y="5680258"/>
              <a:ext cx="834812" cy="82398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AFDD51-F14A-806E-FBC8-36B0AB2468D1}"/>
              </a:ext>
            </a:extLst>
          </p:cNvPr>
          <p:cNvGrpSpPr/>
          <p:nvPr/>
        </p:nvGrpSpPr>
        <p:grpSpPr>
          <a:xfrm>
            <a:off x="3723990" y="4596673"/>
            <a:ext cx="827985" cy="858918"/>
            <a:chOff x="3558959" y="3771969"/>
            <a:chExt cx="827985" cy="858918"/>
          </a:xfrm>
        </p:grpSpPr>
        <p:pic>
          <p:nvPicPr>
            <p:cNvPr id="153" name="Graphic 152" descr="Lock with solid fill">
              <a:extLst>
                <a:ext uri="{FF2B5EF4-FFF2-40B4-BE49-F238E27FC236}">
                  <a16:creationId xmlns:a16="http://schemas.microsoft.com/office/drawing/2014/main" id="{638857B3-1F36-D8EE-4AA1-F26F5B944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58959" y="3835560"/>
              <a:ext cx="795327" cy="795327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E4CA57E-3283-D3FD-D3C5-114FA20ECFA6}"/>
                </a:ext>
              </a:extLst>
            </p:cNvPr>
            <p:cNvSpPr txBox="1"/>
            <p:nvPr/>
          </p:nvSpPr>
          <p:spPr>
            <a:xfrm>
              <a:off x="4099685" y="3771969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0C1E2B-47D3-6A13-E28E-0F505219CBED}"/>
              </a:ext>
            </a:extLst>
          </p:cNvPr>
          <p:cNvGrpSpPr/>
          <p:nvPr/>
        </p:nvGrpSpPr>
        <p:grpSpPr>
          <a:xfrm>
            <a:off x="6830454" y="4596673"/>
            <a:ext cx="2068093" cy="1783550"/>
            <a:chOff x="6830454" y="4596673"/>
            <a:chExt cx="2068093" cy="1783550"/>
          </a:xfrm>
        </p:grpSpPr>
        <p:pic>
          <p:nvPicPr>
            <p:cNvPr id="170" name="Graphic 169" descr="Envelope with solid fill">
              <a:extLst>
                <a:ext uri="{FF2B5EF4-FFF2-40B4-BE49-F238E27FC236}">
                  <a16:creationId xmlns:a16="http://schemas.microsoft.com/office/drawing/2014/main" id="{B4117F28-B08F-852F-5968-75F675B00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30454" y="4596673"/>
              <a:ext cx="1730785" cy="1730785"/>
            </a:xfrm>
            <a:prstGeom prst="rect">
              <a:avLst/>
            </a:prstGeom>
          </p:spPr>
        </p:pic>
        <p:pic>
          <p:nvPicPr>
            <p:cNvPr id="171" name="Graphic 170" descr="Lock with solid fill">
              <a:extLst>
                <a:ext uri="{FF2B5EF4-FFF2-40B4-BE49-F238E27FC236}">
                  <a16:creationId xmlns:a16="http://schemas.microsoft.com/office/drawing/2014/main" id="{8CEFB5B1-6712-F997-C6FB-97DDAF496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840485" y="5322161"/>
              <a:ext cx="1058062" cy="105806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6AB22A-6988-0CD6-9FC6-1512617D5704}"/>
              </a:ext>
            </a:extLst>
          </p:cNvPr>
          <p:cNvGrpSpPr/>
          <p:nvPr/>
        </p:nvGrpSpPr>
        <p:grpSpPr>
          <a:xfrm>
            <a:off x="3404447" y="5437949"/>
            <a:ext cx="1665463" cy="1076684"/>
            <a:chOff x="3404447" y="5437949"/>
            <a:chExt cx="1665463" cy="1076684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4038F86-54B0-08B0-B87F-D5E57BBDC8F8}"/>
                </a:ext>
              </a:extLst>
            </p:cNvPr>
            <p:cNvGrpSpPr/>
            <p:nvPr/>
          </p:nvGrpSpPr>
          <p:grpSpPr>
            <a:xfrm>
              <a:off x="3404447" y="5598969"/>
              <a:ext cx="852407" cy="883819"/>
              <a:chOff x="559320" y="5482701"/>
              <a:chExt cx="852407" cy="883819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C558E21F-FB8C-7404-5406-7261DAAF19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0" y="5482701"/>
                <a:ext cx="685913" cy="680606"/>
                <a:chOff x="3558959" y="3771969"/>
                <a:chExt cx="865616" cy="858918"/>
              </a:xfrm>
            </p:grpSpPr>
            <p:pic>
              <p:nvPicPr>
                <p:cNvPr id="158" name="Graphic 157" descr="Lock with solid fill">
                  <a:extLst>
                    <a:ext uri="{FF2B5EF4-FFF2-40B4-BE49-F238E27FC236}">
                      <a16:creationId xmlns:a16="http://schemas.microsoft.com/office/drawing/2014/main" id="{ACE3E4F1-294C-8A5B-E086-108E69DCF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13F076FD-C4D5-E3EA-F1D8-27797EAD9B45}"/>
                    </a:ext>
                  </a:extLst>
                </p:cNvPr>
                <p:cNvSpPr txBox="1"/>
                <p:nvPr/>
              </p:nvSpPr>
              <p:spPr>
                <a:xfrm>
                  <a:off x="4062057" y="3771969"/>
                  <a:ext cx="362518" cy="427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B14634C6-AE03-B3C9-EBD3-AE3B7D1FB121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||0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E12559A-38F7-3F1A-BE4D-156C2A61A1A8}"/>
                </a:ext>
              </a:extLst>
            </p:cNvPr>
            <p:cNvGrpSpPr/>
            <p:nvPr/>
          </p:nvGrpSpPr>
          <p:grpSpPr>
            <a:xfrm>
              <a:off x="4191008" y="5594871"/>
              <a:ext cx="852407" cy="883819"/>
              <a:chOff x="559320" y="5482701"/>
              <a:chExt cx="852407" cy="88381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A6AE7F4-E446-19A1-9F3A-9450536910A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9320" y="5482701"/>
                <a:ext cx="685913" cy="680606"/>
                <a:chOff x="3558959" y="3771969"/>
                <a:chExt cx="865616" cy="858918"/>
              </a:xfrm>
            </p:grpSpPr>
            <p:pic>
              <p:nvPicPr>
                <p:cNvPr id="163" name="Graphic 162" descr="Lock with solid fill">
                  <a:extLst>
                    <a:ext uri="{FF2B5EF4-FFF2-40B4-BE49-F238E27FC236}">
                      <a16:creationId xmlns:a16="http://schemas.microsoft.com/office/drawing/2014/main" id="{B7269044-DCBA-514B-6F95-EC144D9031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959" y="3835560"/>
                  <a:ext cx="795327" cy="795327"/>
                </a:xfrm>
                <a:prstGeom prst="rect">
                  <a:avLst/>
                </a:prstGeom>
              </p:spPr>
            </p:pic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11E6C8D2-FE8F-BFE3-42B6-4EF258BEC379}"/>
                    </a:ext>
                  </a:extLst>
                </p:cNvPr>
                <p:cNvSpPr txBox="1"/>
                <p:nvPr/>
              </p:nvSpPr>
              <p:spPr>
                <a:xfrm>
                  <a:off x="4062057" y="3771969"/>
                  <a:ext cx="362518" cy="427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6E4F7A3-179D-E191-5A9A-84C586754331}"/>
                  </a:ext>
                </a:extLst>
              </p:cNvPr>
              <p:cNvSpPr txBox="1"/>
              <p:nvPr/>
            </p:nvSpPr>
            <p:spPr>
              <a:xfrm>
                <a:off x="805471" y="6027966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</a:t>
                </a:r>
                <a:r>
                  <a:rPr lang="en-US" sz="1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826EC8E-8025-6549-D352-3B7318360CE9}"/>
                </a:ext>
              </a:extLst>
            </p:cNvPr>
            <p:cNvCxnSpPr>
              <a:cxnSpLocks/>
              <a:stCxn id="158" idx="0"/>
            </p:cNvCxnSpPr>
            <p:nvPr/>
          </p:nvCxnSpPr>
          <p:spPr>
            <a:xfrm flipV="1">
              <a:off x="3719559" y="5437949"/>
              <a:ext cx="367994" cy="211409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8B6A04C-01F4-A471-339A-3D8D97D7B7C8}"/>
                </a:ext>
              </a:extLst>
            </p:cNvPr>
            <p:cNvCxnSpPr>
              <a:cxnSpLocks/>
              <a:stCxn id="163" idx="0"/>
            </p:cNvCxnSpPr>
            <p:nvPr/>
          </p:nvCxnSpPr>
          <p:spPr>
            <a:xfrm flipH="1" flipV="1">
              <a:off x="4087553" y="5437949"/>
              <a:ext cx="418567" cy="20731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CEA5486-8B06-1891-9ED7-3B8D3C9098BE}"/>
                </a:ext>
              </a:extLst>
            </p:cNvPr>
            <p:cNvSpPr/>
            <p:nvPr/>
          </p:nvSpPr>
          <p:spPr>
            <a:xfrm>
              <a:off x="4235098" y="5690649"/>
              <a:ext cx="834812" cy="82398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D3E0CF-9848-33E5-F845-C5A19F3C0B66}"/>
              </a:ext>
            </a:extLst>
          </p:cNvPr>
          <p:cNvGrpSpPr/>
          <p:nvPr/>
        </p:nvGrpSpPr>
        <p:grpSpPr>
          <a:xfrm>
            <a:off x="5293551" y="4596673"/>
            <a:ext cx="853130" cy="878711"/>
            <a:chOff x="5293551" y="4596673"/>
            <a:chExt cx="853130" cy="878711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A53037ED-9B51-7051-F507-81B773F62EBE}"/>
                </a:ext>
              </a:extLst>
            </p:cNvPr>
            <p:cNvGrpSpPr/>
            <p:nvPr/>
          </p:nvGrpSpPr>
          <p:grpSpPr>
            <a:xfrm>
              <a:off x="5293551" y="4596673"/>
              <a:ext cx="827985" cy="858918"/>
              <a:chOff x="3558959" y="3771969"/>
              <a:chExt cx="827985" cy="858918"/>
            </a:xfrm>
          </p:grpSpPr>
          <p:pic>
            <p:nvPicPr>
              <p:cNvPr id="222" name="Graphic 221" descr="Lock with solid fill">
                <a:extLst>
                  <a:ext uri="{FF2B5EF4-FFF2-40B4-BE49-F238E27FC236}">
                    <a16:creationId xmlns:a16="http://schemas.microsoft.com/office/drawing/2014/main" id="{BBCFB0F0-CBF3-53B5-A362-5477B9C9B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5EB8F28D-4657-6E33-96EA-CF22177F773C}"/>
                  </a:ext>
                </a:extLst>
              </p:cNvPr>
              <p:cNvSpPr txBox="1"/>
              <p:nvPr/>
            </p:nvSpPr>
            <p:spPr>
              <a:xfrm>
                <a:off x="4099685" y="3771969"/>
                <a:ext cx="287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07EC2644-323B-B6D6-72C9-41298D0CB7A4}"/>
                </a:ext>
              </a:extLst>
            </p:cNvPr>
            <p:cNvSpPr/>
            <p:nvPr/>
          </p:nvSpPr>
          <p:spPr>
            <a:xfrm>
              <a:off x="5311869" y="4651400"/>
              <a:ext cx="834812" cy="82398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99" name="Left Bracket 98">
            <a:extLst>
              <a:ext uri="{FF2B5EF4-FFF2-40B4-BE49-F238E27FC236}">
                <a16:creationId xmlns:a16="http://schemas.microsoft.com/office/drawing/2014/main" id="{7FC2E27E-9AFB-8D3F-1825-075988559FFC}"/>
              </a:ext>
            </a:extLst>
          </p:cNvPr>
          <p:cNvSpPr/>
          <p:nvPr/>
        </p:nvSpPr>
        <p:spPr>
          <a:xfrm>
            <a:off x="8901126" y="4760784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34E1421-AC83-B721-72E3-EF3088FF07AF}"/>
              </a:ext>
            </a:extLst>
          </p:cNvPr>
          <p:cNvSpPr txBox="1"/>
          <p:nvPr/>
        </p:nvSpPr>
        <p:spPr>
          <a:xfrm>
            <a:off x="8478600" y="5125408"/>
            <a:ext cx="3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en-DE" sz="3600" dirty="0"/>
          </a:p>
        </p:txBody>
      </p:sp>
      <p:sp>
        <p:nvSpPr>
          <p:cNvPr id="101" name="Left Bracket 100">
            <a:extLst>
              <a:ext uri="{FF2B5EF4-FFF2-40B4-BE49-F238E27FC236}">
                <a16:creationId xmlns:a16="http://schemas.microsoft.com/office/drawing/2014/main" id="{F83EE051-DB7A-8F9E-F52A-976B6D4DAE49}"/>
              </a:ext>
            </a:extLst>
          </p:cNvPr>
          <p:cNvSpPr/>
          <p:nvPr/>
        </p:nvSpPr>
        <p:spPr>
          <a:xfrm rot="10800000">
            <a:off x="10659061" y="4760783"/>
            <a:ext cx="169106" cy="1521193"/>
          </a:xfrm>
          <a:prstGeom prst="leftBracket">
            <a:avLst>
              <a:gd name="adj" fmla="val 36330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DA1EC568-6C16-DF22-F937-3938429B14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27862" y="4901119"/>
            <a:ext cx="554055" cy="389037"/>
          </a:xfrm>
          <a:prstGeom prst="rect">
            <a:avLst/>
          </a:prstGeom>
        </p:spPr>
      </p:pic>
      <p:grpSp>
        <p:nvGrpSpPr>
          <p:cNvPr id="288" name="Group 287">
            <a:extLst>
              <a:ext uri="{FF2B5EF4-FFF2-40B4-BE49-F238E27FC236}">
                <a16:creationId xmlns:a16="http://schemas.microsoft.com/office/drawing/2014/main" id="{E233A9ED-7DC7-900B-5661-BACE7632C4BF}"/>
              </a:ext>
            </a:extLst>
          </p:cNvPr>
          <p:cNvGrpSpPr>
            <a:grpSpLocks noChangeAspect="1"/>
          </p:cNvGrpSpPr>
          <p:nvPr/>
        </p:nvGrpSpPr>
        <p:grpSpPr>
          <a:xfrm>
            <a:off x="9269726" y="4925975"/>
            <a:ext cx="733071" cy="760089"/>
            <a:chOff x="559323" y="5482701"/>
            <a:chExt cx="852404" cy="883819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B19B2E62-B43F-9A21-40B7-BB56C00F40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323" y="5482701"/>
              <a:ext cx="656095" cy="680606"/>
              <a:chOff x="3558959" y="3771969"/>
              <a:chExt cx="827985" cy="858918"/>
            </a:xfrm>
          </p:grpSpPr>
          <p:pic>
            <p:nvPicPr>
              <p:cNvPr id="291" name="Graphic 290" descr="Lock with solid fill">
                <a:extLst>
                  <a:ext uri="{FF2B5EF4-FFF2-40B4-BE49-F238E27FC236}">
                    <a16:creationId xmlns:a16="http://schemas.microsoft.com/office/drawing/2014/main" id="{B802A561-DE6B-0746-8737-B182EDE1A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890D59CF-6145-D0BC-6471-6B77E9C4ECE3}"/>
                  </a:ext>
                </a:extLst>
              </p:cNvPr>
              <p:cNvSpPr txBox="1"/>
              <p:nvPr/>
            </p:nvSpPr>
            <p:spPr>
              <a:xfrm>
                <a:off x="4099686" y="3771969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7470FE5-61EA-7596-C25C-3D5955CCF262}"/>
                </a:ext>
              </a:extLst>
            </p:cNvPr>
            <p:cNvSpPr txBox="1"/>
            <p:nvPr/>
          </p:nvSpPr>
          <p:spPr>
            <a:xfrm>
              <a:off x="805471" y="6027966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1" name="Picture 300">
            <a:extLst>
              <a:ext uri="{FF2B5EF4-FFF2-40B4-BE49-F238E27FC236}">
                <a16:creationId xmlns:a16="http://schemas.microsoft.com/office/drawing/2014/main" id="{1CD76E13-FDC8-0D32-3D6D-AB34809AC1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47641" y="4900534"/>
            <a:ext cx="554055" cy="389037"/>
          </a:xfrm>
          <a:prstGeom prst="rect">
            <a:avLst/>
          </a:prstGeom>
        </p:spPr>
      </p:pic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844CBF1-B7A3-A4E8-E96B-8B6E87B1CC45}"/>
              </a:ext>
            </a:extLst>
          </p:cNvPr>
          <p:cNvGrpSpPr>
            <a:grpSpLocks noChangeAspect="1"/>
          </p:cNvGrpSpPr>
          <p:nvPr/>
        </p:nvGrpSpPr>
        <p:grpSpPr>
          <a:xfrm>
            <a:off x="10089503" y="4925390"/>
            <a:ext cx="775509" cy="807485"/>
            <a:chOff x="559321" y="5482701"/>
            <a:chExt cx="901750" cy="938930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D16BCA10-88B1-13FB-0230-6DC1946149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321" y="5482701"/>
              <a:ext cx="709293" cy="680606"/>
              <a:chOff x="3558959" y="3771969"/>
              <a:chExt cx="895121" cy="858918"/>
            </a:xfrm>
          </p:grpSpPr>
          <p:pic>
            <p:nvPicPr>
              <p:cNvPr id="305" name="Graphic 304" descr="Lock with solid fill">
                <a:extLst>
                  <a:ext uri="{FF2B5EF4-FFF2-40B4-BE49-F238E27FC236}">
                    <a16:creationId xmlns:a16="http://schemas.microsoft.com/office/drawing/2014/main" id="{6323251F-EDCD-DAA8-FFDE-F5DCF9950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7229C900-1642-874D-CAB2-5CFB5E2A1F22}"/>
                  </a:ext>
                </a:extLst>
              </p:cNvPr>
              <p:cNvSpPr txBox="1"/>
              <p:nvPr/>
            </p:nvSpPr>
            <p:spPr>
              <a:xfrm>
                <a:off x="4032549" y="3771969"/>
                <a:ext cx="421531" cy="496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422CA209-93C6-1F07-928D-CF028FA5BA98}"/>
                </a:ext>
              </a:extLst>
            </p:cNvPr>
            <p:cNvSpPr txBox="1"/>
            <p:nvPr/>
          </p:nvSpPr>
          <p:spPr>
            <a:xfrm>
              <a:off x="756127" y="6027966"/>
              <a:ext cx="704944" cy="393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||1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5" name="Picture 314">
            <a:extLst>
              <a:ext uri="{FF2B5EF4-FFF2-40B4-BE49-F238E27FC236}">
                <a16:creationId xmlns:a16="http://schemas.microsoft.com/office/drawing/2014/main" id="{A52D6B57-3CD1-3EA8-6F10-44FA404BFE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36921" y="5673540"/>
            <a:ext cx="554055" cy="389037"/>
          </a:xfrm>
          <a:prstGeom prst="rect">
            <a:avLst/>
          </a:prstGeom>
        </p:spPr>
      </p:pic>
      <p:grpSp>
        <p:nvGrpSpPr>
          <p:cNvPr id="316" name="Group 315">
            <a:extLst>
              <a:ext uri="{FF2B5EF4-FFF2-40B4-BE49-F238E27FC236}">
                <a16:creationId xmlns:a16="http://schemas.microsoft.com/office/drawing/2014/main" id="{7AD62A0E-AD10-B11A-DB7D-DB3CE3EF1BFD}"/>
              </a:ext>
            </a:extLst>
          </p:cNvPr>
          <p:cNvGrpSpPr>
            <a:grpSpLocks noChangeAspect="1"/>
          </p:cNvGrpSpPr>
          <p:nvPr/>
        </p:nvGrpSpPr>
        <p:grpSpPr>
          <a:xfrm>
            <a:off x="9278783" y="5698396"/>
            <a:ext cx="775510" cy="807485"/>
            <a:chOff x="559321" y="5482701"/>
            <a:chExt cx="901751" cy="938930"/>
          </a:xfrm>
        </p:grpSpPr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0BB209E2-E8D1-3C3A-22CE-776C53CC25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321" y="5482701"/>
              <a:ext cx="709293" cy="680606"/>
              <a:chOff x="3558959" y="3771969"/>
              <a:chExt cx="895121" cy="858918"/>
            </a:xfrm>
          </p:grpSpPr>
          <p:pic>
            <p:nvPicPr>
              <p:cNvPr id="319" name="Graphic 318" descr="Lock with solid fill">
                <a:extLst>
                  <a:ext uri="{FF2B5EF4-FFF2-40B4-BE49-F238E27FC236}">
                    <a16:creationId xmlns:a16="http://schemas.microsoft.com/office/drawing/2014/main" id="{EE8F174F-8AF3-CF93-D1CA-2509BDA64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558959" y="3835560"/>
                <a:ext cx="795327" cy="795327"/>
              </a:xfrm>
              <a:prstGeom prst="rect">
                <a:avLst/>
              </a:prstGeom>
            </p:spPr>
          </p:pic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6224055A-FC6B-27BA-4F66-06E0D0C09DCC}"/>
                  </a:ext>
                </a:extLst>
              </p:cNvPr>
              <p:cNvSpPr txBox="1"/>
              <p:nvPr/>
            </p:nvSpPr>
            <p:spPr>
              <a:xfrm>
                <a:off x="4032549" y="3771969"/>
                <a:ext cx="421531" cy="496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DE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CB166986-8630-EA8D-6603-6CD575D205E3}"/>
                </a:ext>
              </a:extLst>
            </p:cNvPr>
            <p:cNvSpPr txBox="1"/>
            <p:nvPr/>
          </p:nvSpPr>
          <p:spPr>
            <a:xfrm>
              <a:off x="756127" y="6027966"/>
              <a:ext cx="704945" cy="393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||0</a:t>
              </a:r>
              <a:endParaRPr lang="en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 descr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ad=\ad_1\|\ad_2\|\ad_3$\\&#10;&#10;&#10;\end{document}" title="IguanaTex Bitmap Display">
            <a:extLst>
              <a:ext uri="{FF2B5EF4-FFF2-40B4-BE49-F238E27FC236}">
                <a16:creationId xmlns:a16="http://schemas.microsoft.com/office/drawing/2014/main" id="{D5F7D336-F7C3-B1F5-E337-B679E36249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77" y="3895842"/>
            <a:ext cx="2574907" cy="3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69,8912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(\pk_\epsilon,\sk_\epsilon)\gets\gen$\\&#10;&#10;&#10;\end{document}"/>
  <p:tag name="IGUANATEXSIZE" val="28"/>
  <p:tag name="IGUANATEXCURSOR" val="362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3,697"/>
  <p:tag name="ORIGINALWIDTH" val="634,4207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sk_\epsilon,\ad_1)$\\&#10;$\downarrow$\\&#10;$\sk_{\ad_1}$\\}&#10;&#10;\end{document}"/>
  <p:tag name="IGUANATEXSIZE" val="28"/>
  <p:tag name="IGUANATEXCURSOR" val="38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4,9456"/>
  <p:tag name="ORIGINALWIDTH" val="647,919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pk_\epsilon,\ad_1)$\\&#10;$\downarrow$\\&#10;$\pk_{\ad_1}$\\}&#10;&#10;\end{document}"/>
  <p:tag name="IGUANATEXSIZE" val="28"/>
  <p:tag name="IGUANATEXCURSOR" val="38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4,6944"/>
  <p:tag name="ORIGINALWIDTH" val="746,9066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pk_{\ad_1},\ad_2)$\\&#10;$\downarrow$\\&#10;$\pk_{\ad_1\|\ad_2}$\\}&#10;&#10;\end{document}"/>
  <p:tag name="IGUANATEXSIZE" val="28"/>
  <p:tag name="IGUANATEXCURSOR" val="378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3,1946"/>
  <p:tag name="ORIGINALWIDTH" val="730,4087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sk_{\ad_1},\boldsymbol{id'})$\\&#10;$\downarrow$\\&#10;$\sk_{\ad_1\|\boldsymbol{id'}}$\\}&#10;&#10;\end{document}"/>
  <p:tag name="IGUANATEXSIZE" val="28"/>
  <p:tag name="IGUANATEXCURSOR" val="444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160,105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enc(\pk_{\ad_1\|\ad_2},m)\to c$}&#10;&#10;\end{document}"/>
  <p:tag name="IGUANATEXSIZE" val="28"/>
  <p:tag name="IGUANATEXCURSOR" val="394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991,376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c(\sk_{\ad_1\|\boldsymbol{id'}},c)\to {}$}&#10;&#10;\end{document}"/>
  <p:tag name="IGUANATEXSIZE" val="28"/>
  <p:tag name="IGUANATEXCURSOR" val="40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977,8777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(\pk_\epsilon,\sk_\epsilon)\gets\gen_\mathrm{UI}$\\&#10;&#10;&#10;\end{document}"/>
  <p:tag name="IGUANATEXSIZE" val="28"/>
  <p:tag name="IGUANATEXCURSOR" val="400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408,324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/>
  <p:tag name="IGUANATEXSIZE" val="28"/>
  <p:tag name="IGUANATEXCURSOR" val="36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408,324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/>
  <p:tag name="IGUANATEXSIZE" val="28"/>
  <p:tag name="IGUANATEXCURSOR" val="36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408,324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/>
  <p:tag name="IGUANATEXSIZE" val="28"/>
  <p:tag name="IGUANATEXCURSOR" val="36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3,697"/>
  <p:tag name="ORIGINALWIDTH" val="634,4207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sk_\epsilon,\ad_1)$\\&#10;$\downarrow$\\&#10;$\sk_{\ad_1}$\\}&#10;&#10;\end{document}"/>
  <p:tag name="IGUANATEXSIZE" val="28"/>
  <p:tag name="IGUANATEXCURSOR" val="38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543,307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(k,c)\gets\enc_\mathrm{UI}(\pk,\ad_1\|..\|\ad_l)$\\&#10;&#10;&#10;\end{document}"/>
  <p:tag name="IGUANATEXSIZE" val="28"/>
  <p:tag name="IGUANATEXCURSOR" val="39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96,1379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ad=\ad_1\|\ad_2\|\ad_3$\\&#10;&#10;&#10;\end{document}"/>
  <p:tag name="IGUANATEXSIZE" val="28"/>
  <p:tag name="IGUANATEXCURSOR" val="372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66,1417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k\gets\dec_\mathrm{UI}(\sk,c)$\\&#10;&#10;&#10;\end{document}"/>
  <p:tag name="IGUANATEXSIZE" val="28"/>
  <p:tag name="IGUANATEXCURSOR" val="349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881,1398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|\sk|=|c|=\mathcal{O}(1)$\\$|\pk|=\mathcal{O}(q)$\\&#10;&#10;&#10;\end{document}"/>
  <p:tag name="IGUANATEXSIZE" val="28"/>
  <p:tag name="IGUANATEXCURSOR" val="376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408,324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/>
  <p:tag name="IGUANATEXSIZE" val="28"/>
  <p:tag name="IGUANATEXCURSOR" val="36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543,307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(k,c)\gets\enc_\mathrm{UI}(\pk,\ad_1\|..\|\ad_l)$\\&#10;&#10;&#10;\end{document}"/>
  <p:tag name="IGUANATEXSIZE" val="28"/>
  <p:tag name="IGUANATEXCURSOR" val="39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710,9111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k\gets\bigoplus_{i\in[l]}k^i$\\&#10;&#10;&#10;\end{document}"/>
  <p:tag name="IGUANATEXSIZE" val="28"/>
  <p:tag name="IGUANATEXCURSOR" val="377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1009,374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k\gets\mathrm{PRF}(k^1,..,k^l)$\\&#10;&#10;&#10;\end{document}"/>
  <p:tag name="IGUANATEXSIZE" val="28"/>
  <p:tag name="IGUANATEXCURSOR" val="379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96,1379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ad=\ad_1\|\ad_2\|\ad_3$\\&#10;&#10;&#10;\end{document}"/>
  <p:tag name="IGUANATEXSIZE" val="28"/>
  <p:tag name="IGUANATEXCURSOR" val="372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408,324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/>
  <p:tag name="IGUANATEXSIZE" val="28"/>
  <p:tag name="IGUANATEXCURSOR" val="36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4,9456"/>
  <p:tag name="ORIGINALWIDTH" val="647,919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pk_\epsilon,\ad_1)$\\&#10;$\downarrow$\\&#10;$\pk_{\ad_1}$\\}&#10;&#10;\end{document}"/>
  <p:tag name="IGUANATEXSIZE" val="28"/>
  <p:tag name="IGUANATEXCURSOR" val="38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408,324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\sk_{\ad\|\ad^*}\gets\del_\mathrm{UI}(\sk_\ad,\ad^*)$\\&#10;&#10;&#10;\end{document}"/>
  <p:tag name="IGUANATEXSIZE" val="28"/>
  <p:tag name="IGUANATEXCURSOR" val="36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4,6944"/>
  <p:tag name="ORIGINALWIDTH" val="746,9066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pk_{\ad_1},\ad_2)$\\&#10;$\downarrow$\\&#10;$\pk_{\ad_1\|\ad_2}$\\}&#10;&#10;\end{document}"/>
  <p:tag name="IGUANATEXSIZE" val="28"/>
  <p:tag name="IGUANATEXCURSOR" val="378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3,1946"/>
  <p:tag name="ORIGINALWIDTH" val="730,4087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l(\sk_{\ad_1},\boldsymbol{id'})$\\&#10;$\downarrow$\\&#10;$\sk_{\ad_1\|\boldsymbol{id'}}$\\}&#10;&#10;\end{document}"/>
  <p:tag name="IGUANATEXSIZE" val="28"/>
  <p:tag name="IGUANATEXCURSOR" val="444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204,349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enc(\pk_{\ad_1\|\ad_2})\to (k,c)$}&#10;&#10;\end{document}"/>
  <p:tag name="IGUANATEXSIZE" val="28"/>
  <p:tag name="IGUANATEXCURSOR" val="39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991,376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dec(\sk_{\ad_1\|\boldsymbol{id'}},c)\to {}$}&#10;&#10;\end{document}"/>
  <p:tag name="IGUANATEXSIZE" val="28"/>
  <p:tag name="IGUANATEXCURSOR" val="405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71,1661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{\centering%&#10;$\ad_1\in\{0,1\}^\kappa$}&#10;&#10;\end{document}"/>
  <p:tag name="IGUANATEXSIZE" val="28"/>
  <p:tag name="IGUANATEXCURSOR" val="384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69,8912"/>
  <p:tag name="OUTPUTTYPE" val="PNG"/>
  <p:tag name="IGUANATEXVERSION" val="160"/>
  <p:tag name="LATEXADDIN" val="\documentclass{article}&#10;\usepackage{amsmath}&#10;\pagestyle{empty}&#10;\begin{document}&#10;&#10;\newcommand{\sk}{\mathit{sk}}%&#10;\newcommand{\pk}{\mathit{pk}}%&#10;\newcommand{\ad}{\mathit{id}}%&#10;\newcommand{\gen}{\mathrm{gen}}%&#10;\newcommand{\enc}{\mathrm{enc}}%&#10;\newcommand{\del}{\mathrm{del}}%&#10;\newcommand{\dec}{\mathrm{dec}}%&#10;\newcommand{\getsr}{\gets_\$}%&#10;&#10;\noindent&#10;$(\pk_\epsilon,\sk_\epsilon)\gets\gen$\\&#10;&#10;&#10;\end{document}"/>
  <p:tag name="IGUANATEXSIZE" val="28"/>
  <p:tag name="IGUANATEXCURSOR" val="362"/>
  <p:tag name="TRANSPARENCY" val="True"/>
  <p:tag name="LATEXENGINEID" val="0"/>
  <p:tag name="TEMPFOLDER" val="C:\Users\roesl\Documents\t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Title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Microsoft Office PowerPoint</Application>
  <PresentationFormat>Widescreen</PresentationFormat>
  <Paragraphs>547</Paragraphs>
  <Slides>31</Slides>
  <Notes>0</Notes>
  <HiddenSlides>17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verdana</vt:lpstr>
      <vt:lpstr>Cambria Math</vt:lpstr>
      <vt:lpstr>Arial</vt:lpstr>
      <vt:lpstr>Times New Roman</vt:lpstr>
      <vt:lpstr>TitlePage</vt:lpstr>
      <vt:lpstr>Body</vt:lpstr>
      <vt:lpstr>Unique-Path Identity Based Encryption With Applications to Strongly Secure Messaging</vt:lpstr>
      <vt:lpstr>Messaging with Key Updates</vt:lpstr>
      <vt:lpstr>KU-KEM from Unique-Path IBE</vt:lpstr>
      <vt:lpstr>KU-KEM from Unique-Path IBE</vt:lpstr>
      <vt:lpstr>Building UPIBE: Bounded Depth q</vt:lpstr>
      <vt:lpstr>Building UPIBE: Bounded Depth q</vt:lpstr>
      <vt:lpstr>Building UPIBE: Bounded Depth q</vt:lpstr>
      <vt:lpstr>Building UPIBE: Bounded Depth q</vt:lpstr>
      <vt:lpstr>Building UPIBE: Bounded Depth q</vt:lpstr>
      <vt:lpstr>Building UPIBE: Bounded Depth q</vt:lpstr>
      <vt:lpstr>Building UPIBE: Bounded Depth q</vt:lpstr>
      <vt:lpstr>Building UPIBE: Bounded Depth q</vt:lpstr>
      <vt:lpstr>Building UPIBE: Unbounded Depth</vt:lpstr>
      <vt:lpstr>Summary &amp; Outlook</vt:lpstr>
      <vt:lpstr>Building UPIBE: Bounded Depth q</vt:lpstr>
      <vt:lpstr>Building UPIBE: Bounded Depth q</vt:lpstr>
      <vt:lpstr>Building UPIBE: Bounded Depth q</vt:lpstr>
      <vt:lpstr>Building UPIBE: Bounded Depth q</vt:lpstr>
      <vt:lpstr>Building UPIBE: Bounded Depth q</vt:lpstr>
      <vt:lpstr>Building UPIBE: Bounded Depth q</vt:lpstr>
      <vt:lpstr>Building UPIBE: Bounded Depth q</vt:lpstr>
      <vt:lpstr>Summary &amp; Outlook</vt:lpstr>
      <vt:lpstr>PowerPoint Presentation</vt:lpstr>
      <vt:lpstr>PowerPoint Presentation</vt:lpstr>
      <vt:lpstr>PowerPoint Presentation</vt:lpstr>
      <vt:lpstr>PowerPoint Presentation</vt:lpstr>
      <vt:lpstr>Messaging with Key Updates</vt:lpstr>
      <vt:lpstr>KU-KEM from HIBE: UPIBE</vt:lpstr>
      <vt:lpstr>UPIBE: Special HIBE</vt:lpstr>
      <vt:lpstr>Building UPIBE: Bounded Depth</vt:lpstr>
      <vt:lpstr>Building UPIBE: Unbounded Depth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Rösler</dc:title>
  <dc:creator>Paul Rösler</dc:creator>
  <cp:lastModifiedBy>Rösler, Paul</cp:lastModifiedBy>
  <cp:revision>55</cp:revision>
  <dcterms:created xsi:type="dcterms:W3CDTF">2018-06-11T09:00:49Z</dcterms:created>
  <dcterms:modified xsi:type="dcterms:W3CDTF">2023-04-25T05:34:04Z</dcterms:modified>
</cp:coreProperties>
</file>