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8" r:id="rId4"/>
    <p:sldId id="259" r:id="rId5"/>
    <p:sldId id="261" r:id="rId6"/>
    <p:sldId id="264" r:id="rId7"/>
    <p:sldId id="267" r:id="rId8"/>
    <p:sldId id="271" r:id="rId9"/>
    <p:sldId id="272" r:id="rId10"/>
    <p:sldId id="274" r:id="rId11"/>
    <p:sldId id="270" r:id="rId12"/>
    <p:sldId id="273" r:id="rId13"/>
    <p:sldId id="262" r:id="rId14"/>
    <p:sldId id="275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CFFCC"/>
    <a:srgbClr val="5C6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73696-FB9F-44C0-B2CB-655ED306AA97}" v="1383" dt="2023-04-25T06:18:43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05" autoAdjust="0"/>
  </p:normalViewPr>
  <p:slideViewPr>
    <p:cSldViewPr snapToGrid="0">
      <p:cViewPr varScale="1">
        <p:scale>
          <a:sx n="62" d="100"/>
          <a:sy n="62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yu Mao" userId="82b06f8c73603875" providerId="LiveId" clId="{57173696-FB9F-44C0-B2CB-655ED306AA97}"/>
    <pc:docChg chg="undo redo custSel addSld delSld modSld sldOrd">
      <pc:chgData name="Xinyu Mao" userId="82b06f8c73603875" providerId="LiveId" clId="{57173696-FB9F-44C0-B2CB-655ED306AA97}" dt="2023-04-25T06:33:45.974" v="3894" actId="20577"/>
      <pc:docMkLst>
        <pc:docMk/>
      </pc:docMkLst>
      <pc:sldChg chg="del">
        <pc:chgData name="Xinyu Mao" userId="82b06f8c73603875" providerId="LiveId" clId="{57173696-FB9F-44C0-B2CB-655ED306AA97}" dt="2023-04-24T19:02:13.190" v="2589" actId="47"/>
        <pc:sldMkLst>
          <pc:docMk/>
          <pc:sldMk cId="3675959890" sldId="257"/>
        </pc:sldMkLst>
      </pc:sldChg>
      <pc:sldChg chg="addSp delSp modSp mod ord addAnim delAnim modAnim">
        <pc:chgData name="Xinyu Mao" userId="82b06f8c73603875" providerId="LiveId" clId="{57173696-FB9F-44C0-B2CB-655ED306AA97}" dt="2023-04-25T06:23:16.458" v="3891" actId="20577"/>
        <pc:sldMkLst>
          <pc:docMk/>
          <pc:sldMk cId="3731989411" sldId="258"/>
        </pc:sldMkLst>
        <pc:spChg chg="mod">
          <ac:chgData name="Xinyu Mao" userId="82b06f8c73603875" providerId="LiveId" clId="{57173696-FB9F-44C0-B2CB-655ED306AA97}" dt="2023-04-24T19:26:48.964" v="2903" actId="255"/>
          <ac:spMkLst>
            <pc:docMk/>
            <pc:sldMk cId="3731989411" sldId="258"/>
            <ac:spMk id="2" creationId="{A6D48472-261B-344D-246F-C79AC192A102}"/>
          </ac:spMkLst>
        </pc:spChg>
        <pc:spChg chg="mod">
          <ac:chgData name="Xinyu Mao" userId="82b06f8c73603875" providerId="LiveId" clId="{57173696-FB9F-44C0-B2CB-655ED306AA97}" dt="2023-04-24T20:06:55.067" v="3663" actId="21"/>
          <ac:spMkLst>
            <pc:docMk/>
            <pc:sldMk cId="3731989411" sldId="258"/>
            <ac:spMk id="3" creationId="{1F445205-5EF2-52A7-ED72-21B6E532C656}"/>
          </ac:spMkLst>
        </pc:spChg>
        <pc:spChg chg="mod">
          <ac:chgData name="Xinyu Mao" userId="82b06f8c73603875" providerId="LiveId" clId="{57173696-FB9F-44C0-B2CB-655ED306AA97}" dt="2023-04-24T20:06:54.987" v="3661" actId="1076"/>
          <ac:spMkLst>
            <pc:docMk/>
            <pc:sldMk cId="3731989411" sldId="258"/>
            <ac:spMk id="4" creationId="{1DAB1076-7900-A084-2931-E54DA4B842C5}"/>
          </ac:spMkLst>
        </pc:spChg>
        <pc:spChg chg="mod">
          <ac:chgData name="Xinyu Mao" userId="82b06f8c73603875" providerId="LiveId" clId="{57173696-FB9F-44C0-B2CB-655ED306AA97}" dt="2023-04-25T06:23:16.458" v="3891" actId="20577"/>
          <ac:spMkLst>
            <pc:docMk/>
            <pc:sldMk cId="3731989411" sldId="258"/>
            <ac:spMk id="5" creationId="{C7023298-1AA6-E84F-8A63-93F9FAAA827C}"/>
          </ac:spMkLst>
        </pc:spChg>
        <pc:spChg chg="mod">
          <ac:chgData name="Xinyu Mao" userId="82b06f8c73603875" providerId="LiveId" clId="{57173696-FB9F-44C0-B2CB-655ED306AA97}" dt="2023-04-24T19:19:41.869" v="2899" actId="14100"/>
          <ac:spMkLst>
            <pc:docMk/>
            <pc:sldMk cId="3731989411" sldId="258"/>
            <ac:spMk id="6" creationId="{A8980C4E-813D-5181-53DC-C097E049C39F}"/>
          </ac:spMkLst>
        </pc:spChg>
        <pc:spChg chg="mod">
          <ac:chgData name="Xinyu Mao" userId="82b06f8c73603875" providerId="LiveId" clId="{57173696-FB9F-44C0-B2CB-655ED306AA97}" dt="2023-04-24T19:19:55.837" v="2902" actId="1076"/>
          <ac:spMkLst>
            <pc:docMk/>
            <pc:sldMk cId="3731989411" sldId="258"/>
            <ac:spMk id="7" creationId="{7AF71BD0-AAD5-A193-E52F-3D2452E63250}"/>
          </ac:spMkLst>
        </pc:spChg>
        <pc:spChg chg="add del mod">
          <ac:chgData name="Xinyu Mao" userId="82b06f8c73603875" providerId="LiveId" clId="{57173696-FB9F-44C0-B2CB-655ED306AA97}" dt="2023-04-24T20:06:54.950" v="3660" actId="22"/>
          <ac:spMkLst>
            <pc:docMk/>
            <pc:sldMk cId="3731989411" sldId="258"/>
            <ac:spMk id="10" creationId="{B22D1DC8-F8D5-A2C3-7B38-A80E79F82891}"/>
          </ac:spMkLst>
        </pc:spChg>
        <pc:spChg chg="add del mod">
          <ac:chgData name="Xinyu Mao" userId="82b06f8c73603875" providerId="LiveId" clId="{57173696-FB9F-44C0-B2CB-655ED306AA97}" dt="2023-04-24T20:06:54.775" v="3655"/>
          <ac:spMkLst>
            <pc:docMk/>
            <pc:sldMk cId="3731989411" sldId="258"/>
            <ac:spMk id="11" creationId="{2384B2AA-0E57-A78D-5641-67DACDFB6AB4}"/>
          </ac:spMkLst>
        </pc:spChg>
      </pc:sldChg>
      <pc:sldChg chg="modSp mod ord">
        <pc:chgData name="Xinyu Mao" userId="82b06f8c73603875" providerId="LiveId" clId="{57173696-FB9F-44C0-B2CB-655ED306AA97}" dt="2023-04-25T05:17:22.998" v="3685" actId="113"/>
        <pc:sldMkLst>
          <pc:docMk/>
          <pc:sldMk cId="326600316" sldId="259"/>
        </pc:sldMkLst>
        <pc:spChg chg="mod">
          <ac:chgData name="Xinyu Mao" userId="82b06f8c73603875" providerId="LiveId" clId="{57173696-FB9F-44C0-B2CB-655ED306AA97}" dt="2023-04-25T05:15:38.416" v="3684" actId="14100"/>
          <ac:spMkLst>
            <pc:docMk/>
            <pc:sldMk cId="326600316" sldId="259"/>
            <ac:spMk id="13" creationId="{B0BC0502-7DC7-E75A-AF80-0D4FABA96DE8}"/>
          </ac:spMkLst>
        </pc:spChg>
        <pc:graphicFrameChg chg="modGraphic">
          <ac:chgData name="Xinyu Mao" userId="82b06f8c73603875" providerId="LiveId" clId="{57173696-FB9F-44C0-B2CB-655ED306AA97}" dt="2023-04-25T05:17:22.998" v="3685" actId="113"/>
          <ac:graphicFrameMkLst>
            <pc:docMk/>
            <pc:sldMk cId="326600316" sldId="259"/>
            <ac:graphicFrameMk id="16" creationId="{9584A7CF-7755-CCE6-8BF5-58CC015BA6CD}"/>
          </ac:graphicFrameMkLst>
        </pc:graphicFrameChg>
      </pc:sldChg>
      <pc:sldChg chg="del">
        <pc:chgData name="Xinyu Mao" userId="82b06f8c73603875" providerId="LiveId" clId="{57173696-FB9F-44C0-B2CB-655ED306AA97}" dt="2023-04-17T18:13:14.409" v="1318" actId="47"/>
        <pc:sldMkLst>
          <pc:docMk/>
          <pc:sldMk cId="825660344" sldId="260"/>
        </pc:sldMkLst>
      </pc:sldChg>
      <pc:sldChg chg="delSp modSp mod">
        <pc:chgData name="Xinyu Mao" userId="82b06f8c73603875" providerId="LiveId" clId="{57173696-FB9F-44C0-B2CB-655ED306AA97}" dt="2023-04-25T05:23:02.938" v="3735" actId="20577"/>
        <pc:sldMkLst>
          <pc:docMk/>
          <pc:sldMk cId="2386627590" sldId="261"/>
        </pc:sldMkLst>
        <pc:spChg chg="mod">
          <ac:chgData name="Xinyu Mao" userId="82b06f8c73603875" providerId="LiveId" clId="{57173696-FB9F-44C0-B2CB-655ED306AA97}" dt="2023-04-24T18:33:04.528" v="1982" actId="1076"/>
          <ac:spMkLst>
            <pc:docMk/>
            <pc:sldMk cId="2386627590" sldId="261"/>
            <ac:spMk id="5" creationId="{31D0A859-0949-FB2D-D901-0A45791BFAAE}"/>
          </ac:spMkLst>
        </pc:spChg>
        <pc:spChg chg="mod">
          <ac:chgData name="Xinyu Mao" userId="82b06f8c73603875" providerId="LiveId" clId="{57173696-FB9F-44C0-B2CB-655ED306AA97}" dt="2023-04-25T05:23:02.938" v="3735" actId="20577"/>
          <ac:spMkLst>
            <pc:docMk/>
            <pc:sldMk cId="2386627590" sldId="261"/>
            <ac:spMk id="6" creationId="{F36F8650-3CE5-DD76-11A7-50A6DF19CB41}"/>
          </ac:spMkLst>
        </pc:spChg>
        <pc:spChg chg="mod">
          <ac:chgData name="Xinyu Mao" userId="82b06f8c73603875" providerId="LiveId" clId="{57173696-FB9F-44C0-B2CB-655ED306AA97}" dt="2023-04-17T17:25:03.691" v="18" actId="14100"/>
          <ac:spMkLst>
            <pc:docMk/>
            <pc:sldMk cId="2386627590" sldId="261"/>
            <ac:spMk id="7" creationId="{391BDC6F-FBA9-8D5C-E9B9-0F143452A83F}"/>
          </ac:spMkLst>
        </pc:spChg>
        <pc:spChg chg="del mod">
          <ac:chgData name="Xinyu Mao" userId="82b06f8c73603875" providerId="LiveId" clId="{57173696-FB9F-44C0-B2CB-655ED306AA97}" dt="2023-04-24T18:31:08.727" v="1937" actId="478"/>
          <ac:spMkLst>
            <pc:docMk/>
            <pc:sldMk cId="2386627590" sldId="261"/>
            <ac:spMk id="14" creationId="{794D879F-435C-8398-EF0B-00A8D1B07A0A}"/>
          </ac:spMkLst>
        </pc:spChg>
      </pc:sldChg>
      <pc:sldChg chg="modSp mod addAnim delAnim modAnim">
        <pc:chgData name="Xinyu Mao" userId="82b06f8c73603875" providerId="LiveId" clId="{57173696-FB9F-44C0-B2CB-655ED306AA97}" dt="2023-04-25T06:18:43.717" v="3888" actId="20577"/>
        <pc:sldMkLst>
          <pc:docMk/>
          <pc:sldMk cId="965143511" sldId="262"/>
        </pc:sldMkLst>
        <pc:spChg chg="mod">
          <ac:chgData name="Xinyu Mao" userId="82b06f8c73603875" providerId="LiveId" clId="{57173696-FB9F-44C0-B2CB-655ED306AA97}" dt="2023-04-25T06:18:43.717" v="3888" actId="20577"/>
          <ac:spMkLst>
            <pc:docMk/>
            <pc:sldMk cId="965143511" sldId="262"/>
            <ac:spMk id="3" creationId="{D7BB7391-4DC9-922C-FD3F-6FE4645AED1C}"/>
          </ac:spMkLst>
        </pc:spChg>
      </pc:sldChg>
      <pc:sldChg chg="mod modShow">
        <pc:chgData name="Xinyu Mao" userId="82b06f8c73603875" providerId="LiveId" clId="{57173696-FB9F-44C0-B2CB-655ED306AA97}" dt="2023-04-17T17:23:34.658" v="0" actId="729"/>
        <pc:sldMkLst>
          <pc:docMk/>
          <pc:sldMk cId="3496462268" sldId="263"/>
        </pc:sldMkLst>
      </pc:sldChg>
      <pc:sldChg chg="addSp delSp modSp mod delAnim modAnim">
        <pc:chgData name="Xinyu Mao" userId="82b06f8c73603875" providerId="LiveId" clId="{57173696-FB9F-44C0-B2CB-655ED306AA97}" dt="2023-04-25T05:31:14.447" v="3819"/>
        <pc:sldMkLst>
          <pc:docMk/>
          <pc:sldMk cId="3252078093" sldId="264"/>
        </pc:sldMkLst>
        <pc:spChg chg="del">
          <ac:chgData name="Xinyu Mao" userId="82b06f8c73603875" providerId="LiveId" clId="{57173696-FB9F-44C0-B2CB-655ED306AA97}" dt="2023-04-17T17:33:01.042" v="23" actId="3680"/>
          <ac:spMkLst>
            <pc:docMk/>
            <pc:sldMk cId="3252078093" sldId="264"/>
            <ac:spMk id="3" creationId="{561EA267-755C-ACF9-BD61-0CB9D15BFE89}"/>
          </ac:spMkLst>
        </pc:spChg>
        <pc:spChg chg="mod">
          <ac:chgData name="Xinyu Mao" userId="82b06f8c73603875" providerId="LiveId" clId="{57173696-FB9F-44C0-B2CB-655ED306AA97}" dt="2023-04-17T17:49:53.669" v="550" actId="1076"/>
          <ac:spMkLst>
            <pc:docMk/>
            <pc:sldMk cId="3252078093" sldId="264"/>
            <ac:spMk id="4" creationId="{6F2917AF-E216-7709-ABC2-86391D1E6F9D}"/>
          </ac:spMkLst>
        </pc:spChg>
        <pc:spChg chg="add mod">
          <ac:chgData name="Xinyu Mao" userId="82b06f8c73603875" providerId="LiveId" clId="{57173696-FB9F-44C0-B2CB-655ED306AA97}" dt="2023-04-25T05:25:09.554" v="3763" actId="20577"/>
          <ac:spMkLst>
            <pc:docMk/>
            <pc:sldMk cId="3252078093" sldId="264"/>
            <ac:spMk id="6" creationId="{019DFEF2-D570-C6F5-7877-549AA8CE19C1}"/>
          </ac:spMkLst>
        </pc:spChg>
        <pc:spChg chg="add mod">
          <ac:chgData name="Xinyu Mao" userId="82b06f8c73603875" providerId="LiveId" clId="{57173696-FB9F-44C0-B2CB-655ED306AA97}" dt="2023-04-24T18:34:12.411" v="2018" actId="1076"/>
          <ac:spMkLst>
            <pc:docMk/>
            <pc:sldMk cId="3252078093" sldId="264"/>
            <ac:spMk id="7" creationId="{B780D9F1-BCE8-5A69-28E9-09D53807155D}"/>
          </ac:spMkLst>
        </pc:spChg>
        <pc:spChg chg="add mod">
          <ac:chgData name="Xinyu Mao" userId="82b06f8c73603875" providerId="LiveId" clId="{57173696-FB9F-44C0-B2CB-655ED306AA97}" dt="2023-04-17T18:18:36.238" v="1408" actId="1582"/>
          <ac:spMkLst>
            <pc:docMk/>
            <pc:sldMk cId="3252078093" sldId="264"/>
            <ac:spMk id="9" creationId="{0E15D27C-919C-013F-3526-DBC2E2641A3B}"/>
          </ac:spMkLst>
        </pc:spChg>
        <pc:spChg chg="add mod">
          <ac:chgData name="Xinyu Mao" userId="82b06f8c73603875" providerId="LiveId" clId="{57173696-FB9F-44C0-B2CB-655ED306AA97}" dt="2023-04-17T18:20:49.681" v="1548" actId="14100"/>
          <ac:spMkLst>
            <pc:docMk/>
            <pc:sldMk cId="3252078093" sldId="264"/>
            <ac:spMk id="10" creationId="{C9F10120-D470-BBE8-AEC3-77886D4F11CA}"/>
          </ac:spMkLst>
        </pc:spChg>
        <pc:graphicFrameChg chg="add mod ord modGraphic">
          <ac:chgData name="Xinyu Mao" userId="82b06f8c73603875" providerId="LiveId" clId="{57173696-FB9F-44C0-B2CB-655ED306AA97}" dt="2023-04-25T05:29:39.326" v="3805" actId="20577"/>
          <ac:graphicFrameMkLst>
            <pc:docMk/>
            <pc:sldMk cId="3252078093" sldId="264"/>
            <ac:graphicFrameMk id="5" creationId="{0D3143C8-93D4-648E-49A2-2DE42C6DB5EB}"/>
          </ac:graphicFrameMkLst>
        </pc:graphicFrameChg>
        <pc:picChg chg="mod">
          <ac:chgData name="Xinyu Mao" userId="82b06f8c73603875" providerId="LiveId" clId="{57173696-FB9F-44C0-B2CB-655ED306AA97}" dt="2023-04-24T18:34:14.996" v="2019" actId="1076"/>
          <ac:picMkLst>
            <pc:docMk/>
            <pc:sldMk cId="3252078093" sldId="264"/>
            <ac:picMk id="3" creationId="{A2E38841-2789-E04F-45B5-F046E9453743}"/>
          </ac:picMkLst>
        </pc:picChg>
        <pc:picChg chg="del mod">
          <ac:chgData name="Xinyu Mao" userId="82b06f8c73603875" providerId="LiveId" clId="{57173696-FB9F-44C0-B2CB-655ED306AA97}" dt="2023-04-25T05:29:56.395" v="3807" actId="478"/>
          <ac:picMkLst>
            <pc:docMk/>
            <pc:sldMk cId="3252078093" sldId="264"/>
            <ac:picMk id="12" creationId="{E6BB1C06-4896-7280-67BA-C1DD2BCAA559}"/>
          </ac:picMkLst>
        </pc:picChg>
        <pc:picChg chg="add mod">
          <ac:chgData name="Xinyu Mao" userId="82b06f8c73603875" providerId="LiveId" clId="{57173696-FB9F-44C0-B2CB-655ED306AA97}" dt="2023-04-25T05:30:40.805" v="3815" actId="14100"/>
          <ac:picMkLst>
            <pc:docMk/>
            <pc:sldMk cId="3252078093" sldId="264"/>
            <ac:picMk id="13" creationId="{967EE3DC-3358-15B7-3673-E72625A6A441}"/>
          </ac:picMkLst>
        </pc:picChg>
      </pc:sldChg>
      <pc:sldChg chg="delSp mod">
        <pc:chgData name="Xinyu Mao" userId="82b06f8c73603875" providerId="LiveId" clId="{57173696-FB9F-44C0-B2CB-655ED306AA97}" dt="2023-04-25T05:30:02.159" v="3808" actId="478"/>
        <pc:sldMkLst>
          <pc:docMk/>
          <pc:sldMk cId="463596237" sldId="267"/>
        </pc:sldMkLst>
        <pc:spChg chg="del">
          <ac:chgData name="Xinyu Mao" userId="82b06f8c73603875" providerId="LiveId" clId="{57173696-FB9F-44C0-B2CB-655ED306AA97}" dt="2023-04-25T05:30:02.159" v="3808" actId="478"/>
          <ac:spMkLst>
            <pc:docMk/>
            <pc:sldMk cId="463596237" sldId="267"/>
            <ac:spMk id="3" creationId="{12975567-81D3-3924-F8FC-66BF69B24397}"/>
          </ac:spMkLst>
        </pc:spChg>
      </pc:sldChg>
      <pc:sldChg chg="addSp delSp modSp mod modAnim">
        <pc:chgData name="Xinyu Mao" userId="82b06f8c73603875" providerId="LiveId" clId="{57173696-FB9F-44C0-B2CB-655ED306AA97}" dt="2023-04-25T05:47:01.730" v="3846"/>
        <pc:sldMkLst>
          <pc:docMk/>
          <pc:sldMk cId="1151720066" sldId="270"/>
        </pc:sldMkLst>
        <pc:spChg chg="mod">
          <ac:chgData name="Xinyu Mao" userId="82b06f8c73603875" providerId="LiveId" clId="{57173696-FB9F-44C0-B2CB-655ED306AA97}" dt="2023-04-17T17:55:49.087" v="816" actId="20577"/>
          <ac:spMkLst>
            <pc:docMk/>
            <pc:sldMk cId="1151720066" sldId="270"/>
            <ac:spMk id="2" creationId="{0FBF23E3-9314-D0A1-A8D6-6FB7425208C5}"/>
          </ac:spMkLst>
        </pc:spChg>
        <pc:spChg chg="mod">
          <ac:chgData name="Xinyu Mao" userId="82b06f8c73603875" providerId="LiveId" clId="{57173696-FB9F-44C0-B2CB-655ED306AA97}" dt="2023-04-17T18:07:02.046" v="1141" actId="20577"/>
          <ac:spMkLst>
            <pc:docMk/>
            <pc:sldMk cId="1151720066" sldId="270"/>
            <ac:spMk id="3" creationId="{E6E74248-39D9-2104-BFDC-23438EDEB6F8}"/>
          </ac:spMkLst>
        </pc:spChg>
        <pc:spChg chg="add mod">
          <ac:chgData name="Xinyu Mao" userId="82b06f8c73603875" providerId="LiveId" clId="{57173696-FB9F-44C0-B2CB-655ED306AA97}" dt="2023-04-17T17:57:38.567" v="840" actId="1076"/>
          <ac:spMkLst>
            <pc:docMk/>
            <pc:sldMk cId="1151720066" sldId="270"/>
            <ac:spMk id="4" creationId="{9AAA444F-8589-8922-042F-56F0554E6883}"/>
          </ac:spMkLst>
        </pc:spChg>
        <pc:spChg chg="mod">
          <ac:chgData name="Xinyu Mao" userId="82b06f8c73603875" providerId="LiveId" clId="{57173696-FB9F-44C0-B2CB-655ED306AA97}" dt="2023-04-24T20:02:38.684" v="3635" actId="1076"/>
          <ac:spMkLst>
            <pc:docMk/>
            <pc:sldMk cId="1151720066" sldId="270"/>
            <ac:spMk id="7" creationId="{26989683-6FCF-DC83-B7BE-490F40EBDAD0}"/>
          </ac:spMkLst>
        </pc:spChg>
        <pc:spChg chg="add mod">
          <ac:chgData name="Xinyu Mao" userId="82b06f8c73603875" providerId="LiveId" clId="{57173696-FB9F-44C0-B2CB-655ED306AA97}" dt="2023-04-17T18:03:35.436" v="1107" actId="14100"/>
          <ac:spMkLst>
            <pc:docMk/>
            <pc:sldMk cId="1151720066" sldId="270"/>
            <ac:spMk id="14" creationId="{19C89597-A46F-A6D5-DEB2-14F79269DD91}"/>
          </ac:spMkLst>
        </pc:spChg>
        <pc:spChg chg="add mod">
          <ac:chgData name="Xinyu Mao" userId="82b06f8c73603875" providerId="LiveId" clId="{57173696-FB9F-44C0-B2CB-655ED306AA97}" dt="2023-04-17T18:02:00.825" v="1037" actId="1076"/>
          <ac:spMkLst>
            <pc:docMk/>
            <pc:sldMk cId="1151720066" sldId="270"/>
            <ac:spMk id="15" creationId="{27C2C9EB-E1CF-C812-FA14-7FBE9EB146F9}"/>
          </ac:spMkLst>
        </pc:spChg>
        <pc:spChg chg="add del mod">
          <ac:chgData name="Xinyu Mao" userId="82b06f8c73603875" providerId="LiveId" clId="{57173696-FB9F-44C0-B2CB-655ED306AA97}" dt="2023-04-17T18:10:25.945" v="1278"/>
          <ac:spMkLst>
            <pc:docMk/>
            <pc:sldMk cId="1151720066" sldId="270"/>
            <ac:spMk id="16" creationId="{699D7C90-DBF0-8F46-5309-C6C2EAD5064D}"/>
          </ac:spMkLst>
        </pc:spChg>
        <pc:spChg chg="add mod">
          <ac:chgData name="Xinyu Mao" userId="82b06f8c73603875" providerId="LiveId" clId="{57173696-FB9F-44C0-B2CB-655ED306AA97}" dt="2023-04-17T18:11:35.105" v="1295" actId="14100"/>
          <ac:spMkLst>
            <pc:docMk/>
            <pc:sldMk cId="1151720066" sldId="270"/>
            <ac:spMk id="17" creationId="{E6A212D7-71D9-2300-AE9C-8342C55108CC}"/>
          </ac:spMkLst>
        </pc:spChg>
        <pc:grpChg chg="mod">
          <ac:chgData name="Xinyu Mao" userId="82b06f8c73603875" providerId="LiveId" clId="{57173696-FB9F-44C0-B2CB-655ED306AA97}" dt="2023-04-17T17:56:52.960" v="831"/>
          <ac:grpSpMkLst>
            <pc:docMk/>
            <pc:sldMk cId="1151720066" sldId="270"/>
            <ac:grpSpMk id="10" creationId="{7C7B62CB-CDA5-013C-81AD-ABD6FE362075}"/>
          </ac:grpSpMkLst>
        </pc:grpChg>
        <pc:inkChg chg="add del">
          <ac:chgData name="Xinyu Mao" userId="82b06f8c73603875" providerId="LiveId" clId="{57173696-FB9F-44C0-B2CB-655ED306AA97}" dt="2023-04-17T17:56:39.330" v="823" actId="9405"/>
          <ac:inkMkLst>
            <pc:docMk/>
            <pc:sldMk cId="1151720066" sldId="270"/>
            <ac:inkMk id="5" creationId="{7BDD43CA-5742-44C3-0EEF-22FD85E58530}"/>
          </ac:inkMkLst>
        </pc:inkChg>
        <pc:inkChg chg="add mod">
          <ac:chgData name="Xinyu Mao" userId="82b06f8c73603875" providerId="LiveId" clId="{57173696-FB9F-44C0-B2CB-655ED306AA97}" dt="2023-04-17T17:58:45.267" v="923" actId="1076"/>
          <ac:inkMkLst>
            <pc:docMk/>
            <pc:sldMk cId="1151720066" sldId="270"/>
            <ac:inkMk id="6" creationId="{E3043606-689B-3744-E73A-DE3E66F96CC2}"/>
          </ac:inkMkLst>
        </pc:inkChg>
        <pc:inkChg chg="add del mod">
          <ac:chgData name="Xinyu Mao" userId="82b06f8c73603875" providerId="LiveId" clId="{57173696-FB9F-44C0-B2CB-655ED306AA97}" dt="2023-04-17T17:57:01.721" v="836" actId="9405"/>
          <ac:inkMkLst>
            <pc:docMk/>
            <pc:sldMk cId="1151720066" sldId="270"/>
            <ac:inkMk id="7" creationId="{E1367E15-5510-E6CE-8506-0084A1963FA5}"/>
          </ac:inkMkLst>
        </pc:inkChg>
        <pc:inkChg chg="add del mod">
          <ac:chgData name="Xinyu Mao" userId="82b06f8c73603875" providerId="LiveId" clId="{57173696-FB9F-44C0-B2CB-655ED306AA97}" dt="2023-04-17T17:56:52.960" v="831"/>
          <ac:inkMkLst>
            <pc:docMk/>
            <pc:sldMk cId="1151720066" sldId="270"/>
            <ac:inkMk id="8" creationId="{EDA05894-D3E2-BD0B-603E-853ACED57B84}"/>
          </ac:inkMkLst>
        </pc:inkChg>
        <pc:inkChg chg="add del">
          <ac:chgData name="Xinyu Mao" userId="82b06f8c73603875" providerId="LiveId" clId="{57173696-FB9F-44C0-B2CB-655ED306AA97}" dt="2023-04-17T17:56:51.314" v="828" actId="9405"/>
          <ac:inkMkLst>
            <pc:docMk/>
            <pc:sldMk cId="1151720066" sldId="270"/>
            <ac:inkMk id="9" creationId="{39A9858E-67F9-80D5-07CC-07578142CCD3}"/>
          </ac:inkMkLst>
        </pc:inkChg>
        <pc:inkChg chg="add del">
          <ac:chgData name="Xinyu Mao" userId="82b06f8c73603875" providerId="LiveId" clId="{57173696-FB9F-44C0-B2CB-655ED306AA97}" dt="2023-04-17T17:56:55.955" v="833" actId="9405"/>
          <ac:inkMkLst>
            <pc:docMk/>
            <pc:sldMk cId="1151720066" sldId="270"/>
            <ac:inkMk id="11" creationId="{0E1AEE2A-7C7F-65E1-73E7-75C0370C0CB5}"/>
          </ac:inkMkLst>
        </pc:inkChg>
        <pc:inkChg chg="add del">
          <ac:chgData name="Xinyu Mao" userId="82b06f8c73603875" providerId="LiveId" clId="{57173696-FB9F-44C0-B2CB-655ED306AA97}" dt="2023-04-17T17:57:01.221" v="835" actId="9405"/>
          <ac:inkMkLst>
            <pc:docMk/>
            <pc:sldMk cId="1151720066" sldId="270"/>
            <ac:inkMk id="12" creationId="{5E85280F-B1AD-8B25-1277-41A851BC22A6}"/>
          </ac:inkMkLst>
        </pc:inkChg>
        <pc:inkChg chg="add del">
          <ac:chgData name="Xinyu Mao" userId="82b06f8c73603875" providerId="LiveId" clId="{57173696-FB9F-44C0-B2CB-655ED306AA97}" dt="2023-04-17T17:57:17.691" v="838" actId="9405"/>
          <ac:inkMkLst>
            <pc:docMk/>
            <pc:sldMk cId="1151720066" sldId="270"/>
            <ac:inkMk id="13" creationId="{867F6993-B8D9-2270-DC52-D9AA46D30245}"/>
          </ac:inkMkLst>
        </pc:inkChg>
      </pc:sldChg>
      <pc:sldChg chg="modSp mod">
        <pc:chgData name="Xinyu Mao" userId="82b06f8c73603875" providerId="LiveId" clId="{57173696-FB9F-44C0-B2CB-655ED306AA97}" dt="2023-04-24T20:01:33.955" v="3634" actId="114"/>
        <pc:sldMkLst>
          <pc:docMk/>
          <pc:sldMk cId="1554978082" sldId="271"/>
        </pc:sldMkLst>
        <pc:spChg chg="mod">
          <ac:chgData name="Xinyu Mao" userId="82b06f8c73603875" providerId="LiveId" clId="{57173696-FB9F-44C0-B2CB-655ED306AA97}" dt="2023-04-24T20:01:33.955" v="3634" actId="114"/>
          <ac:spMkLst>
            <pc:docMk/>
            <pc:sldMk cId="1554978082" sldId="271"/>
            <ac:spMk id="11" creationId="{FED995BC-BACA-9C99-DCAB-BAFFEF634ABC}"/>
          </ac:spMkLst>
        </pc:spChg>
        <pc:spChg chg="mod">
          <ac:chgData name="Xinyu Mao" userId="82b06f8c73603875" providerId="LiveId" clId="{57173696-FB9F-44C0-B2CB-655ED306AA97}" dt="2023-04-24T18:38:47.054" v="2041" actId="20577"/>
          <ac:spMkLst>
            <pc:docMk/>
            <pc:sldMk cId="1554978082" sldId="271"/>
            <ac:spMk id="75" creationId="{0EAE8545-5392-5C0F-B8CE-1533DA2D122C}"/>
          </ac:spMkLst>
        </pc:spChg>
      </pc:sldChg>
      <pc:sldChg chg="modSp mod">
        <pc:chgData name="Xinyu Mao" userId="82b06f8c73603875" providerId="LiveId" clId="{57173696-FB9F-44C0-B2CB-655ED306AA97}" dt="2023-04-25T06:09:35.777" v="3887" actId="14100"/>
        <pc:sldMkLst>
          <pc:docMk/>
          <pc:sldMk cId="2663538341" sldId="272"/>
        </pc:sldMkLst>
        <pc:spChg chg="mod">
          <ac:chgData name="Xinyu Mao" userId="82b06f8c73603875" providerId="LiveId" clId="{57173696-FB9F-44C0-B2CB-655ED306AA97}" dt="2023-04-25T06:09:31.352" v="3886" actId="14100"/>
          <ac:spMkLst>
            <pc:docMk/>
            <pc:sldMk cId="2663538341" sldId="272"/>
            <ac:spMk id="35" creationId="{07014E21-D75D-631D-6118-945BDB4A53A4}"/>
          </ac:spMkLst>
        </pc:spChg>
        <pc:spChg chg="mod">
          <ac:chgData name="Xinyu Mao" userId="82b06f8c73603875" providerId="LiveId" clId="{57173696-FB9F-44C0-B2CB-655ED306AA97}" dt="2023-04-25T06:09:35.777" v="3887" actId="14100"/>
          <ac:spMkLst>
            <pc:docMk/>
            <pc:sldMk cId="2663538341" sldId="272"/>
            <ac:spMk id="42" creationId="{2505F6FB-BF5D-2EF6-ADA3-2CB8F2603648}"/>
          </ac:spMkLst>
        </pc:spChg>
        <pc:spChg chg="mod">
          <ac:chgData name="Xinyu Mao" userId="82b06f8c73603875" providerId="LiveId" clId="{57173696-FB9F-44C0-B2CB-655ED306AA97}" dt="2023-04-24T18:39:12.258" v="2042" actId="1076"/>
          <ac:spMkLst>
            <pc:docMk/>
            <pc:sldMk cId="2663538341" sldId="272"/>
            <ac:spMk id="46" creationId="{E12783CF-D210-EE00-3CAC-DFFC506C0D89}"/>
          </ac:spMkLst>
        </pc:spChg>
      </pc:sldChg>
      <pc:sldChg chg="modSp mod">
        <pc:chgData name="Xinyu Mao" userId="82b06f8c73603875" providerId="LiveId" clId="{57173696-FB9F-44C0-B2CB-655ED306AA97}" dt="2023-04-25T06:33:45.974" v="3894" actId="20577"/>
        <pc:sldMkLst>
          <pc:docMk/>
          <pc:sldMk cId="3481595511" sldId="273"/>
        </pc:sldMkLst>
        <pc:spChg chg="mod">
          <ac:chgData name="Xinyu Mao" userId="82b06f8c73603875" providerId="LiveId" clId="{57173696-FB9F-44C0-B2CB-655ED306AA97}" dt="2023-04-24T18:49:20.439" v="2334" actId="20577"/>
          <ac:spMkLst>
            <pc:docMk/>
            <pc:sldMk cId="3481595511" sldId="273"/>
            <ac:spMk id="7" creationId="{6143DA23-2645-FA65-563A-DE2FF31A28D7}"/>
          </ac:spMkLst>
        </pc:spChg>
        <pc:spChg chg="mod">
          <ac:chgData name="Xinyu Mao" userId="82b06f8c73603875" providerId="LiveId" clId="{57173696-FB9F-44C0-B2CB-655ED306AA97}" dt="2023-04-25T06:33:45.974" v="3894" actId="20577"/>
          <ac:spMkLst>
            <pc:docMk/>
            <pc:sldMk cId="3481595511" sldId="273"/>
            <ac:spMk id="49" creationId="{28EAA6CB-7EDE-CCE7-71A4-EE0370A63F2B}"/>
          </ac:spMkLst>
        </pc:spChg>
        <pc:spChg chg="mod">
          <ac:chgData name="Xinyu Mao" userId="82b06f8c73603875" providerId="LiveId" clId="{57173696-FB9F-44C0-B2CB-655ED306AA97}" dt="2023-04-24T18:48:59.071" v="2322" actId="20577"/>
          <ac:spMkLst>
            <pc:docMk/>
            <pc:sldMk cId="3481595511" sldId="273"/>
            <ac:spMk id="53" creationId="{8063D722-043E-A344-02BE-E18D5BEC1784}"/>
          </ac:spMkLst>
        </pc:spChg>
        <pc:picChg chg="mod">
          <ac:chgData name="Xinyu Mao" userId="82b06f8c73603875" providerId="LiveId" clId="{57173696-FB9F-44C0-B2CB-655ED306AA97}" dt="2023-04-25T05:50:59.344" v="3848" actId="1076"/>
          <ac:picMkLst>
            <pc:docMk/>
            <pc:sldMk cId="3481595511" sldId="273"/>
            <ac:picMk id="11" creationId="{038DD377-1651-0BC6-E5DA-F8ECEB619F55}"/>
          </ac:picMkLst>
        </pc:picChg>
      </pc:sldChg>
      <pc:sldChg chg="addSp delSp modSp mod modAnim">
        <pc:chgData name="Xinyu Mao" userId="82b06f8c73603875" providerId="LiveId" clId="{57173696-FB9F-44C0-B2CB-655ED306AA97}" dt="2023-04-25T05:43:08.868" v="3827" actId="1076"/>
        <pc:sldMkLst>
          <pc:docMk/>
          <pc:sldMk cId="1277927709" sldId="274"/>
        </pc:sldMkLst>
        <pc:spChg chg="mod">
          <ac:chgData name="Xinyu Mao" userId="82b06f8c73603875" providerId="LiveId" clId="{57173696-FB9F-44C0-B2CB-655ED306AA97}" dt="2023-04-25T05:43:04.105" v="3826" actId="20577"/>
          <ac:spMkLst>
            <pc:docMk/>
            <pc:sldMk cId="1277927709" sldId="274"/>
            <ac:spMk id="3" creationId="{6F2B4540-A686-371F-4278-3D9D3B3CFE35}"/>
          </ac:spMkLst>
        </pc:spChg>
        <pc:spChg chg="mod">
          <ac:chgData name="Xinyu Mao" userId="82b06f8c73603875" providerId="LiveId" clId="{57173696-FB9F-44C0-B2CB-655ED306AA97}" dt="2023-04-24T18:47:41.591" v="2316" actId="14100"/>
          <ac:spMkLst>
            <pc:docMk/>
            <pc:sldMk cId="1277927709" sldId="274"/>
            <ac:spMk id="5" creationId="{3F420B15-61A1-7A05-82C5-184797A8CBA3}"/>
          </ac:spMkLst>
        </pc:spChg>
        <pc:spChg chg="add del mod">
          <ac:chgData name="Xinyu Mao" userId="82b06f8c73603875" providerId="LiveId" clId="{57173696-FB9F-44C0-B2CB-655ED306AA97}" dt="2023-04-24T18:45:36.600" v="2215" actId="478"/>
          <ac:spMkLst>
            <pc:docMk/>
            <pc:sldMk cId="1277927709" sldId="274"/>
            <ac:spMk id="6" creationId="{878BEBA3-38FC-4053-F633-64ABF8649171}"/>
          </ac:spMkLst>
        </pc:spChg>
        <pc:spChg chg="add del mod">
          <ac:chgData name="Xinyu Mao" userId="82b06f8c73603875" providerId="LiveId" clId="{57173696-FB9F-44C0-B2CB-655ED306AA97}" dt="2023-04-24T18:45:31.484" v="2213" actId="47"/>
          <ac:spMkLst>
            <pc:docMk/>
            <pc:sldMk cId="1277927709" sldId="274"/>
            <ac:spMk id="7" creationId="{509ECCA7-2F78-73DD-E9AF-59CCD7EABEFB}"/>
          </ac:spMkLst>
        </pc:spChg>
        <pc:spChg chg="add mod">
          <ac:chgData name="Xinyu Mao" userId="82b06f8c73603875" providerId="LiveId" clId="{57173696-FB9F-44C0-B2CB-655ED306AA97}" dt="2023-04-24T18:47:10.016" v="2308" actId="20577"/>
          <ac:spMkLst>
            <pc:docMk/>
            <pc:sldMk cId="1277927709" sldId="274"/>
            <ac:spMk id="9" creationId="{847741D9-11EE-AFE3-44A9-7A58BAADD956}"/>
          </ac:spMkLst>
        </pc:spChg>
        <pc:spChg chg="mod">
          <ac:chgData name="Xinyu Mao" userId="82b06f8c73603875" providerId="LiveId" clId="{57173696-FB9F-44C0-B2CB-655ED306AA97}" dt="2023-04-25T05:43:08.868" v="3827" actId="1076"/>
          <ac:spMkLst>
            <pc:docMk/>
            <pc:sldMk cId="1277927709" sldId="274"/>
            <ac:spMk id="12" creationId="{77354BF4-6770-386B-67CA-8DF98710BA97}"/>
          </ac:spMkLst>
        </pc:spChg>
        <pc:spChg chg="mod">
          <ac:chgData name="Xinyu Mao" userId="82b06f8c73603875" providerId="LiveId" clId="{57173696-FB9F-44C0-B2CB-655ED306AA97}" dt="2023-04-24T18:45:48.149" v="2219" actId="14100"/>
          <ac:spMkLst>
            <pc:docMk/>
            <pc:sldMk cId="1277927709" sldId="274"/>
            <ac:spMk id="13" creationId="{1143B92A-2B06-B301-520F-83A1985EBC54}"/>
          </ac:spMkLst>
        </pc:spChg>
      </pc:sldChg>
      <pc:sldChg chg="addSp delSp modSp new mod addAnim delAnim modAnim">
        <pc:chgData name="Xinyu Mao" userId="82b06f8c73603875" providerId="LiveId" clId="{57173696-FB9F-44C0-B2CB-655ED306AA97}" dt="2023-04-24T20:07:02.120" v="3667" actId="1076"/>
        <pc:sldMkLst>
          <pc:docMk/>
          <pc:sldMk cId="3343169542" sldId="275"/>
        </pc:sldMkLst>
        <pc:spChg chg="mod">
          <ac:chgData name="Xinyu Mao" userId="82b06f8c73603875" providerId="LiveId" clId="{57173696-FB9F-44C0-B2CB-655ED306AA97}" dt="2023-04-24T19:01:46.746" v="2568" actId="403"/>
          <ac:spMkLst>
            <pc:docMk/>
            <pc:sldMk cId="3343169542" sldId="275"/>
            <ac:spMk id="2" creationId="{5E6BD7BB-D78B-2E24-C8DB-25AA746D2CFB}"/>
          </ac:spMkLst>
        </pc:spChg>
        <pc:spChg chg="add del mod">
          <ac:chgData name="Xinyu Mao" userId="82b06f8c73603875" providerId="LiveId" clId="{57173696-FB9F-44C0-B2CB-655ED306AA97}" dt="2023-04-24T18:52:01.480" v="2371" actId="478"/>
          <ac:spMkLst>
            <pc:docMk/>
            <pc:sldMk cId="3343169542" sldId="275"/>
            <ac:spMk id="3" creationId="{FD9232B5-0742-542B-2F13-6CB188DC5D56}"/>
          </ac:spMkLst>
        </pc:spChg>
        <pc:spChg chg="add mod">
          <ac:chgData name="Xinyu Mao" userId="82b06f8c73603875" providerId="LiveId" clId="{57173696-FB9F-44C0-B2CB-655ED306AA97}" dt="2023-04-24T18:59:02.483" v="2501" actId="1076"/>
          <ac:spMkLst>
            <pc:docMk/>
            <pc:sldMk cId="3343169542" sldId="275"/>
            <ac:spMk id="6" creationId="{CB3A902F-492B-ED72-7F8B-0EF7E765B322}"/>
          </ac:spMkLst>
        </pc:spChg>
        <pc:spChg chg="add del mod">
          <ac:chgData name="Xinyu Mao" userId="82b06f8c73603875" providerId="LiveId" clId="{57173696-FB9F-44C0-B2CB-655ED306AA97}" dt="2023-04-24T19:00:54.226" v="2560" actId="1076"/>
          <ac:spMkLst>
            <pc:docMk/>
            <pc:sldMk cId="3343169542" sldId="275"/>
            <ac:spMk id="7" creationId="{3CC11688-C0EC-6FFE-E3D9-C939F26A1201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8" creationId="{0648D453-90B4-6B75-8257-FEEB179798C2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9" creationId="{A2257630-67FF-8B40-A929-8298B08F4D16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0" creationId="{016EF458-A13A-4B17-851E-B7AC3013C644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1" creationId="{D1623B01-08CF-CF52-EB0C-A4F1600CA424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2" creationId="{AED89B9F-1B9A-EE50-54E6-DD863D70176F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3" creationId="{8E7B0B79-F296-1EDC-888C-A56308C4B6A0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4" creationId="{EAFB14E2-D5D1-AA0F-78B2-3543ADF6D10C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5" creationId="{D8ED94CB-6B0D-1FC1-7BCD-221EA6118F1B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6" creationId="{6486F174-6C8D-3331-1228-F9E934398B35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7" creationId="{7FAEC166-FD37-BBB7-F8D3-51AD7AE632A6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8" creationId="{975577CF-D4EE-2E4B-E3C6-3D29C7C8A5C2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19" creationId="{3BFB4760-0880-E14C-5894-41414A68AF38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20" creationId="{20676CA2-CBC2-8499-AD61-07B48FF1C04F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21" creationId="{E0E7D19D-A3F6-A7E4-A98E-1A8441584E7D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22" creationId="{29CF5546-5F20-B7D5-3119-3EB31127A943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23" creationId="{55B6100B-415B-07FB-F428-5B7958C4373C}"/>
          </ac:spMkLst>
        </pc:spChg>
        <pc:spChg chg="add mod">
          <ac:chgData name="Xinyu Mao" userId="82b06f8c73603875" providerId="LiveId" clId="{57173696-FB9F-44C0-B2CB-655ED306AA97}" dt="2023-04-24T18:58:47.736" v="2498" actId="1076"/>
          <ac:spMkLst>
            <pc:docMk/>
            <pc:sldMk cId="3343169542" sldId="275"/>
            <ac:spMk id="24" creationId="{E3A72EC8-3FE8-7153-2689-11A7D39F8F86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26" creationId="{1192904D-671A-4006-6D9C-BF1B214AF309}"/>
          </ac:spMkLst>
        </pc:spChg>
        <pc:spChg chg="add del mod">
          <ac:chgData name="Xinyu Mao" userId="82b06f8c73603875" providerId="LiveId" clId="{57173696-FB9F-44C0-B2CB-655ED306AA97}" dt="2023-04-24T19:00:42.908" v="2555" actId="478"/>
          <ac:spMkLst>
            <pc:docMk/>
            <pc:sldMk cId="3343169542" sldId="275"/>
            <ac:spMk id="27" creationId="{040A064E-5FAC-61F8-03B8-014B0F005FAA}"/>
          </ac:spMkLst>
        </pc:spChg>
        <pc:spChg chg="add del mod">
          <ac:chgData name="Xinyu Mao" userId="82b06f8c73603875" providerId="LiveId" clId="{57173696-FB9F-44C0-B2CB-655ED306AA97}" dt="2023-04-24T18:59:14.984" v="2503" actId="478"/>
          <ac:spMkLst>
            <pc:docMk/>
            <pc:sldMk cId="3343169542" sldId="275"/>
            <ac:spMk id="28" creationId="{624114C9-C1C0-B151-0B80-60D8C8C37A3D}"/>
          </ac:spMkLst>
        </pc:spChg>
        <pc:spChg chg="add del mod">
          <ac:chgData name="Xinyu Mao" userId="82b06f8c73603875" providerId="LiveId" clId="{57173696-FB9F-44C0-B2CB-655ED306AA97}" dt="2023-04-24T18:59:19.840" v="2504" actId="478"/>
          <ac:spMkLst>
            <pc:docMk/>
            <pc:sldMk cId="3343169542" sldId="275"/>
            <ac:spMk id="29" creationId="{1E7D47A7-8895-3F4A-3035-A9BC4B6CCC05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0" creationId="{C8E6395A-B701-89F7-D38C-61656C86B469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1" creationId="{7221960D-51F0-F1A6-5050-E76460354F2A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2" creationId="{CE0A6956-C6D2-FA85-64F7-438D578A658E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3" creationId="{52FAFEBD-AA16-956C-F3AE-4CBD7D2582B9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4" creationId="{1F27565A-7DE9-2CD0-DC45-B9C0E56470BE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5" creationId="{EE441B7B-E879-749E-74DF-88AAE364076F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6" creationId="{09E3CAE8-BF2D-3503-7C45-712D1A6B85AE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7" creationId="{172DE2A2-87D8-92C1-745A-CDBA7E199373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8" creationId="{8E32E02E-1A67-B973-B5BB-30A7F0AFB37A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39" creationId="{AEEEC7B9-68C3-8FF9-A034-0D8C7189DE96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0" creationId="{364F971D-5C4A-FA09-28B2-9F9CEADDE0E6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1" creationId="{929E99DC-D66B-6BE9-EAD9-F880AD8EB29D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2" creationId="{659B458C-2FD4-4346-A647-A219686D1960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3" creationId="{C5D370D4-7C5F-CB82-28AE-1316B32D958C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4" creationId="{EC7F4E0B-E1B3-F142-7900-0DCDA07193B8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5" creationId="{52607928-6124-575A-71FD-37FB77256B63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6" creationId="{B9A08901-E7B1-CB72-3EC3-3E5977D59B46}"/>
          </ac:spMkLst>
        </pc:spChg>
        <pc:spChg chg="add del mod">
          <ac:chgData name="Xinyu Mao" userId="82b06f8c73603875" providerId="LiveId" clId="{57173696-FB9F-44C0-B2CB-655ED306AA97}" dt="2023-04-24T18:59:10.109" v="2502" actId="478"/>
          <ac:spMkLst>
            <pc:docMk/>
            <pc:sldMk cId="3343169542" sldId="275"/>
            <ac:spMk id="47" creationId="{26EA6E6E-1788-C8AD-103B-2239742FC360}"/>
          </ac:spMkLst>
        </pc:spChg>
        <pc:spChg chg="add del mod">
          <ac:chgData name="Xinyu Mao" userId="82b06f8c73603875" providerId="LiveId" clId="{57173696-FB9F-44C0-B2CB-655ED306AA97}" dt="2023-04-24T18:59:22.676" v="2505" actId="478"/>
          <ac:spMkLst>
            <pc:docMk/>
            <pc:sldMk cId="3343169542" sldId="275"/>
            <ac:spMk id="48" creationId="{C62E2217-C260-C97B-8EB6-659A9E199565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49" creationId="{F1700B6A-53E3-198A-D525-7E24306FEB5E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50" creationId="{A1A818B4-523C-C684-C5A5-750CF9710227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51" creationId="{B35A0DC0-99CA-960D-B0A8-A0996BBBC8BE}"/>
          </ac:spMkLst>
        </pc:spChg>
        <pc:spChg chg="add mod">
          <ac:chgData name="Xinyu Mao" userId="82b06f8c73603875" providerId="LiveId" clId="{57173696-FB9F-44C0-B2CB-655ED306AA97}" dt="2023-04-24T19:01:04.361" v="2561" actId="1076"/>
          <ac:spMkLst>
            <pc:docMk/>
            <pc:sldMk cId="3343169542" sldId="275"/>
            <ac:spMk id="52" creationId="{74854CF2-FF8A-20C7-27F4-014DFFD68E80}"/>
          </ac:spMkLst>
        </pc:spChg>
        <pc:spChg chg="add del mod">
          <ac:chgData name="Xinyu Mao" userId="82b06f8c73603875" providerId="LiveId" clId="{57173696-FB9F-44C0-B2CB-655ED306AA97}" dt="2023-04-24T20:07:02.120" v="3667" actId="1076"/>
          <ac:spMkLst>
            <pc:docMk/>
            <pc:sldMk cId="3343169542" sldId="275"/>
            <ac:spMk id="53" creationId="{A316898F-F568-3682-B8F7-DBE032E05952}"/>
          </ac:spMkLst>
        </pc:spChg>
        <pc:graphicFrameChg chg="add del mod modGraphic">
          <ac:chgData name="Xinyu Mao" userId="82b06f8c73603875" providerId="LiveId" clId="{57173696-FB9F-44C0-B2CB-655ED306AA97}" dt="2023-04-24T18:52:57.751" v="2374" actId="478"/>
          <ac:graphicFrameMkLst>
            <pc:docMk/>
            <pc:sldMk cId="3343169542" sldId="275"/>
            <ac:graphicFrameMk id="5" creationId="{B617EA66-5E89-B648-8721-2C530A7C00CA}"/>
          </ac:graphicFrameMkLst>
        </pc:graphicFrameChg>
        <pc:graphicFrameChg chg="add mod modGraphic">
          <ac:chgData name="Xinyu Mao" userId="82b06f8c73603875" providerId="LiveId" clId="{57173696-FB9F-44C0-B2CB-655ED306AA97}" dt="2023-04-24T19:01:26.889" v="2564" actId="14734"/>
          <ac:graphicFrameMkLst>
            <pc:docMk/>
            <pc:sldMk cId="3343169542" sldId="275"/>
            <ac:graphicFrameMk id="25" creationId="{3FC7863F-4D6D-4B14-198C-333C7E311E38}"/>
          </ac:graphicFrameMkLst>
        </pc:graphicFrameChg>
      </pc:sldChg>
      <pc:sldChg chg="addSp delSp modSp new mod">
        <pc:chgData name="Xinyu Mao" userId="82b06f8c73603875" providerId="LiveId" clId="{57173696-FB9F-44C0-B2CB-655ED306AA97}" dt="2023-04-24T19:59:37.250" v="3625" actId="20577"/>
        <pc:sldMkLst>
          <pc:docMk/>
          <pc:sldMk cId="1061269846" sldId="276"/>
        </pc:sldMkLst>
        <pc:spChg chg="mod">
          <ac:chgData name="Xinyu Mao" userId="82b06f8c73603875" providerId="LiveId" clId="{57173696-FB9F-44C0-B2CB-655ED306AA97}" dt="2023-04-24T19:30:22.799" v="2935" actId="20577"/>
          <ac:spMkLst>
            <pc:docMk/>
            <pc:sldMk cId="1061269846" sldId="276"/>
            <ac:spMk id="2" creationId="{F462C0EC-195A-BD8A-E8EA-C83B4E7F7FC2}"/>
          </ac:spMkLst>
        </pc:spChg>
        <pc:spChg chg="mod">
          <ac:chgData name="Xinyu Mao" userId="82b06f8c73603875" providerId="LiveId" clId="{57173696-FB9F-44C0-B2CB-655ED306AA97}" dt="2023-04-24T19:59:37.250" v="3625" actId="20577"/>
          <ac:spMkLst>
            <pc:docMk/>
            <pc:sldMk cId="1061269846" sldId="276"/>
            <ac:spMk id="3" creationId="{9739F065-A69A-0907-751D-34D858C4D752}"/>
          </ac:spMkLst>
        </pc:spChg>
        <pc:spChg chg="add mod or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5" creationId="{B3353347-7D5A-7713-D753-C927971A55FA}"/>
          </ac:spMkLst>
        </pc:spChg>
        <pc:spChg chg="add del mod">
          <ac:chgData name="Xinyu Mao" userId="82b06f8c73603875" providerId="LiveId" clId="{57173696-FB9F-44C0-B2CB-655ED306AA97}" dt="2023-04-24T19:38:22.372" v="3191" actId="767"/>
          <ac:spMkLst>
            <pc:docMk/>
            <pc:sldMk cId="1061269846" sldId="276"/>
            <ac:spMk id="6" creationId="{6DCD093C-0D87-F8FC-50CE-4F5F76788503}"/>
          </ac:spMkLst>
        </pc:spChg>
        <pc:spChg chg="add del mod">
          <ac:chgData name="Xinyu Mao" userId="82b06f8c73603875" providerId="LiveId" clId="{57173696-FB9F-44C0-B2CB-655ED306AA97}" dt="2023-04-24T19:38:34.725" v="3200" actId="478"/>
          <ac:spMkLst>
            <pc:docMk/>
            <pc:sldMk cId="1061269846" sldId="276"/>
            <ac:spMk id="7" creationId="{5710DB13-F342-CCA0-F1EB-DE4B278E9D69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8" creationId="{849E053D-D3B8-BB72-AED0-2B65AB964CCC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9" creationId="{FCD725C1-D061-7C0F-8798-348931338439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12" creationId="{63459044-1E65-21EB-2429-96168329D775}"/>
          </ac:spMkLst>
        </pc:spChg>
        <pc:spChg chg="add del mod">
          <ac:chgData name="Xinyu Mao" userId="82b06f8c73603875" providerId="LiveId" clId="{57173696-FB9F-44C0-B2CB-655ED306AA97}" dt="2023-04-24T19:44:26.128" v="3292" actId="478"/>
          <ac:spMkLst>
            <pc:docMk/>
            <pc:sldMk cId="1061269846" sldId="276"/>
            <ac:spMk id="13" creationId="{1379543F-0016-D84F-DDCF-659E4694174B}"/>
          </ac:spMkLst>
        </pc:spChg>
        <pc:spChg chg="add del mod">
          <ac:chgData name="Xinyu Mao" userId="82b06f8c73603875" providerId="LiveId" clId="{57173696-FB9F-44C0-B2CB-655ED306AA97}" dt="2023-04-24T19:44:32.561" v="3295" actId="478"/>
          <ac:spMkLst>
            <pc:docMk/>
            <pc:sldMk cId="1061269846" sldId="276"/>
            <ac:spMk id="14" creationId="{0A9B60C2-0EF1-52AD-A9B9-ADF298544FC4}"/>
          </ac:spMkLst>
        </pc:spChg>
        <pc:spChg chg="add mod or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15" creationId="{11C30E78-5695-5169-E536-9F67513CD385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16" creationId="{9EB34B0E-526D-D250-02C7-1DFC83824FC9}"/>
          </ac:spMkLst>
        </pc:spChg>
        <pc:spChg chg="add del mod">
          <ac:chgData name="Xinyu Mao" userId="82b06f8c73603875" providerId="LiveId" clId="{57173696-FB9F-44C0-B2CB-655ED306AA97}" dt="2023-04-24T19:42:18.824" v="3256"/>
          <ac:spMkLst>
            <pc:docMk/>
            <pc:sldMk cId="1061269846" sldId="276"/>
            <ac:spMk id="17" creationId="{915A8A90-DF88-3972-91A0-45D1ABABBAB5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27" creationId="{583B46E2-284F-D1CC-7101-44D55DAF300D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28" creationId="{1F496C5B-3733-117F-CF51-06FBBE2238DF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29" creationId="{4E788A43-CBA9-A2C3-66CE-CE7F08622332}"/>
          </ac:spMkLst>
        </pc:spChg>
        <pc:spChg chg="add mod">
          <ac:chgData name="Xinyu Mao" userId="82b06f8c73603875" providerId="LiveId" clId="{57173696-FB9F-44C0-B2CB-655ED306AA97}" dt="2023-04-24T19:58:37.251" v="3565" actId="1076"/>
          <ac:spMkLst>
            <pc:docMk/>
            <pc:sldMk cId="1061269846" sldId="276"/>
            <ac:spMk id="30" creationId="{88D44F1E-172B-D481-1F63-255834086B7E}"/>
          </ac:spMkLst>
        </pc:spChg>
        <pc:spChg chg="add del mod">
          <ac:chgData name="Xinyu Mao" userId="82b06f8c73603875" providerId="LiveId" clId="{57173696-FB9F-44C0-B2CB-655ED306AA97}" dt="2023-04-24T19:52:08.522" v="3479"/>
          <ac:spMkLst>
            <pc:docMk/>
            <pc:sldMk cId="1061269846" sldId="276"/>
            <ac:spMk id="43" creationId="{43C7CBB5-1953-3F47-37BF-45FA9F9F42C6}"/>
          </ac:spMkLst>
        </pc:spChg>
        <pc:spChg chg="add del mod">
          <ac:chgData name="Xinyu Mao" userId="82b06f8c73603875" providerId="LiveId" clId="{57173696-FB9F-44C0-B2CB-655ED306AA97}" dt="2023-04-24T19:58:40.122" v="3566" actId="478"/>
          <ac:spMkLst>
            <pc:docMk/>
            <pc:sldMk cId="1061269846" sldId="276"/>
            <ac:spMk id="44" creationId="{DA894B6B-6FFE-6B2B-FCE6-5113EB62E8B4}"/>
          </ac:spMkLst>
        </pc:spChg>
        <pc:cxnChg chg="add mod">
          <ac:chgData name="Xinyu Mao" userId="82b06f8c73603875" providerId="LiveId" clId="{57173696-FB9F-44C0-B2CB-655ED306AA97}" dt="2023-04-24T19:58:37.251" v="3565" actId="1076"/>
          <ac:cxnSpMkLst>
            <pc:docMk/>
            <pc:sldMk cId="1061269846" sldId="276"/>
            <ac:cxnSpMk id="11" creationId="{F354D520-CDA6-8105-3710-4FDC524B201E}"/>
          </ac:cxnSpMkLst>
        </pc:cxnChg>
        <pc:cxnChg chg="add del mod">
          <ac:chgData name="Xinyu Mao" userId="82b06f8c73603875" providerId="LiveId" clId="{57173696-FB9F-44C0-B2CB-655ED306AA97}" dt="2023-04-24T19:42:27.764" v="3260" actId="478"/>
          <ac:cxnSpMkLst>
            <pc:docMk/>
            <pc:sldMk cId="1061269846" sldId="276"/>
            <ac:cxnSpMk id="18" creationId="{47CEFA64-39F8-B910-76E2-D873F65F3D37}"/>
          </ac:cxnSpMkLst>
        </pc:cxnChg>
        <pc:cxnChg chg="add del mod">
          <ac:chgData name="Xinyu Mao" userId="82b06f8c73603875" providerId="LiveId" clId="{57173696-FB9F-44C0-B2CB-655ED306AA97}" dt="2023-04-24T19:46:14.347" v="3327" actId="478"/>
          <ac:cxnSpMkLst>
            <pc:docMk/>
            <pc:sldMk cId="1061269846" sldId="276"/>
            <ac:cxnSpMk id="22" creationId="{1423792B-6EB4-8DAC-A246-CFB4D987BBB9}"/>
          </ac:cxnSpMkLst>
        </pc:cxnChg>
        <pc:cxnChg chg="add del mod">
          <ac:chgData name="Xinyu Mao" userId="82b06f8c73603875" providerId="LiveId" clId="{57173696-FB9F-44C0-B2CB-655ED306AA97}" dt="2023-04-24T19:46:51.860" v="3331" actId="478"/>
          <ac:cxnSpMkLst>
            <pc:docMk/>
            <pc:sldMk cId="1061269846" sldId="276"/>
            <ac:cxnSpMk id="37" creationId="{B3364F4F-586D-DD6D-8761-199756495159}"/>
          </ac:cxnSpMkLst>
        </pc:cxnChg>
        <pc:cxnChg chg="add del">
          <ac:chgData name="Xinyu Mao" userId="82b06f8c73603875" providerId="LiveId" clId="{57173696-FB9F-44C0-B2CB-655ED306AA97}" dt="2023-04-24T19:48:02.648" v="3341" actId="478"/>
          <ac:cxnSpMkLst>
            <pc:docMk/>
            <pc:sldMk cId="1061269846" sldId="276"/>
            <ac:cxnSpMk id="40" creationId="{32980BCF-AD12-37CF-BE2F-8E7D59EEF383}"/>
          </ac:cxnSpMkLst>
        </pc:cxnChg>
        <pc:cxnChg chg="add mod">
          <ac:chgData name="Xinyu Mao" userId="82b06f8c73603875" providerId="LiveId" clId="{57173696-FB9F-44C0-B2CB-655ED306AA97}" dt="2023-04-24T19:58:37.251" v="3565" actId="1076"/>
          <ac:cxnSpMkLst>
            <pc:docMk/>
            <pc:sldMk cId="1061269846" sldId="276"/>
            <ac:cxnSpMk id="42" creationId="{8DE0F29D-4D9B-2891-36EE-E8BCBB1371F5}"/>
          </ac:cxnSpMkLst>
        </pc:cxnChg>
      </pc:sldChg>
    </pc:docChg>
  </pc:docChgLst>
  <pc:docChgLst>
    <pc:chgData name="Xinyu Mao" userId="82b06f8c73603875" providerId="LiveId" clId="{635E508C-9DA9-4C40-B2D0-1B64CB0130E9}"/>
    <pc:docChg chg="undo custSel addSld delSld modSld sldOrd">
      <pc:chgData name="Xinyu Mao" userId="82b06f8c73603875" providerId="LiveId" clId="{635E508C-9DA9-4C40-B2D0-1B64CB0130E9}" dt="2023-04-21T07:06:46.797" v="8887" actId="20577"/>
      <pc:docMkLst>
        <pc:docMk/>
      </pc:docMkLst>
      <pc:sldChg chg="modSp mod">
        <pc:chgData name="Xinyu Mao" userId="82b06f8c73603875" providerId="LiveId" clId="{635E508C-9DA9-4C40-B2D0-1B64CB0130E9}" dt="2023-04-18T01:09:45.657" v="3609" actId="20577"/>
        <pc:sldMkLst>
          <pc:docMk/>
          <pc:sldMk cId="4278519574" sldId="256"/>
        </pc:sldMkLst>
        <pc:spChg chg="mod">
          <ac:chgData name="Xinyu Mao" userId="82b06f8c73603875" providerId="LiveId" clId="{635E508C-9DA9-4C40-B2D0-1B64CB0130E9}" dt="2023-04-18T01:09:45.657" v="3609" actId="20577"/>
          <ac:spMkLst>
            <pc:docMk/>
            <pc:sldMk cId="4278519574" sldId="256"/>
            <ac:spMk id="3" creationId="{B0D8EAE9-24CF-FC8A-EE5F-5A149E0E39A3}"/>
          </ac:spMkLst>
        </pc:spChg>
      </pc:sldChg>
      <pc:sldChg chg="ord">
        <pc:chgData name="Xinyu Mao" userId="82b06f8c73603875" providerId="LiveId" clId="{635E508C-9DA9-4C40-B2D0-1B64CB0130E9}" dt="2023-04-19T05:21:25.722" v="5045"/>
        <pc:sldMkLst>
          <pc:docMk/>
          <pc:sldMk cId="3675959890" sldId="257"/>
        </pc:sldMkLst>
      </pc:sldChg>
      <pc:sldChg chg="modSp mod modAnim">
        <pc:chgData name="Xinyu Mao" userId="82b06f8c73603875" providerId="LiveId" clId="{635E508C-9DA9-4C40-B2D0-1B64CB0130E9}" dt="2023-04-21T06:00:37.659" v="8383"/>
        <pc:sldMkLst>
          <pc:docMk/>
          <pc:sldMk cId="3731989411" sldId="258"/>
        </pc:sldMkLst>
        <pc:spChg chg="mod">
          <ac:chgData name="Xinyu Mao" userId="82b06f8c73603875" providerId="LiveId" clId="{635E508C-9DA9-4C40-B2D0-1B64CB0130E9}" dt="2023-04-21T06:00:37.659" v="8383"/>
          <ac:spMkLst>
            <pc:docMk/>
            <pc:sldMk cId="3731989411" sldId="258"/>
            <ac:spMk id="3" creationId="{1F445205-5EF2-52A7-ED72-21B6E532C656}"/>
          </ac:spMkLst>
        </pc:spChg>
        <pc:spChg chg="mod">
          <ac:chgData name="Xinyu Mao" userId="82b06f8c73603875" providerId="LiveId" clId="{635E508C-9DA9-4C40-B2D0-1B64CB0130E9}" dt="2023-04-18T01:19:37.664" v="3715" actId="14100"/>
          <ac:spMkLst>
            <pc:docMk/>
            <pc:sldMk cId="3731989411" sldId="258"/>
            <ac:spMk id="4" creationId="{1DAB1076-7900-A084-2931-E54DA4B842C5}"/>
          </ac:spMkLst>
        </pc:spChg>
      </pc:sldChg>
      <pc:sldChg chg="addSp delSp modSp mod addAnim delAnim modAnim">
        <pc:chgData name="Xinyu Mao" userId="82b06f8c73603875" providerId="LiveId" clId="{635E508C-9DA9-4C40-B2D0-1B64CB0130E9}" dt="2023-04-21T07:06:46.797" v="8887" actId="20577"/>
        <pc:sldMkLst>
          <pc:docMk/>
          <pc:sldMk cId="326600316" sldId="259"/>
        </pc:sldMkLst>
        <pc:spChg chg="mod">
          <ac:chgData name="Xinyu Mao" userId="82b06f8c73603875" providerId="LiveId" clId="{635E508C-9DA9-4C40-B2D0-1B64CB0130E9}" dt="2023-04-19T04:15:09.492" v="4221" actId="14100"/>
          <ac:spMkLst>
            <pc:docMk/>
            <pc:sldMk cId="326600316" sldId="259"/>
            <ac:spMk id="2" creationId="{95382C59-A580-00EA-2435-953A2B64159D}"/>
          </ac:spMkLst>
        </pc:spChg>
        <pc:spChg chg="add mod">
          <ac:chgData name="Xinyu Mao" userId="82b06f8c73603875" providerId="LiveId" clId="{635E508C-9DA9-4C40-B2D0-1B64CB0130E9}" dt="2023-04-19T05:27:37.481" v="5145" actId="14100"/>
          <ac:spMkLst>
            <pc:docMk/>
            <pc:sldMk cId="326600316" sldId="259"/>
            <ac:spMk id="4" creationId="{A9F54813-2B79-6770-A5A6-7753168A20F7}"/>
          </ac:spMkLst>
        </pc:spChg>
        <pc:spChg chg="mod">
          <ac:chgData name="Xinyu Mao" userId="82b06f8c73603875" providerId="LiveId" clId="{635E508C-9DA9-4C40-B2D0-1B64CB0130E9}" dt="2023-04-19T07:01:54.231" v="6566" actId="20577"/>
          <ac:spMkLst>
            <pc:docMk/>
            <pc:sldMk cId="326600316" sldId="259"/>
            <ac:spMk id="8" creationId="{FC677FE7-9E41-F007-7336-44FD90AECCDD}"/>
          </ac:spMkLst>
        </pc:spChg>
        <pc:spChg chg="mod">
          <ac:chgData name="Xinyu Mao" userId="82b06f8c73603875" providerId="LiveId" clId="{635E508C-9DA9-4C40-B2D0-1B64CB0130E9}" dt="2023-04-19T04:15:42.725" v="4231" actId="1076"/>
          <ac:spMkLst>
            <pc:docMk/>
            <pc:sldMk cId="326600316" sldId="259"/>
            <ac:spMk id="9" creationId="{A2D108AA-ABA9-F518-7483-8DC647F9F6C6}"/>
          </ac:spMkLst>
        </pc:spChg>
        <pc:spChg chg="mod">
          <ac:chgData name="Xinyu Mao" userId="82b06f8c73603875" providerId="LiveId" clId="{635E508C-9DA9-4C40-B2D0-1B64CB0130E9}" dt="2023-04-19T04:15:42.725" v="4231" actId="1076"/>
          <ac:spMkLst>
            <pc:docMk/>
            <pc:sldMk cId="326600316" sldId="259"/>
            <ac:spMk id="12" creationId="{099C5360-6372-3E6A-99F4-A28BB0E3E230}"/>
          </ac:spMkLst>
        </pc:spChg>
        <pc:spChg chg="mod">
          <ac:chgData name="Xinyu Mao" userId="82b06f8c73603875" providerId="LiveId" clId="{635E508C-9DA9-4C40-B2D0-1B64CB0130E9}" dt="2023-04-19T04:15:42.725" v="4231" actId="1076"/>
          <ac:spMkLst>
            <pc:docMk/>
            <pc:sldMk cId="326600316" sldId="259"/>
            <ac:spMk id="13" creationId="{B0BC0502-7DC7-E75A-AF80-0D4FABA96DE8}"/>
          </ac:spMkLst>
        </pc:spChg>
        <pc:spChg chg="mod">
          <ac:chgData name="Xinyu Mao" userId="82b06f8c73603875" providerId="LiveId" clId="{635E508C-9DA9-4C40-B2D0-1B64CB0130E9}" dt="2023-04-19T04:15:42.725" v="4231" actId="1076"/>
          <ac:spMkLst>
            <pc:docMk/>
            <pc:sldMk cId="326600316" sldId="259"/>
            <ac:spMk id="14" creationId="{6437D776-11C8-0F9E-C5F2-ABB0380D4831}"/>
          </ac:spMkLst>
        </pc:spChg>
        <pc:spChg chg="mod">
          <ac:chgData name="Xinyu Mao" userId="82b06f8c73603875" providerId="LiveId" clId="{635E508C-9DA9-4C40-B2D0-1B64CB0130E9}" dt="2023-04-19T04:17:05.207" v="4370" actId="207"/>
          <ac:spMkLst>
            <pc:docMk/>
            <pc:sldMk cId="326600316" sldId="259"/>
            <ac:spMk id="18" creationId="{21BA9173-7B5C-E27D-F113-6F2CFCCBE0AA}"/>
          </ac:spMkLst>
        </pc:spChg>
        <pc:graphicFrameChg chg="mod modGraphic">
          <ac:chgData name="Xinyu Mao" userId="82b06f8c73603875" providerId="LiveId" clId="{635E508C-9DA9-4C40-B2D0-1B64CB0130E9}" dt="2023-04-21T07:06:46.797" v="8887" actId="20577"/>
          <ac:graphicFrameMkLst>
            <pc:docMk/>
            <pc:sldMk cId="326600316" sldId="259"/>
            <ac:graphicFrameMk id="16" creationId="{9584A7CF-7755-CCE6-8BF5-58CC015BA6CD}"/>
          </ac:graphicFrameMkLst>
        </pc:graphicFrameChg>
        <pc:picChg chg="add del mod">
          <ac:chgData name="Xinyu Mao" userId="82b06f8c73603875" providerId="LiveId" clId="{635E508C-9DA9-4C40-B2D0-1B64CB0130E9}" dt="2023-04-21T07:06:46.363" v="8886"/>
          <ac:picMkLst>
            <pc:docMk/>
            <pc:sldMk cId="326600316" sldId="259"/>
            <ac:picMk id="5" creationId="{F0CFFAD7-5216-7F1D-A1FA-A99DD7C62892}"/>
          </ac:picMkLst>
        </pc:picChg>
        <pc:picChg chg="add del mod">
          <ac:chgData name="Xinyu Mao" userId="82b06f8c73603875" providerId="LiveId" clId="{635E508C-9DA9-4C40-B2D0-1B64CB0130E9}" dt="2023-04-21T07:06:45.083" v="8883"/>
          <ac:picMkLst>
            <pc:docMk/>
            <pc:sldMk cId="326600316" sldId="259"/>
            <ac:picMk id="6" creationId="{B9FE897D-F2C2-F1ED-9BF7-79AA42292625}"/>
          </ac:picMkLst>
        </pc:picChg>
      </pc:sldChg>
      <pc:sldChg chg="modSp mod">
        <pc:chgData name="Xinyu Mao" userId="82b06f8c73603875" providerId="LiveId" clId="{635E508C-9DA9-4C40-B2D0-1B64CB0130E9}" dt="2023-04-21T06:03:20.027" v="8417" actId="20577"/>
        <pc:sldMkLst>
          <pc:docMk/>
          <pc:sldMk cId="2386627590" sldId="261"/>
        </pc:sldMkLst>
        <pc:spChg chg="mod">
          <ac:chgData name="Xinyu Mao" userId="82b06f8c73603875" providerId="LiveId" clId="{635E508C-9DA9-4C40-B2D0-1B64CB0130E9}" dt="2023-04-18T01:14:58.591" v="3662" actId="255"/>
          <ac:spMkLst>
            <pc:docMk/>
            <pc:sldMk cId="2386627590" sldId="261"/>
            <ac:spMk id="4" creationId="{8F078E8D-BB2C-AB40-C6A1-B9AD30DF58D1}"/>
          </ac:spMkLst>
        </pc:spChg>
        <pc:spChg chg="mod">
          <ac:chgData name="Xinyu Mao" userId="82b06f8c73603875" providerId="LiveId" clId="{635E508C-9DA9-4C40-B2D0-1B64CB0130E9}" dt="2023-04-18T01:15:13.347" v="3668" actId="1076"/>
          <ac:spMkLst>
            <pc:docMk/>
            <pc:sldMk cId="2386627590" sldId="261"/>
            <ac:spMk id="5" creationId="{31D0A859-0949-FB2D-D901-0A45791BFAAE}"/>
          </ac:spMkLst>
        </pc:spChg>
        <pc:spChg chg="mod">
          <ac:chgData name="Xinyu Mao" userId="82b06f8c73603875" providerId="LiveId" clId="{635E508C-9DA9-4C40-B2D0-1B64CB0130E9}" dt="2023-04-21T05:02:17.232" v="7229" actId="20577"/>
          <ac:spMkLst>
            <pc:docMk/>
            <pc:sldMk cId="2386627590" sldId="261"/>
            <ac:spMk id="6" creationId="{F36F8650-3CE5-DD76-11A7-50A6DF19CB41}"/>
          </ac:spMkLst>
        </pc:spChg>
        <pc:spChg chg="mod">
          <ac:chgData name="Xinyu Mao" userId="82b06f8c73603875" providerId="LiveId" clId="{635E508C-9DA9-4C40-B2D0-1B64CB0130E9}" dt="2023-04-21T06:03:20.027" v="8417" actId="20577"/>
          <ac:spMkLst>
            <pc:docMk/>
            <pc:sldMk cId="2386627590" sldId="261"/>
            <ac:spMk id="7" creationId="{391BDC6F-FBA9-8D5C-E9B9-0F143452A83F}"/>
          </ac:spMkLst>
        </pc:spChg>
        <pc:spChg chg="mod">
          <ac:chgData name="Xinyu Mao" userId="82b06f8c73603875" providerId="LiveId" clId="{635E508C-9DA9-4C40-B2D0-1B64CB0130E9}" dt="2023-04-19T04:17:23.089" v="4374" actId="20577"/>
          <ac:spMkLst>
            <pc:docMk/>
            <pc:sldMk cId="2386627590" sldId="261"/>
            <ac:spMk id="14" creationId="{794D879F-435C-8398-EF0B-00A8D1B07A0A}"/>
          </ac:spMkLst>
        </pc:spChg>
      </pc:sldChg>
      <pc:sldChg chg="modSp modAnim">
        <pc:chgData name="Xinyu Mao" userId="82b06f8c73603875" providerId="LiveId" clId="{635E508C-9DA9-4C40-B2D0-1B64CB0130E9}" dt="2023-04-21T04:20:10.432" v="7186" actId="20577"/>
        <pc:sldMkLst>
          <pc:docMk/>
          <pc:sldMk cId="965143511" sldId="262"/>
        </pc:sldMkLst>
        <pc:spChg chg="mod">
          <ac:chgData name="Xinyu Mao" userId="82b06f8c73603875" providerId="LiveId" clId="{635E508C-9DA9-4C40-B2D0-1B64CB0130E9}" dt="2023-04-21T04:20:10.432" v="7186" actId="20577"/>
          <ac:spMkLst>
            <pc:docMk/>
            <pc:sldMk cId="965143511" sldId="262"/>
            <ac:spMk id="3" creationId="{D7BB7391-4DC9-922C-FD3F-6FE4645AED1C}"/>
          </ac:spMkLst>
        </pc:spChg>
      </pc:sldChg>
      <pc:sldChg chg="del">
        <pc:chgData name="Xinyu Mao" userId="82b06f8c73603875" providerId="LiveId" clId="{635E508C-9DA9-4C40-B2D0-1B64CB0130E9}" dt="2023-04-18T01:13:20.689" v="3655" actId="2696"/>
        <pc:sldMkLst>
          <pc:docMk/>
          <pc:sldMk cId="3496462268" sldId="263"/>
        </pc:sldMkLst>
      </pc:sldChg>
      <pc:sldChg chg="addSp modSp mod modAnim">
        <pc:chgData name="Xinyu Mao" userId="82b06f8c73603875" providerId="LiveId" clId="{635E508C-9DA9-4C40-B2D0-1B64CB0130E9}" dt="2023-04-20T03:10:48.789" v="6571" actId="1076"/>
        <pc:sldMkLst>
          <pc:docMk/>
          <pc:sldMk cId="3252078093" sldId="264"/>
        </pc:sldMkLst>
        <pc:spChg chg="mod">
          <ac:chgData name="Xinyu Mao" userId="82b06f8c73603875" providerId="LiveId" clId="{635E508C-9DA9-4C40-B2D0-1B64CB0130E9}" dt="2023-04-18T00:10:35.786" v="1567" actId="20577"/>
          <ac:spMkLst>
            <pc:docMk/>
            <pc:sldMk cId="3252078093" sldId="264"/>
            <ac:spMk id="7" creationId="{B780D9F1-BCE8-5A69-28E9-09D53807155D}"/>
          </ac:spMkLst>
        </pc:spChg>
        <pc:graphicFrameChg chg="mod modGraphic">
          <ac:chgData name="Xinyu Mao" userId="82b06f8c73603875" providerId="LiveId" clId="{635E508C-9DA9-4C40-B2D0-1B64CB0130E9}" dt="2023-04-20T03:10:32.536" v="6569" actId="207"/>
          <ac:graphicFrameMkLst>
            <pc:docMk/>
            <pc:sldMk cId="3252078093" sldId="264"/>
            <ac:graphicFrameMk id="5" creationId="{0D3143C8-93D4-648E-49A2-2DE42C6DB5EB}"/>
          </ac:graphicFrameMkLst>
        </pc:graphicFrameChg>
        <pc:picChg chg="add mod">
          <ac:chgData name="Xinyu Mao" userId="82b06f8c73603875" providerId="LiveId" clId="{635E508C-9DA9-4C40-B2D0-1B64CB0130E9}" dt="2023-04-18T00:10:47.723" v="1571" actId="1076"/>
          <ac:picMkLst>
            <pc:docMk/>
            <pc:sldMk cId="3252078093" sldId="264"/>
            <ac:picMk id="3" creationId="{A2E38841-2789-E04F-45B5-F046E9453743}"/>
          </ac:picMkLst>
        </pc:picChg>
        <pc:picChg chg="add mod">
          <ac:chgData name="Xinyu Mao" userId="82b06f8c73603875" providerId="LiveId" clId="{635E508C-9DA9-4C40-B2D0-1B64CB0130E9}" dt="2023-04-20T03:10:48.789" v="6571" actId="1076"/>
          <ac:picMkLst>
            <pc:docMk/>
            <pc:sldMk cId="3252078093" sldId="264"/>
            <ac:picMk id="12" creationId="{E6BB1C06-4896-7280-67BA-C1DD2BCAA559}"/>
          </ac:picMkLst>
        </pc:picChg>
      </pc:sldChg>
      <pc:sldChg chg="addSp delSp modSp mod ord modAnim modShow">
        <pc:chgData name="Xinyu Mao" userId="82b06f8c73603875" providerId="LiveId" clId="{635E508C-9DA9-4C40-B2D0-1B64CB0130E9}" dt="2023-04-20T03:15:19.903" v="6609" actId="729"/>
        <pc:sldMkLst>
          <pc:docMk/>
          <pc:sldMk cId="4168666367" sldId="265"/>
        </pc:sldMkLst>
        <pc:spChg chg="mod">
          <ac:chgData name="Xinyu Mao" userId="82b06f8c73603875" providerId="LiveId" clId="{635E508C-9DA9-4C40-B2D0-1B64CB0130E9}" dt="2023-04-19T03:51:37.832" v="3745"/>
          <ac:spMkLst>
            <pc:docMk/>
            <pc:sldMk cId="4168666367" sldId="265"/>
            <ac:spMk id="2" creationId="{5E2DA58B-9FF9-C168-2BAD-2B73ECE61125}"/>
          </ac:spMkLst>
        </pc:spChg>
        <pc:spChg chg="del mod">
          <ac:chgData name="Xinyu Mao" userId="82b06f8c73603875" providerId="LiveId" clId="{635E508C-9DA9-4C40-B2D0-1B64CB0130E9}" dt="2023-04-18T00:11:39.338" v="1573" actId="21"/>
          <ac:spMkLst>
            <pc:docMk/>
            <pc:sldMk cId="4168666367" sldId="265"/>
            <ac:spMk id="3" creationId="{03ECA869-55CA-48F1-90A4-AEE7CB5500A3}"/>
          </ac:spMkLst>
        </pc:spChg>
        <pc:spChg chg="mod">
          <ac:chgData name="Xinyu Mao" userId="82b06f8c73603875" providerId="LiveId" clId="{635E508C-9DA9-4C40-B2D0-1B64CB0130E9}" dt="2023-04-18T01:16:27.358" v="3677" actId="255"/>
          <ac:spMkLst>
            <pc:docMk/>
            <pc:sldMk cId="4168666367" sldId="265"/>
            <ac:spMk id="4" creationId="{915873BD-F19F-4EDD-03DA-469FABCF134A}"/>
          </ac:spMkLst>
        </pc:spChg>
        <pc:spChg chg="add mod">
          <ac:chgData name="Xinyu Mao" userId="82b06f8c73603875" providerId="LiveId" clId="{635E508C-9DA9-4C40-B2D0-1B64CB0130E9}" dt="2023-04-18T01:16:39.091" v="3680" actId="14100"/>
          <ac:spMkLst>
            <pc:docMk/>
            <pc:sldMk cId="4168666367" sldId="265"/>
            <ac:spMk id="5" creationId="{3326CC44-B10F-D1CD-68BC-30CBEBD4FA17}"/>
          </ac:spMkLst>
        </pc:spChg>
        <pc:spChg chg="add mod">
          <ac:chgData name="Xinyu Mao" userId="82b06f8c73603875" providerId="LiveId" clId="{635E508C-9DA9-4C40-B2D0-1B64CB0130E9}" dt="2023-04-18T01:16:34.942" v="3679" actId="14100"/>
          <ac:spMkLst>
            <pc:docMk/>
            <pc:sldMk cId="4168666367" sldId="265"/>
            <ac:spMk id="6" creationId="{4272A5EB-A626-8A2B-32C9-E8803534BB0C}"/>
          </ac:spMkLst>
        </pc:spChg>
        <pc:spChg chg="add mod">
          <ac:chgData name="Xinyu Mao" userId="82b06f8c73603875" providerId="LiveId" clId="{635E508C-9DA9-4C40-B2D0-1B64CB0130E9}" dt="2023-04-18T01:17:14.242" v="3688" actId="1076"/>
          <ac:spMkLst>
            <pc:docMk/>
            <pc:sldMk cId="4168666367" sldId="265"/>
            <ac:spMk id="7" creationId="{09CF8FBB-6919-9B76-14CD-4B6F0DB3BCED}"/>
          </ac:spMkLst>
        </pc:spChg>
        <pc:spChg chg="add mod">
          <ac:chgData name="Xinyu Mao" userId="82b06f8c73603875" providerId="LiveId" clId="{635E508C-9DA9-4C40-B2D0-1B64CB0130E9}" dt="2023-04-18T01:17:14.242" v="3688" actId="1076"/>
          <ac:spMkLst>
            <pc:docMk/>
            <pc:sldMk cId="4168666367" sldId="265"/>
            <ac:spMk id="8" creationId="{37277B62-B18A-BCFD-B18B-7C283C8B6B1C}"/>
          </ac:spMkLst>
        </pc:spChg>
        <pc:spChg chg="add mod">
          <ac:chgData name="Xinyu Mao" userId="82b06f8c73603875" providerId="LiveId" clId="{635E508C-9DA9-4C40-B2D0-1B64CB0130E9}" dt="2023-04-18T01:16:27.358" v="3677" actId="255"/>
          <ac:spMkLst>
            <pc:docMk/>
            <pc:sldMk cId="4168666367" sldId="265"/>
            <ac:spMk id="9" creationId="{5743D1E8-7856-E4DB-8CAD-BA4A6025B024}"/>
          </ac:spMkLst>
        </pc:spChg>
        <pc:spChg chg="add mod">
          <ac:chgData name="Xinyu Mao" userId="82b06f8c73603875" providerId="LiveId" clId="{635E508C-9DA9-4C40-B2D0-1B64CB0130E9}" dt="2023-04-18T01:16:44.496" v="3682" actId="1076"/>
          <ac:spMkLst>
            <pc:docMk/>
            <pc:sldMk cId="4168666367" sldId="265"/>
            <ac:spMk id="10" creationId="{261A52E0-C57A-51BE-8346-3901A9F652E6}"/>
          </ac:spMkLst>
        </pc:spChg>
        <pc:spChg chg="add mod">
          <ac:chgData name="Xinyu Mao" userId="82b06f8c73603875" providerId="LiveId" clId="{635E508C-9DA9-4C40-B2D0-1B64CB0130E9}" dt="2023-04-18T01:16:41.695" v="3681" actId="14100"/>
          <ac:spMkLst>
            <pc:docMk/>
            <pc:sldMk cId="4168666367" sldId="265"/>
            <ac:spMk id="11" creationId="{82769500-75AD-ABD7-D036-465ED3A4FEBD}"/>
          </ac:spMkLst>
        </pc:spChg>
        <pc:spChg chg="add mod">
          <ac:chgData name="Xinyu Mao" userId="82b06f8c73603875" providerId="LiveId" clId="{635E508C-9DA9-4C40-B2D0-1B64CB0130E9}" dt="2023-04-18T01:16:55.731" v="3686" actId="14100"/>
          <ac:spMkLst>
            <pc:docMk/>
            <pc:sldMk cId="4168666367" sldId="265"/>
            <ac:spMk id="12" creationId="{D1EFF528-1738-676D-B06A-F0840F2011CF}"/>
          </ac:spMkLst>
        </pc:spChg>
        <pc:spChg chg="add mod">
          <ac:chgData name="Xinyu Mao" userId="82b06f8c73603875" providerId="LiveId" clId="{635E508C-9DA9-4C40-B2D0-1B64CB0130E9}" dt="2023-04-18T01:17:49.908" v="3697" actId="207"/>
          <ac:spMkLst>
            <pc:docMk/>
            <pc:sldMk cId="4168666367" sldId="265"/>
            <ac:spMk id="14" creationId="{F64D69B6-C460-0B46-438D-7B7AE4CE90AE}"/>
          </ac:spMkLst>
        </pc:spChg>
        <pc:spChg chg="add mod">
          <ac:chgData name="Xinyu Mao" userId="82b06f8c73603875" providerId="LiveId" clId="{635E508C-9DA9-4C40-B2D0-1B64CB0130E9}" dt="2023-04-18T01:17:36.984" v="3694" actId="14100"/>
          <ac:spMkLst>
            <pc:docMk/>
            <pc:sldMk cId="4168666367" sldId="265"/>
            <ac:spMk id="15" creationId="{518A9768-1C3D-9421-79B6-692BC11C8E0A}"/>
          </ac:spMkLst>
        </pc:spChg>
        <pc:picChg chg="add mod">
          <ac:chgData name="Xinyu Mao" userId="82b06f8c73603875" providerId="LiveId" clId="{635E508C-9DA9-4C40-B2D0-1B64CB0130E9}" dt="2023-04-18T01:16:27.358" v="3677" actId="255"/>
          <ac:picMkLst>
            <pc:docMk/>
            <pc:sldMk cId="4168666367" sldId="265"/>
            <ac:picMk id="13" creationId="{904B04BD-9E50-0683-9A7E-38571EF14BB2}"/>
          </ac:picMkLst>
        </pc:picChg>
        <pc:picChg chg="add mod">
          <ac:chgData name="Xinyu Mao" userId="82b06f8c73603875" providerId="LiveId" clId="{635E508C-9DA9-4C40-B2D0-1B64CB0130E9}" dt="2023-04-18T01:17:40.339" v="3696" actId="1076"/>
          <ac:picMkLst>
            <pc:docMk/>
            <pc:sldMk cId="4168666367" sldId="265"/>
            <ac:picMk id="16" creationId="{E6B316A5-AE96-7703-1F17-671593A4C588}"/>
          </ac:picMkLst>
        </pc:picChg>
      </pc:sldChg>
      <pc:sldChg chg="addSp delSp modSp mod ord modAnim modShow">
        <pc:chgData name="Xinyu Mao" userId="82b06f8c73603875" providerId="LiveId" clId="{635E508C-9DA9-4C40-B2D0-1B64CB0130E9}" dt="2023-04-20T03:15:19.903" v="6609" actId="729"/>
        <pc:sldMkLst>
          <pc:docMk/>
          <pc:sldMk cId="1929599837" sldId="266"/>
        </pc:sldMkLst>
        <pc:spChg chg="mod">
          <ac:chgData name="Xinyu Mao" userId="82b06f8c73603875" providerId="LiveId" clId="{635E508C-9DA9-4C40-B2D0-1B64CB0130E9}" dt="2023-04-19T03:51:33.219" v="3744" actId="20577"/>
          <ac:spMkLst>
            <pc:docMk/>
            <pc:sldMk cId="1929599837" sldId="266"/>
            <ac:spMk id="2" creationId="{DF8D1BB8-8C3F-2A00-0C3B-91B7AFE3DA63}"/>
          </ac:spMkLst>
        </pc:spChg>
        <pc:spChg chg="del mod">
          <ac:chgData name="Xinyu Mao" userId="82b06f8c73603875" providerId="LiveId" clId="{635E508C-9DA9-4C40-B2D0-1B64CB0130E9}" dt="2023-04-18T00:00:38.438" v="903" actId="21"/>
          <ac:spMkLst>
            <pc:docMk/>
            <pc:sldMk cId="1929599837" sldId="266"/>
            <ac:spMk id="3" creationId="{5A8AE1A0-F207-3CC0-322E-49286A6C3D56}"/>
          </ac:spMkLst>
        </pc:spChg>
        <pc:spChg chg="add del mod">
          <ac:chgData name="Xinyu Mao" userId="82b06f8c73603875" providerId="LiveId" clId="{635E508C-9DA9-4C40-B2D0-1B64CB0130E9}" dt="2023-04-19T05:11:48.206" v="4790" actId="478"/>
          <ac:spMkLst>
            <pc:docMk/>
            <pc:sldMk cId="1929599837" sldId="266"/>
            <ac:spMk id="3" creationId="{9F2A8B19-CC66-457C-B795-60470D20EA42}"/>
          </ac:spMkLst>
        </pc:spChg>
        <pc:spChg chg="mod">
          <ac:chgData name="Xinyu Mao" userId="82b06f8c73603875" providerId="LiveId" clId="{635E508C-9DA9-4C40-B2D0-1B64CB0130E9}" dt="2023-04-18T01:15:42.298" v="3670" actId="255"/>
          <ac:spMkLst>
            <pc:docMk/>
            <pc:sldMk cId="1929599837" sldId="266"/>
            <ac:spMk id="4" creationId="{01E07A34-65A9-7D63-6F2F-4EFB7B6698E7}"/>
          </ac:spMkLst>
        </pc:spChg>
        <pc:spChg chg="add mod">
          <ac:chgData name="Xinyu Mao" userId="82b06f8c73603875" providerId="LiveId" clId="{635E508C-9DA9-4C40-B2D0-1B64CB0130E9}" dt="2023-04-19T05:12:58.268" v="4896" actId="1076"/>
          <ac:spMkLst>
            <pc:docMk/>
            <pc:sldMk cId="1929599837" sldId="266"/>
            <ac:spMk id="5" creationId="{5DFE880C-EC38-315B-0082-DB76D3CEA991}"/>
          </ac:spMkLst>
        </pc:spChg>
        <pc:spChg chg="add mod">
          <ac:chgData name="Xinyu Mao" userId="82b06f8c73603875" providerId="LiveId" clId="{635E508C-9DA9-4C40-B2D0-1B64CB0130E9}" dt="2023-04-18T01:15:47.034" v="3672" actId="14100"/>
          <ac:spMkLst>
            <pc:docMk/>
            <pc:sldMk cId="1929599837" sldId="266"/>
            <ac:spMk id="6" creationId="{9A6C1655-9B60-C199-0B1D-17A272A0F059}"/>
          </ac:spMkLst>
        </pc:spChg>
        <pc:spChg chg="add mod">
          <ac:chgData name="Xinyu Mao" userId="82b06f8c73603875" providerId="LiveId" clId="{635E508C-9DA9-4C40-B2D0-1B64CB0130E9}" dt="2023-04-18T01:15:42.298" v="3670" actId="255"/>
          <ac:spMkLst>
            <pc:docMk/>
            <pc:sldMk cId="1929599837" sldId="266"/>
            <ac:spMk id="7" creationId="{21E5B45B-E4F5-17AB-2333-E6D257BD658C}"/>
          </ac:spMkLst>
        </pc:spChg>
        <pc:spChg chg="add mod">
          <ac:chgData name="Xinyu Mao" userId="82b06f8c73603875" providerId="LiveId" clId="{635E508C-9DA9-4C40-B2D0-1B64CB0130E9}" dt="2023-04-18T01:15:42.298" v="3670" actId="255"/>
          <ac:spMkLst>
            <pc:docMk/>
            <pc:sldMk cId="1929599837" sldId="266"/>
            <ac:spMk id="8" creationId="{694994F1-17AD-564D-EF73-506E7F3D1808}"/>
          </ac:spMkLst>
        </pc:spChg>
        <pc:spChg chg="add mod">
          <ac:chgData name="Xinyu Mao" userId="82b06f8c73603875" providerId="LiveId" clId="{635E508C-9DA9-4C40-B2D0-1B64CB0130E9}" dt="2023-04-19T05:13:12.306" v="4904" actId="1076"/>
          <ac:spMkLst>
            <pc:docMk/>
            <pc:sldMk cId="1929599837" sldId="266"/>
            <ac:spMk id="9" creationId="{3F06A49A-6A1F-BAD3-A24D-C4BB5B446880}"/>
          </ac:spMkLst>
        </pc:spChg>
        <pc:spChg chg="add mod">
          <ac:chgData name="Xinyu Mao" userId="82b06f8c73603875" providerId="LiveId" clId="{635E508C-9DA9-4C40-B2D0-1B64CB0130E9}" dt="2023-04-19T04:08:50.856" v="4122" actId="14100"/>
          <ac:spMkLst>
            <pc:docMk/>
            <pc:sldMk cId="1929599837" sldId="266"/>
            <ac:spMk id="10" creationId="{CD689B38-546F-D8E3-4ABC-E73B2A869768}"/>
          </ac:spMkLst>
        </pc:spChg>
        <pc:spChg chg="add del mod">
          <ac:chgData name="Xinyu Mao" userId="82b06f8c73603875" providerId="LiveId" clId="{635E508C-9DA9-4C40-B2D0-1B64CB0130E9}" dt="2023-04-17T23:54:13.294" v="595" actId="21"/>
          <ac:spMkLst>
            <pc:docMk/>
            <pc:sldMk cId="1929599837" sldId="266"/>
            <ac:spMk id="11" creationId="{CA7ACD71-7EB7-2AF4-A98C-28C5855BF66D}"/>
          </ac:spMkLst>
        </pc:spChg>
        <pc:spChg chg="add del mod">
          <ac:chgData name="Xinyu Mao" userId="82b06f8c73603875" providerId="LiveId" clId="{635E508C-9DA9-4C40-B2D0-1B64CB0130E9}" dt="2023-04-17T23:55:08.526" v="644" actId="21"/>
          <ac:spMkLst>
            <pc:docMk/>
            <pc:sldMk cId="1929599837" sldId="266"/>
            <ac:spMk id="13" creationId="{ED69C4DD-D873-61B8-1BF9-7261AF0C219C}"/>
          </ac:spMkLst>
        </pc:spChg>
        <pc:spChg chg="add mod">
          <ac:chgData name="Xinyu Mao" userId="82b06f8c73603875" providerId="LiveId" clId="{635E508C-9DA9-4C40-B2D0-1B64CB0130E9}" dt="2023-04-19T06:13:25.125" v="5186" actId="1076"/>
          <ac:spMkLst>
            <pc:docMk/>
            <pc:sldMk cId="1929599837" sldId="266"/>
            <ac:spMk id="14" creationId="{37A6F375-FBBF-E362-A2CB-171D234985DB}"/>
          </ac:spMkLst>
        </pc:spChg>
        <pc:spChg chg="add mod">
          <ac:chgData name="Xinyu Mao" userId="82b06f8c73603875" providerId="LiveId" clId="{635E508C-9DA9-4C40-B2D0-1B64CB0130E9}" dt="2023-04-18T01:15:42.298" v="3670" actId="255"/>
          <ac:spMkLst>
            <pc:docMk/>
            <pc:sldMk cId="1929599837" sldId="266"/>
            <ac:spMk id="15" creationId="{40C002E4-2655-F227-74BB-E1B0ABD12140}"/>
          </ac:spMkLst>
        </pc:spChg>
        <pc:spChg chg="add mod">
          <ac:chgData name="Xinyu Mao" userId="82b06f8c73603875" providerId="LiveId" clId="{635E508C-9DA9-4C40-B2D0-1B64CB0130E9}" dt="2023-04-19T05:12:55.184" v="4893" actId="14100"/>
          <ac:spMkLst>
            <pc:docMk/>
            <pc:sldMk cId="1929599837" sldId="266"/>
            <ac:spMk id="16" creationId="{74BB5721-86DA-D638-6F1C-024D0AE0A481}"/>
          </ac:spMkLst>
        </pc:spChg>
        <pc:spChg chg="add del mod">
          <ac:chgData name="Xinyu Mao" userId="82b06f8c73603875" providerId="LiveId" clId="{635E508C-9DA9-4C40-B2D0-1B64CB0130E9}" dt="2023-04-18T00:04:28.215" v="1249"/>
          <ac:spMkLst>
            <pc:docMk/>
            <pc:sldMk cId="1929599837" sldId="266"/>
            <ac:spMk id="17" creationId="{8F9F49E2-77C5-C3B2-822D-1B8EC6AA49F0}"/>
          </ac:spMkLst>
        </pc:spChg>
        <pc:spChg chg="add mod">
          <ac:chgData name="Xinyu Mao" userId="82b06f8c73603875" providerId="LiveId" clId="{635E508C-9DA9-4C40-B2D0-1B64CB0130E9}" dt="2023-04-18T01:16:10.157" v="3676" actId="14100"/>
          <ac:spMkLst>
            <pc:docMk/>
            <pc:sldMk cId="1929599837" sldId="266"/>
            <ac:spMk id="18" creationId="{55262680-2D1C-4241-AC8E-0ADA1A606C10}"/>
          </ac:spMkLst>
        </pc:spChg>
        <pc:spChg chg="add mod">
          <ac:chgData name="Xinyu Mao" userId="82b06f8c73603875" providerId="LiveId" clId="{635E508C-9DA9-4C40-B2D0-1B64CB0130E9}" dt="2023-04-19T06:11:28.207" v="5185" actId="14100"/>
          <ac:spMkLst>
            <pc:docMk/>
            <pc:sldMk cId="1929599837" sldId="266"/>
            <ac:spMk id="19" creationId="{74DDCD28-62C1-66FA-240E-3117CCCFF1BF}"/>
          </ac:spMkLst>
        </pc:spChg>
        <pc:picChg chg="add mod">
          <ac:chgData name="Xinyu Mao" userId="82b06f8c73603875" providerId="LiveId" clId="{635E508C-9DA9-4C40-B2D0-1B64CB0130E9}" dt="2023-04-19T05:12:56.639" v="4894" actId="1076"/>
          <ac:picMkLst>
            <pc:docMk/>
            <pc:sldMk cId="1929599837" sldId="266"/>
            <ac:picMk id="20" creationId="{34B7E6E1-E23C-4679-FBBA-B93BDC965723}"/>
          </ac:picMkLst>
        </pc:picChg>
      </pc:sldChg>
      <pc:sldChg chg="modSp mod">
        <pc:chgData name="Xinyu Mao" userId="82b06f8c73603875" providerId="LiveId" clId="{635E508C-9DA9-4C40-B2D0-1B64CB0130E9}" dt="2023-04-19T06:50:45.809" v="6562" actId="20577"/>
        <pc:sldMkLst>
          <pc:docMk/>
          <pc:sldMk cId="463596237" sldId="267"/>
        </pc:sldMkLst>
        <pc:spChg chg="mod">
          <ac:chgData name="Xinyu Mao" userId="82b06f8c73603875" providerId="LiveId" clId="{635E508C-9DA9-4C40-B2D0-1B64CB0130E9}" dt="2023-04-19T06:50:45.809" v="6562" actId="20577"/>
          <ac:spMkLst>
            <pc:docMk/>
            <pc:sldMk cId="463596237" sldId="267"/>
            <ac:spMk id="2" creationId="{4BFA3957-1F64-0236-6ABA-57FB2216D263}"/>
          </ac:spMkLst>
        </pc:spChg>
      </pc:sldChg>
      <pc:sldChg chg="addSp delSp modSp del mod ord modAnim">
        <pc:chgData name="Xinyu Mao" userId="82b06f8c73603875" providerId="LiveId" clId="{635E508C-9DA9-4C40-B2D0-1B64CB0130E9}" dt="2023-04-19T05:01:29.654" v="4647" actId="47"/>
        <pc:sldMkLst>
          <pc:docMk/>
          <pc:sldMk cId="2908552451" sldId="268"/>
        </pc:sldMkLst>
        <pc:spChg chg="mod">
          <ac:chgData name="Xinyu Mao" userId="82b06f8c73603875" providerId="LiveId" clId="{635E508C-9DA9-4C40-B2D0-1B64CB0130E9}" dt="2023-04-19T04:22:40.503" v="4458" actId="403"/>
          <ac:spMkLst>
            <pc:docMk/>
            <pc:sldMk cId="2908552451" sldId="268"/>
            <ac:spMk id="2" creationId="{2B940F82-1996-E4B5-34A2-7565AD3ADDEE}"/>
          </ac:spMkLst>
        </pc:spChg>
        <pc:spChg chg="del mod">
          <ac:chgData name="Xinyu Mao" userId="82b06f8c73603875" providerId="LiveId" clId="{635E508C-9DA9-4C40-B2D0-1B64CB0130E9}" dt="2023-04-18T00:30:47.118" v="2444" actId="21"/>
          <ac:spMkLst>
            <pc:docMk/>
            <pc:sldMk cId="2908552451" sldId="268"/>
            <ac:spMk id="3" creationId="{73D4F852-9740-7B8B-6838-220FD109B1DE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" creationId="{BB734856-9494-E56E-CB66-CB009E168E9A}"/>
          </ac:spMkLst>
        </pc:spChg>
        <pc:spChg chg="mod">
          <ac:chgData name="Xinyu Mao" userId="82b06f8c73603875" providerId="LiveId" clId="{635E508C-9DA9-4C40-B2D0-1B64CB0130E9}" dt="2023-04-18T01:18:06.018" v="3698" actId="255"/>
          <ac:spMkLst>
            <pc:docMk/>
            <pc:sldMk cId="2908552451" sldId="268"/>
            <ac:spMk id="4" creationId="{F2B517EE-560B-EB7D-5286-F1F90D60B26C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5" creationId="{58E6D307-AD37-862E-6B35-3CA97D155021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6" creationId="{8A50C2A0-4894-9AC2-4B4D-CE5B74E727AA}"/>
          </ac:spMkLst>
        </pc:spChg>
        <pc:spChg chg="add del mod">
          <ac:chgData name="Xinyu Mao" userId="82b06f8c73603875" providerId="LiveId" clId="{635E508C-9DA9-4C40-B2D0-1B64CB0130E9}" dt="2023-04-18T00:21:30.689" v="2013"/>
          <ac:spMkLst>
            <pc:docMk/>
            <pc:sldMk cId="2908552451" sldId="268"/>
            <ac:spMk id="7" creationId="{E52C830E-23A9-D0FE-C5AA-620BF2CA03F9}"/>
          </ac:spMkLst>
        </pc:spChg>
        <pc:spChg chg="add del mod">
          <ac:chgData name="Xinyu Mao" userId="82b06f8c73603875" providerId="LiveId" clId="{635E508C-9DA9-4C40-B2D0-1B64CB0130E9}" dt="2023-04-18T00:21:30.689" v="2013"/>
          <ac:spMkLst>
            <pc:docMk/>
            <pc:sldMk cId="2908552451" sldId="268"/>
            <ac:spMk id="8" creationId="{ACE98612-7181-2DE9-8C74-BD877F6A5E05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0" creationId="{1BB12D23-73A6-562E-9FAB-3CB477F4CBA0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1" creationId="{BE6E3F9A-2665-59B0-4BED-792D9DAADB61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2" creationId="{B26E1F53-57B6-EF78-DA17-1A6DE72C0192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3" creationId="{F61B23B7-D454-5D00-66CB-6D8CC741B928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4" creationId="{6A205DD6-F91E-0341-D5A0-D8657238636D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5" creationId="{E864960C-D1E2-3CCC-2B00-1C45B5C2BFC1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6" creationId="{420084B2-60A2-E710-850E-F5583633F517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7" creationId="{DDE42EB7-255A-23CB-C7F9-B8527926381B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8" creationId="{1455971B-20FB-306E-C81F-53B6EBC4B7AC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19" creationId="{5C4F238C-1086-550F-9C3E-DCCA3B456372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0" creationId="{DECCA0FE-7970-DDDB-7F1E-8123FC816767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1" creationId="{2D77D178-F84F-5788-E8BF-F09A186D3F1C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2" creationId="{26BCF08B-BA55-BC24-DB71-A3039E0DC682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3" creationId="{856355F3-48F0-F62D-B6CA-68511DA4FC00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4" creationId="{1B74DA4C-1E70-3D69-C149-FC9151007AC3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5" creationId="{346B4322-2BE2-2EF0-82A2-513DE9E583CB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6" creationId="{3A0B42F4-0592-BA16-58B4-0C155CEA56E9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7" creationId="{2BF9DD77-2917-54F3-B9F7-1089DA989D4E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8" creationId="{5824923F-8B8B-7132-CD21-933CA30AE9EB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29" creationId="{C5B81EB6-8A05-5F6E-441E-4B0F87EABE7C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0" creationId="{4A95632C-0BD9-C23F-AA99-DF2F6F463456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1" creationId="{F1DB7E8C-54D3-E7F7-65B4-A2A80EBF8060}"/>
          </ac:spMkLst>
        </pc:spChg>
        <pc:spChg chg="add mod">
          <ac:chgData name="Xinyu Mao" userId="82b06f8c73603875" providerId="LiveId" clId="{635E508C-9DA9-4C40-B2D0-1B64CB0130E9}" dt="2023-04-19T04:26:28.220" v="4521" actId="20577"/>
          <ac:spMkLst>
            <pc:docMk/>
            <pc:sldMk cId="2908552451" sldId="268"/>
            <ac:spMk id="32" creationId="{7C41AF56-D53A-55E8-CD96-9F2B898BBC1E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3" creationId="{D0F90A04-EAE4-1750-DD5D-1BFC28778BFF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4" creationId="{201EB206-F76F-FF10-77F6-C8F6AA5083DC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5" creationId="{4C2349E6-6EB2-FB29-65F5-11D799A0E319}"/>
          </ac:spMkLst>
        </pc:spChg>
        <pc:spChg chg="add mod">
          <ac:chgData name="Xinyu Mao" userId="82b06f8c73603875" providerId="LiveId" clId="{635E508C-9DA9-4C40-B2D0-1B64CB0130E9}" dt="2023-04-19T04:22:11.787" v="4433" actId="1076"/>
          <ac:spMkLst>
            <pc:docMk/>
            <pc:sldMk cId="2908552451" sldId="268"/>
            <ac:spMk id="36" creationId="{09688B65-2A94-2E9B-DAB1-6B7C202E928B}"/>
          </ac:spMkLst>
        </pc:spChg>
        <pc:spChg chg="add del mod">
          <ac:chgData name="Xinyu Mao" userId="82b06f8c73603875" providerId="LiveId" clId="{635E508C-9DA9-4C40-B2D0-1B64CB0130E9}" dt="2023-04-18T01:03:07.344" v="3470" actId="21"/>
          <ac:spMkLst>
            <pc:docMk/>
            <pc:sldMk cId="2908552451" sldId="268"/>
            <ac:spMk id="37" creationId="{FD0E8749-ABE3-BA11-D5C7-CDCEEB77EC6D}"/>
          </ac:spMkLst>
        </pc:spChg>
      </pc:sldChg>
      <pc:sldChg chg="del">
        <pc:chgData name="Xinyu Mao" userId="82b06f8c73603875" providerId="LiveId" clId="{635E508C-9DA9-4C40-B2D0-1B64CB0130E9}" dt="2023-04-18T00:50:14.790" v="3261" actId="2696"/>
        <pc:sldMkLst>
          <pc:docMk/>
          <pc:sldMk cId="1243453992" sldId="269"/>
        </pc:sldMkLst>
      </pc:sldChg>
      <pc:sldChg chg="addSp delSp modSp mod ord delAnim modAnim">
        <pc:chgData name="Xinyu Mao" userId="82b06f8c73603875" providerId="LiveId" clId="{635E508C-9DA9-4C40-B2D0-1B64CB0130E9}" dt="2023-04-21T05:59:56.475" v="8381" actId="1076"/>
        <pc:sldMkLst>
          <pc:docMk/>
          <pc:sldMk cId="1151720066" sldId="270"/>
        </pc:sldMkLst>
        <pc:spChg chg="mod">
          <ac:chgData name="Xinyu Mao" userId="82b06f8c73603875" providerId="LiveId" clId="{635E508C-9DA9-4C40-B2D0-1B64CB0130E9}" dt="2023-04-21T05:58:10.048" v="8363" actId="20577"/>
          <ac:spMkLst>
            <pc:docMk/>
            <pc:sldMk cId="1151720066" sldId="270"/>
            <ac:spMk id="3" creationId="{E6E74248-39D9-2104-BFDC-23438EDEB6F8}"/>
          </ac:spMkLst>
        </pc:spChg>
        <pc:spChg chg="mod">
          <ac:chgData name="Xinyu Mao" userId="82b06f8c73603875" providerId="LiveId" clId="{635E508C-9DA9-4C40-B2D0-1B64CB0130E9}" dt="2023-04-18T01:15:25.872" v="3669" actId="255"/>
          <ac:spMkLst>
            <pc:docMk/>
            <pc:sldMk cId="1151720066" sldId="270"/>
            <ac:spMk id="4" creationId="{9AAA444F-8589-8922-042F-56F0554E6883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5" creationId="{C275E9EB-1FE0-0832-4BF6-9D3318DE128A}"/>
          </ac:spMkLst>
        </pc:spChg>
        <pc:spChg chg="add mod">
          <ac:chgData name="Xinyu Mao" userId="82b06f8c73603875" providerId="LiveId" clId="{635E508C-9DA9-4C40-B2D0-1B64CB0130E9}" dt="2023-04-21T05:59:56.475" v="8381" actId="1076"/>
          <ac:spMkLst>
            <pc:docMk/>
            <pc:sldMk cId="1151720066" sldId="270"/>
            <ac:spMk id="7" creationId="{26989683-6FCF-DC83-B7BE-490F40EBDAD0}"/>
          </ac:spMkLst>
        </pc:spChg>
        <pc:spChg chg="add del mod">
          <ac:chgData name="Xinyu Mao" userId="82b06f8c73603875" providerId="LiveId" clId="{635E508C-9DA9-4C40-B2D0-1B64CB0130E9}" dt="2023-04-19T06:37:40.582" v="5624" actId="478"/>
          <ac:spMkLst>
            <pc:docMk/>
            <pc:sldMk cId="1151720066" sldId="270"/>
            <ac:spMk id="7" creationId="{C875E77C-F3CB-2581-8EF2-91CB6D47E7D7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8" creationId="{C9B9D68F-1011-73D4-1129-FF34BEB78DAC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9" creationId="{AF893726-E574-37CE-17B0-A7576FD18327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0" creationId="{A1FE7E19-E668-44AA-2062-6295625F1AC2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1" creationId="{53EE907C-C942-A3E2-6429-268EF7270C87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2" creationId="{345A20FF-1B34-B386-921D-75E85D9D0FD6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3" creationId="{1FD71FA5-4890-7DCC-A57D-A11D0F42276E}"/>
          </ac:spMkLst>
        </pc:spChg>
        <pc:spChg chg="mod">
          <ac:chgData name="Xinyu Mao" userId="82b06f8c73603875" providerId="LiveId" clId="{635E508C-9DA9-4C40-B2D0-1B64CB0130E9}" dt="2023-04-20T03:13:44.462" v="6597" actId="207"/>
          <ac:spMkLst>
            <pc:docMk/>
            <pc:sldMk cId="1151720066" sldId="270"/>
            <ac:spMk id="14" creationId="{19C89597-A46F-A6D5-DEB2-14F79269DD91}"/>
          </ac:spMkLst>
        </pc:spChg>
        <pc:spChg chg="mod">
          <ac:chgData name="Xinyu Mao" userId="82b06f8c73603875" providerId="LiveId" clId="{635E508C-9DA9-4C40-B2D0-1B64CB0130E9}" dt="2023-04-19T06:38:07.275" v="5646" actId="1076"/>
          <ac:spMkLst>
            <pc:docMk/>
            <pc:sldMk cId="1151720066" sldId="270"/>
            <ac:spMk id="15" creationId="{27C2C9EB-E1CF-C812-FA14-7FBE9EB146F9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6" creationId="{31C01354-47DD-BDF3-6B2A-55F9B941DE9D}"/>
          </ac:spMkLst>
        </pc:spChg>
        <pc:spChg chg="mod">
          <ac:chgData name="Xinyu Mao" userId="82b06f8c73603875" providerId="LiveId" clId="{635E508C-9DA9-4C40-B2D0-1B64CB0130E9}" dt="2023-04-21T05:58:15.720" v="8364" actId="1076"/>
          <ac:spMkLst>
            <pc:docMk/>
            <pc:sldMk cId="1151720066" sldId="270"/>
            <ac:spMk id="17" creationId="{E6A212D7-71D9-2300-AE9C-8342C55108CC}"/>
          </ac:spMkLst>
        </pc:spChg>
        <pc:spChg chg="mod">
          <ac:chgData name="Xinyu Mao" userId="82b06f8c73603875" providerId="LiveId" clId="{635E508C-9DA9-4C40-B2D0-1B64CB0130E9}" dt="2023-04-18T01:15:25.872" v="3669" actId="255"/>
          <ac:spMkLst>
            <pc:docMk/>
            <pc:sldMk cId="1151720066" sldId="270"/>
            <ac:spMk id="18" creationId="{0CFE76EF-A772-2700-D20B-F6C4FE9C8DB5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19" creationId="{967841F7-4655-4445-B6F2-D355752887EC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0" creationId="{6C35F693-E316-57EF-F5CB-3891F6DC6E91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1" creationId="{8D713602-3582-5AE2-6879-EB43CDD1D0B1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2" creationId="{45ACA947-49EC-0571-1331-AEDDC4744568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3" creationId="{DB2AEBCF-3B93-899C-CD00-AADEBB27D3BE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4" creationId="{BC3F767D-1208-12CD-5522-E6B3CAD6497A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5" creationId="{9A657076-8F31-8D84-41D6-9C59065D3AD4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6" creationId="{B20CC836-8890-5245-B1C0-8BB620A1DB24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7" creationId="{4248994D-B339-8CAF-7EE6-3545F15A5F83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8" creationId="{1D56866A-E71B-02D2-8B71-3A141CB376F4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29" creationId="{99B3D8C7-E42F-122A-0E34-74E7C4EF115A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30" creationId="{1F082799-F4EB-4564-B50F-50AE819763CB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31" creationId="{8A1A5C2C-9EBE-AFC0-9619-426A3AC80B35}"/>
          </ac:spMkLst>
        </pc:spChg>
        <pc:spChg chg="add del mod">
          <ac:chgData name="Xinyu Mao" userId="82b06f8c73603875" providerId="LiveId" clId="{635E508C-9DA9-4C40-B2D0-1B64CB0130E9}" dt="2023-04-19T06:37:10.131" v="5610"/>
          <ac:spMkLst>
            <pc:docMk/>
            <pc:sldMk cId="1151720066" sldId="270"/>
            <ac:spMk id="32" creationId="{65E8A6E6-5FCC-49CA-17B1-DE72B6EBD43C}"/>
          </ac:spMkLst>
        </pc:spChg>
        <pc:spChg chg="add del mod">
          <ac:chgData name="Xinyu Mao" userId="82b06f8c73603875" providerId="LiveId" clId="{635E508C-9DA9-4C40-B2D0-1B64CB0130E9}" dt="2023-04-19T06:37:53.357" v="5630" actId="478"/>
          <ac:spMkLst>
            <pc:docMk/>
            <pc:sldMk cId="1151720066" sldId="270"/>
            <ac:spMk id="34" creationId="{4A9D4865-8B37-1FA6-2742-2D63E5FBF2C3}"/>
          </ac:spMkLst>
        </pc:spChg>
        <pc:spChg chg="add mod">
          <ac:chgData name="Xinyu Mao" userId="82b06f8c73603875" providerId="LiveId" clId="{635E508C-9DA9-4C40-B2D0-1B64CB0130E9}" dt="2023-04-19T06:38:39.038" v="5651" actId="1076"/>
          <ac:spMkLst>
            <pc:docMk/>
            <pc:sldMk cId="1151720066" sldId="270"/>
            <ac:spMk id="35" creationId="{81AA551B-DD19-4BB6-1EB9-402D3C32F81F}"/>
          </ac:spMkLst>
        </pc:spChg>
        <pc:spChg chg="add mod">
          <ac:chgData name="Xinyu Mao" userId="82b06f8c73603875" providerId="LiveId" clId="{635E508C-9DA9-4C40-B2D0-1B64CB0130E9}" dt="2023-04-19T06:38:43.050" v="5652" actId="1076"/>
          <ac:spMkLst>
            <pc:docMk/>
            <pc:sldMk cId="1151720066" sldId="270"/>
            <ac:spMk id="36" creationId="{92966309-EF19-8916-D212-296FD1270D1E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37" creationId="{88DE9F3B-6E27-AA3D-9510-755E7CD80573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38" creationId="{D012F45C-DBAD-B5C9-9779-F3F212C07F32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39" creationId="{33708FA2-28F2-5807-1084-D50C63033F8C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0" creationId="{7959DEAF-5F5A-DE1B-C931-66B067EFFA8F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1" creationId="{227157F2-E742-73AE-2F16-E231E0AA280C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2" creationId="{6EEA6407-086B-A64C-CB0D-84FBED32A034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3" creationId="{D934038E-CD7F-4C95-2C8A-FB6899DBD828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4" creationId="{4D1C584F-97FF-83A2-06C6-D2543DA22A79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5" creationId="{5AC02CBD-936C-D8C9-4B76-2C44E5B31910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6" creationId="{9753830C-1296-29CA-4E65-A8AC75CD7FB1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7" creationId="{3022FB2B-F686-8D62-8C2E-E46D6950A620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8" creationId="{DFBADBE0-2DA7-C42F-526F-591B0A4DABE4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49" creationId="{28243A3A-76CC-9AAB-B5F7-FB52CDDB0AE3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50" creationId="{3646FCED-AC31-2086-33BA-FE3675D8FBF6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51" creationId="{75CC9AD5-AA94-6694-2411-381BCEE937A2}"/>
          </ac:spMkLst>
        </pc:spChg>
        <pc:spChg chg="add mod">
          <ac:chgData name="Xinyu Mao" userId="82b06f8c73603875" providerId="LiveId" clId="{635E508C-9DA9-4C40-B2D0-1B64CB0130E9}" dt="2023-04-19T06:38:30.072" v="5648" actId="1076"/>
          <ac:spMkLst>
            <pc:docMk/>
            <pc:sldMk cId="1151720066" sldId="270"/>
            <ac:spMk id="52" creationId="{2B13764A-F73A-228D-B567-F7309DA10CD0}"/>
          </ac:spMkLst>
        </pc:spChg>
        <pc:spChg chg="add mod">
          <ac:chgData name="Xinyu Mao" userId="82b06f8c73603875" providerId="LiveId" clId="{635E508C-9DA9-4C40-B2D0-1B64CB0130E9}" dt="2023-04-19T06:38:36.855" v="5650" actId="14100"/>
          <ac:spMkLst>
            <pc:docMk/>
            <pc:sldMk cId="1151720066" sldId="270"/>
            <ac:spMk id="53" creationId="{1C28E474-50F3-7E04-B615-3F497A0CB105}"/>
          </ac:spMkLst>
        </pc:spChg>
        <pc:spChg chg="add del mod">
          <ac:chgData name="Xinyu Mao" userId="82b06f8c73603875" providerId="LiveId" clId="{635E508C-9DA9-4C40-B2D0-1B64CB0130E9}" dt="2023-04-19T06:39:06.264" v="5656" actId="478"/>
          <ac:spMkLst>
            <pc:docMk/>
            <pc:sldMk cId="1151720066" sldId="270"/>
            <ac:spMk id="54" creationId="{4FE16A5E-2FBA-0AD3-BAAD-8A4B270DCBC8}"/>
          </ac:spMkLst>
        </pc:spChg>
        <pc:spChg chg="add del mod">
          <ac:chgData name="Xinyu Mao" userId="82b06f8c73603875" providerId="LiveId" clId="{635E508C-9DA9-4C40-B2D0-1B64CB0130E9}" dt="2023-04-19T06:39:13.623" v="5658"/>
          <ac:spMkLst>
            <pc:docMk/>
            <pc:sldMk cId="1151720066" sldId="270"/>
            <ac:spMk id="55" creationId="{C7070C1E-A28C-B969-8995-032575EF046D}"/>
          </ac:spMkLst>
        </pc:spChg>
        <pc:inkChg chg="mod">
          <ac:chgData name="Xinyu Mao" userId="82b06f8c73603875" providerId="LiveId" clId="{635E508C-9DA9-4C40-B2D0-1B64CB0130E9}" dt="2023-04-18T01:15:25.872" v="3669" actId="255"/>
          <ac:inkMkLst>
            <pc:docMk/>
            <pc:sldMk cId="1151720066" sldId="270"/>
            <ac:inkMk id="6" creationId="{E3043606-689B-3744-E73A-DE3E66F96CC2}"/>
          </ac:inkMkLst>
        </pc:inkChg>
      </pc:sldChg>
      <pc:sldChg chg="addSp delSp modSp add mod ord delAnim modAnim">
        <pc:chgData name="Xinyu Mao" userId="82b06f8c73603875" providerId="LiveId" clId="{635E508C-9DA9-4C40-B2D0-1B64CB0130E9}" dt="2023-04-21T04:17:21.896" v="7068" actId="14100"/>
        <pc:sldMkLst>
          <pc:docMk/>
          <pc:sldMk cId="1554978082" sldId="271"/>
        </pc:sldMkLst>
        <pc:spChg chg="mod">
          <ac:chgData name="Xinyu Mao" userId="82b06f8c73603875" providerId="LiveId" clId="{635E508C-9DA9-4C40-B2D0-1B64CB0130E9}" dt="2023-04-19T04:34:33.904" v="4566" actId="20577"/>
          <ac:spMkLst>
            <pc:docMk/>
            <pc:sldMk cId="1554978082" sldId="271"/>
            <ac:spMk id="2" creationId="{2B940F82-1996-E4B5-34A2-7565AD3ADDEE}"/>
          </ac:spMkLst>
        </pc:spChg>
        <pc:spChg chg="add mod ord">
          <ac:chgData name="Xinyu Mao" userId="82b06f8c73603875" providerId="LiveId" clId="{635E508C-9DA9-4C40-B2D0-1B64CB0130E9}" dt="2023-04-19T05:01:08.969" v="4646" actId="166"/>
          <ac:spMkLst>
            <pc:docMk/>
            <pc:sldMk cId="1554978082" sldId="271"/>
            <ac:spMk id="3" creationId="{B516CB9D-DA3E-15F8-8B4D-C8A38A3B1045}"/>
          </ac:spMkLst>
        </pc:spChg>
        <pc:spChg chg="del mod">
          <ac:chgData name="Xinyu Mao" userId="82b06f8c73603875" providerId="LiveId" clId="{635E508C-9DA9-4C40-B2D0-1B64CB0130E9}" dt="2023-04-19T04:28:15.223" v="4523" actId="478"/>
          <ac:spMkLst>
            <pc:docMk/>
            <pc:sldMk cId="1554978082" sldId="271"/>
            <ac:spMk id="5" creationId="{58E6D307-AD37-862E-6B35-3CA97D155021}"/>
          </ac:spMkLst>
        </pc:spChg>
        <pc:spChg chg="add del mod">
          <ac:chgData name="Xinyu Mao" userId="82b06f8c73603875" providerId="LiveId" clId="{635E508C-9DA9-4C40-B2D0-1B64CB0130E9}" dt="2023-04-21T04:15:32.512" v="7051" actId="478"/>
          <ac:spMkLst>
            <pc:docMk/>
            <pc:sldMk cId="1554978082" sldId="271"/>
            <ac:spMk id="5" creationId="{9C73EDE5-0AEA-CD16-D36B-4770E4014624}"/>
          </ac:spMkLst>
        </pc:spChg>
        <pc:spChg chg="mod">
          <ac:chgData name="Xinyu Mao" userId="82b06f8c73603875" providerId="LiveId" clId="{635E508C-9DA9-4C40-B2D0-1B64CB0130E9}" dt="2023-04-18T01:18:33.985" v="3703" actId="255"/>
          <ac:spMkLst>
            <pc:docMk/>
            <pc:sldMk cId="1554978082" sldId="271"/>
            <ac:spMk id="6" creationId="{8A50C2A0-4894-9AC2-4B4D-CE5B74E727AA}"/>
          </ac:spMkLst>
        </pc:spChg>
        <pc:spChg chg="add mod">
          <ac:chgData name="Xinyu Mao" userId="82b06f8c73603875" providerId="LiveId" clId="{635E508C-9DA9-4C40-B2D0-1B64CB0130E9}" dt="2023-04-19T04:30:56.669" v="4543" actId="1076"/>
          <ac:spMkLst>
            <pc:docMk/>
            <pc:sldMk cId="1554978082" sldId="271"/>
            <ac:spMk id="7" creationId="{EF952DDB-22C3-E341-95E7-A314DE3652E3}"/>
          </ac:spMkLst>
        </pc:spChg>
        <pc:spChg chg="add mod">
          <ac:chgData name="Xinyu Mao" userId="82b06f8c73603875" providerId="LiveId" clId="{635E508C-9DA9-4C40-B2D0-1B64CB0130E9}" dt="2023-04-19T06:10:00.615" v="5181" actId="1076"/>
          <ac:spMkLst>
            <pc:docMk/>
            <pc:sldMk cId="1554978082" sldId="271"/>
            <ac:spMk id="8" creationId="{4472F19E-5807-6D59-C80E-68BF52F63327}"/>
          </ac:spMkLst>
        </pc:spChg>
        <pc:spChg chg="add mod ord">
          <ac:chgData name="Xinyu Mao" userId="82b06f8c73603875" providerId="LiveId" clId="{635E508C-9DA9-4C40-B2D0-1B64CB0130E9}" dt="2023-04-19T04:59:31.372" v="4643" actId="166"/>
          <ac:spMkLst>
            <pc:docMk/>
            <pc:sldMk cId="1554978082" sldId="271"/>
            <ac:spMk id="9" creationId="{68FAC7AC-64C3-E365-07B9-B3962F34E214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0" creationId="{1BB12D23-73A6-562E-9FAB-3CB477F4CBA0}"/>
          </ac:spMkLst>
        </pc:spChg>
        <pc:spChg chg="add del mod">
          <ac:chgData name="Xinyu Mao" userId="82b06f8c73603875" providerId="LiveId" clId="{635E508C-9DA9-4C40-B2D0-1B64CB0130E9}" dt="2023-04-21T04:14:54.806" v="7043"/>
          <ac:spMkLst>
            <pc:docMk/>
            <pc:sldMk cId="1554978082" sldId="271"/>
            <ac:spMk id="10" creationId="{7C954045-B7B0-263C-90A7-A52BAE54FB2C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1" creationId="{BE6E3F9A-2665-59B0-4BED-792D9DAADB61}"/>
          </ac:spMkLst>
        </pc:spChg>
        <pc:spChg chg="add mod">
          <ac:chgData name="Xinyu Mao" userId="82b06f8c73603875" providerId="LiveId" clId="{635E508C-9DA9-4C40-B2D0-1B64CB0130E9}" dt="2023-04-21T04:17:21.896" v="7068" actId="14100"/>
          <ac:spMkLst>
            <pc:docMk/>
            <pc:sldMk cId="1554978082" sldId="271"/>
            <ac:spMk id="11" creationId="{FED995BC-BACA-9C99-DCAB-BAFFEF634ABC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2" creationId="{B26E1F53-57B6-EF78-DA17-1A6DE72C0192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3" creationId="{F61B23B7-D454-5D00-66CB-6D8CC741B928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4" creationId="{6A205DD6-F91E-0341-D5A0-D8657238636D}"/>
          </ac:spMkLst>
        </pc:spChg>
        <pc:spChg chg="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15" creationId="{E864960C-D1E2-3CCC-2B00-1C45B5C2BFC1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16" creationId="{420084B2-60A2-E710-850E-F5583633F517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17" creationId="{DDE42EB7-255A-23CB-C7F9-B8527926381B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18" creationId="{1455971B-20FB-306E-C81F-53B6EBC4B7AC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19" creationId="{5C4F238C-1086-550F-9C3E-DCCA3B456372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0" creationId="{DECCA0FE-7970-DDDB-7F1E-8123FC816767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1" creationId="{2D77D178-F84F-5788-E8BF-F09A186D3F1C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2" creationId="{26BCF08B-BA55-BC24-DB71-A3039E0DC682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3" creationId="{856355F3-48F0-F62D-B6CA-68511DA4FC00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4" creationId="{1B74DA4C-1E70-3D69-C149-FC9151007AC3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5" creationId="{346B4322-2BE2-2EF0-82A2-513DE9E583CB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6" creationId="{3A0B42F4-0592-BA16-58B4-0C155CEA56E9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7" creationId="{2BF9DD77-2917-54F3-B9F7-1089DA989D4E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8" creationId="{5824923F-8B8B-7132-CD21-933CA30AE9EB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29" creationId="{C5B81EB6-8A05-5F6E-441E-4B0F87EABE7C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30" creationId="{4A95632C-0BD9-C23F-AA99-DF2F6F463456}"/>
          </ac:spMkLst>
        </pc:spChg>
        <pc:spChg chg="del mod">
          <ac:chgData name="Xinyu Mao" userId="82b06f8c73603875" providerId="LiveId" clId="{635E508C-9DA9-4C40-B2D0-1B64CB0130E9}" dt="2023-04-19T04:58:02.076" v="4631" actId="478"/>
          <ac:spMkLst>
            <pc:docMk/>
            <pc:sldMk cId="1554978082" sldId="271"/>
            <ac:spMk id="31" creationId="{F1DB7E8C-54D3-E7F7-65B4-A2A80EBF8060}"/>
          </ac:spMkLst>
        </pc:spChg>
        <pc:spChg chg="add mod ord">
          <ac:chgData name="Xinyu Mao" userId="82b06f8c73603875" providerId="LiveId" clId="{635E508C-9DA9-4C40-B2D0-1B64CB0130E9}" dt="2023-04-19T04:59:31.372" v="4643" actId="166"/>
          <ac:spMkLst>
            <pc:docMk/>
            <pc:sldMk cId="1554978082" sldId="271"/>
            <ac:spMk id="32" creationId="{45EB00D5-6B2F-51EE-81B9-B47B9B487D6D}"/>
          </ac:spMkLst>
        </pc:spChg>
        <pc:spChg chg="add del mod">
          <ac:chgData name="Xinyu Mao" userId="82b06f8c73603875" providerId="LiveId" clId="{635E508C-9DA9-4C40-B2D0-1B64CB0130E9}" dt="2023-04-19T05:14:18.747" v="4908" actId="478"/>
          <ac:spMkLst>
            <pc:docMk/>
            <pc:sldMk cId="1554978082" sldId="271"/>
            <ac:spMk id="33" creationId="{465C0E02-4571-9774-98DA-2E40F7B218F8}"/>
          </ac:spMkLst>
        </pc:spChg>
        <pc:spChg chg="add del mod">
          <ac:chgData name="Xinyu Mao" userId="82b06f8c73603875" providerId="LiveId" clId="{635E508C-9DA9-4C40-B2D0-1B64CB0130E9}" dt="2023-04-19T04:28:46.319" v="4531" actId="478"/>
          <ac:spMkLst>
            <pc:docMk/>
            <pc:sldMk cId="1554978082" sldId="271"/>
            <ac:spMk id="35" creationId="{07014E21-D75D-631D-6118-945BDB4A53A4}"/>
          </ac:spMkLst>
        </pc:spChg>
        <pc:spChg chg="add del mod">
          <ac:chgData name="Xinyu Mao" userId="82b06f8c73603875" providerId="LiveId" clId="{635E508C-9DA9-4C40-B2D0-1B64CB0130E9}" dt="2023-04-19T04:28:52.351" v="4533" actId="478"/>
          <ac:spMkLst>
            <pc:docMk/>
            <pc:sldMk cId="1554978082" sldId="271"/>
            <ac:spMk id="36" creationId="{56497D1D-CBBB-A5A0-28CB-636D4C0F26B7}"/>
          </ac:spMkLst>
        </pc:spChg>
        <pc:spChg chg="add del mod">
          <ac:chgData name="Xinyu Mao" userId="82b06f8c73603875" providerId="LiveId" clId="{635E508C-9DA9-4C40-B2D0-1B64CB0130E9}" dt="2023-04-18T00:56:23.636" v="3389" actId="21"/>
          <ac:spMkLst>
            <pc:docMk/>
            <pc:sldMk cId="1554978082" sldId="271"/>
            <ac:spMk id="36" creationId="{B9A94E27-EFC1-0A26-E669-D5620A10D5FC}"/>
          </ac:spMkLst>
        </pc:spChg>
        <pc:spChg chg="add del mod">
          <ac:chgData name="Xinyu Mao" userId="82b06f8c73603875" providerId="LiveId" clId="{635E508C-9DA9-4C40-B2D0-1B64CB0130E9}" dt="2023-04-19T04:28:20.784" v="4526" actId="478"/>
          <ac:spMkLst>
            <pc:docMk/>
            <pc:sldMk cId="1554978082" sldId="271"/>
            <ac:spMk id="37" creationId="{E65DF584-19A5-2C67-43B7-40FB6DF7B29D}"/>
          </ac:spMkLst>
        </pc:spChg>
        <pc:spChg chg="add del mod">
          <ac:chgData name="Xinyu Mao" userId="82b06f8c73603875" providerId="LiveId" clId="{635E508C-9DA9-4C40-B2D0-1B64CB0130E9}" dt="2023-04-19T04:28:50.784" v="4532" actId="478"/>
          <ac:spMkLst>
            <pc:docMk/>
            <pc:sldMk cId="1554978082" sldId="271"/>
            <ac:spMk id="41" creationId="{F8C6E980-B7D7-3409-9543-36512E0B6451}"/>
          </ac:spMkLst>
        </pc:spChg>
        <pc:spChg chg="add del mod">
          <ac:chgData name="Xinyu Mao" userId="82b06f8c73603875" providerId="LiveId" clId="{635E508C-9DA9-4C40-B2D0-1B64CB0130E9}" dt="2023-04-19T04:28:44.174" v="4530" actId="478"/>
          <ac:spMkLst>
            <pc:docMk/>
            <pc:sldMk cId="1554978082" sldId="271"/>
            <ac:spMk id="42" creationId="{2505F6FB-BF5D-2EF6-ADA3-2CB8F2603648}"/>
          </ac:spMkLst>
        </pc:spChg>
        <pc:spChg chg="add mod">
          <ac:chgData name="Xinyu Mao" userId="82b06f8c73603875" providerId="LiveId" clId="{635E508C-9DA9-4C40-B2D0-1B64CB0130E9}" dt="2023-04-21T04:15:52.451" v="7057" actId="1076"/>
          <ac:spMkLst>
            <pc:docMk/>
            <pc:sldMk cId="1554978082" sldId="271"/>
            <ac:spMk id="43" creationId="{0488BBAE-EBAB-ED49-CD99-BE42FC1EC782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4" creationId="{130A5F73-1121-9A66-C34B-18BE705ECAAB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5" creationId="{32D49729-AF64-29EF-2111-32BFD39E5408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6" creationId="{07C64BD3-6CE3-76D9-0C2D-C1311C950AF9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7" creationId="{5E7E16C7-68DB-E4AE-DCA5-B26930B1761F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8" creationId="{03B2E137-553A-E2E9-1F80-F74B9802945D}"/>
          </ac:spMkLst>
        </pc:spChg>
        <pc:spChg chg="add mod">
          <ac:chgData name="Xinyu Mao" userId="82b06f8c73603875" providerId="LiveId" clId="{635E508C-9DA9-4C40-B2D0-1B64CB0130E9}" dt="2023-04-19T04:28:26.251" v="4528"/>
          <ac:spMkLst>
            <pc:docMk/>
            <pc:sldMk cId="1554978082" sldId="271"/>
            <ac:spMk id="49" creationId="{7CF10AC4-69B1-1591-4452-3BF51BB37A03}"/>
          </ac:spMkLst>
        </pc:spChg>
        <pc:spChg chg="add del mod ord">
          <ac:chgData name="Xinyu Mao" userId="82b06f8c73603875" providerId="LiveId" clId="{635E508C-9DA9-4C40-B2D0-1B64CB0130E9}" dt="2023-04-21T04:14:30.009" v="7035" actId="478"/>
          <ac:spMkLst>
            <pc:docMk/>
            <pc:sldMk cId="1554978082" sldId="271"/>
            <ac:spMk id="50" creationId="{28C719F9-2526-46C6-790E-E247EDB6C361}"/>
          </ac:spMkLst>
        </pc:spChg>
        <pc:spChg chg="add del mod">
          <ac:chgData name="Xinyu Mao" userId="82b06f8c73603875" providerId="LiveId" clId="{635E508C-9DA9-4C40-B2D0-1B64CB0130E9}" dt="2023-04-19T05:03:22.509" v="4681" actId="478"/>
          <ac:spMkLst>
            <pc:docMk/>
            <pc:sldMk cId="1554978082" sldId="271"/>
            <ac:spMk id="51" creationId="{6445076E-AE13-53B4-7A3E-A36DC9C24A94}"/>
          </ac:spMkLst>
        </pc:spChg>
        <pc:spChg chg="add del mod">
          <ac:chgData name="Xinyu Mao" userId="82b06f8c73603875" providerId="LiveId" clId="{635E508C-9DA9-4C40-B2D0-1B64CB0130E9}" dt="2023-04-19T05:03:22.693" v="4682" actId="478"/>
          <ac:spMkLst>
            <pc:docMk/>
            <pc:sldMk cId="1554978082" sldId="271"/>
            <ac:spMk id="52" creationId="{DA3030B7-804E-BF48-072B-9B72714C7F9F}"/>
          </ac:spMkLst>
        </pc:spChg>
        <pc:spChg chg="add del mod">
          <ac:chgData name="Xinyu Mao" userId="82b06f8c73603875" providerId="LiveId" clId="{635E508C-9DA9-4C40-B2D0-1B64CB0130E9}" dt="2023-04-19T05:03:23.003" v="4684" actId="478"/>
          <ac:spMkLst>
            <pc:docMk/>
            <pc:sldMk cId="1554978082" sldId="271"/>
            <ac:spMk id="53" creationId="{FDE601E9-212E-52FB-E5F8-784CAC81EBA9}"/>
          </ac:spMkLst>
        </pc:spChg>
        <pc:spChg chg="add del mod">
          <ac:chgData name="Xinyu Mao" userId="82b06f8c73603875" providerId="LiveId" clId="{635E508C-9DA9-4C40-B2D0-1B64CB0130E9}" dt="2023-04-19T05:03:22.841" v="4683" actId="478"/>
          <ac:spMkLst>
            <pc:docMk/>
            <pc:sldMk cId="1554978082" sldId="271"/>
            <ac:spMk id="54" creationId="{A4197891-FB2E-0495-249E-8EC4B3318497}"/>
          </ac:spMkLst>
        </pc:spChg>
        <pc:spChg chg="add del mod">
          <ac:chgData name="Xinyu Mao" userId="82b06f8c73603875" providerId="LiveId" clId="{635E508C-9DA9-4C40-B2D0-1B64CB0130E9}" dt="2023-04-19T04:58:06.536" v="4633"/>
          <ac:spMkLst>
            <pc:docMk/>
            <pc:sldMk cId="1554978082" sldId="271"/>
            <ac:spMk id="56" creationId="{501E0940-079F-5817-1C3A-BAD60C776F82}"/>
          </ac:spMkLst>
        </pc:spChg>
        <pc:spChg chg="add del mod">
          <ac:chgData name="Xinyu Mao" userId="82b06f8c73603875" providerId="LiveId" clId="{635E508C-9DA9-4C40-B2D0-1B64CB0130E9}" dt="2023-04-19T04:58:06.536" v="4633"/>
          <ac:spMkLst>
            <pc:docMk/>
            <pc:sldMk cId="1554978082" sldId="271"/>
            <ac:spMk id="57" creationId="{5FF5C20D-4039-1972-7C55-60040CCB3E26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59" creationId="{34890138-6230-F914-27D0-EDB19AEDE5F1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0" creationId="{367FA3BE-276B-F47B-9981-36C4D1326344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1" creationId="{31A8C8CE-1EB1-6F72-EC78-2E3D01281166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2" creationId="{C5C3ED4E-8B62-5642-DE62-ED5FF8EEE94A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3" creationId="{718819B8-8B11-8163-5206-FCDEFAC1A78A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4" creationId="{C178DE6B-8A7D-B99C-53CE-B753CD5F9751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5" creationId="{0A202A27-5946-3DA8-032F-2C06EB76713C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6" creationId="{2F577AB8-54D3-3323-A27B-620BF969BF85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7" creationId="{9EC43ACB-9AA4-934D-3EC8-A4AE8095D873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8" creationId="{9B2E64AA-4D60-EEAE-2FD0-D14D1B3A42D9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69" creationId="{87616755-1BAD-57FB-CE5F-93333D3F7ADA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70" creationId="{3BF5B700-CE94-2ABF-EAD5-060BA3C73FCD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71" creationId="{36580C87-271E-073C-6AF5-15BF96ACC251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72" creationId="{3A5C87A5-B91C-A699-0D3C-3E0A9B3F8CEC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73" creationId="{EC00DEA2-3A66-6C67-EE95-CFADE48E2458}"/>
          </ac:spMkLst>
        </pc:spChg>
        <pc:spChg chg="add mod">
          <ac:chgData name="Xinyu Mao" userId="82b06f8c73603875" providerId="LiveId" clId="{635E508C-9DA9-4C40-B2D0-1B64CB0130E9}" dt="2023-04-19T05:00:01.412" v="4644" actId="1076"/>
          <ac:spMkLst>
            <pc:docMk/>
            <pc:sldMk cId="1554978082" sldId="271"/>
            <ac:spMk id="74" creationId="{881C8082-7AE6-8664-823B-9639D04C30AB}"/>
          </ac:spMkLst>
        </pc:spChg>
        <pc:spChg chg="add mod">
          <ac:chgData name="Xinyu Mao" userId="82b06f8c73603875" providerId="LiveId" clId="{635E508C-9DA9-4C40-B2D0-1B64CB0130E9}" dt="2023-04-21T04:16:57.941" v="7067" actId="1076"/>
          <ac:spMkLst>
            <pc:docMk/>
            <pc:sldMk cId="1554978082" sldId="271"/>
            <ac:spMk id="75" creationId="{0EAE8545-5392-5C0F-B8CE-1533DA2D122C}"/>
          </ac:spMkLst>
        </pc:spChg>
        <pc:spChg chg="add mod">
          <ac:chgData name="Xinyu Mao" userId="82b06f8c73603875" providerId="LiveId" clId="{635E508C-9DA9-4C40-B2D0-1B64CB0130E9}" dt="2023-04-19T05:17:46.914" v="5041" actId="403"/>
          <ac:spMkLst>
            <pc:docMk/>
            <pc:sldMk cId="1554978082" sldId="271"/>
            <ac:spMk id="76" creationId="{06F9F395-5A4D-7890-1AEF-AE27E3E33169}"/>
          </ac:spMkLst>
        </pc:spChg>
        <pc:spChg chg="add mod">
          <ac:chgData name="Xinyu Mao" userId="82b06f8c73603875" providerId="LiveId" clId="{635E508C-9DA9-4C40-B2D0-1B64CB0130E9}" dt="2023-04-19T06:10:27.403" v="5182" actId="20577"/>
          <ac:spMkLst>
            <pc:docMk/>
            <pc:sldMk cId="1554978082" sldId="271"/>
            <ac:spMk id="77" creationId="{1B16B725-2606-BCEB-158D-2ECAD4D2B398}"/>
          </ac:spMkLst>
        </pc:spChg>
        <pc:picChg chg="add del mod ord">
          <ac:chgData name="Xinyu Mao" userId="82b06f8c73603875" providerId="LiveId" clId="{635E508C-9DA9-4C40-B2D0-1B64CB0130E9}" dt="2023-04-19T04:33:11.622" v="4559" actId="478"/>
          <ac:picMkLst>
            <pc:docMk/>
            <pc:sldMk cId="1554978082" sldId="271"/>
            <ac:picMk id="39" creationId="{EB1B4306-B831-74BC-8959-3CAA53C51049}"/>
          </ac:picMkLst>
        </pc:picChg>
        <pc:picChg chg="add del mod ord">
          <ac:chgData name="Xinyu Mao" userId="82b06f8c73603875" providerId="LiveId" clId="{635E508C-9DA9-4C40-B2D0-1B64CB0130E9}" dt="2023-04-19T04:54:15.114" v="4577" actId="1076"/>
          <ac:picMkLst>
            <pc:docMk/>
            <pc:sldMk cId="1554978082" sldId="271"/>
            <ac:picMk id="55" creationId="{EC26D255-331B-EB1E-0E93-E6E767C006E4}"/>
          </ac:picMkLst>
        </pc:picChg>
        <pc:picChg chg="add del mod">
          <ac:chgData name="Xinyu Mao" userId="82b06f8c73603875" providerId="LiveId" clId="{635E508C-9DA9-4C40-B2D0-1B64CB0130E9}" dt="2023-04-19T04:58:43.019" v="4635" actId="478"/>
          <ac:picMkLst>
            <pc:docMk/>
            <pc:sldMk cId="1554978082" sldId="271"/>
            <ac:picMk id="58" creationId="{1B80C8B9-E43C-4A60-068C-87ED8D2C834D}"/>
          </ac:picMkLst>
        </pc:picChg>
      </pc:sldChg>
      <pc:sldChg chg="addSp delSp modSp add mod delAnim modAnim">
        <pc:chgData name="Xinyu Mao" userId="82b06f8c73603875" providerId="LiveId" clId="{635E508C-9DA9-4C40-B2D0-1B64CB0130E9}" dt="2023-04-21T06:27:07.386" v="8753" actId="14100"/>
        <pc:sldMkLst>
          <pc:docMk/>
          <pc:sldMk cId="2663538341" sldId="272"/>
        </pc:sldMkLst>
        <pc:spChg chg="mod">
          <ac:chgData name="Xinyu Mao" userId="82b06f8c73603875" providerId="LiveId" clId="{635E508C-9DA9-4C40-B2D0-1B64CB0130E9}" dt="2023-04-19T05:22:15.342" v="5057" actId="20577"/>
          <ac:spMkLst>
            <pc:docMk/>
            <pc:sldMk cId="2663538341" sldId="272"/>
            <ac:spMk id="2" creationId="{2B940F82-1996-E4B5-34A2-7565AD3ADDEE}"/>
          </ac:spMkLst>
        </pc:spChg>
        <pc:spChg chg="mod or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3" creationId="{B516CB9D-DA3E-15F8-8B4D-C8A38A3B1045}"/>
          </ac:spMkLst>
        </pc:spChg>
        <pc:spChg chg="mod">
          <ac:chgData name="Xinyu Mao" userId="82b06f8c73603875" providerId="LiveId" clId="{635E508C-9DA9-4C40-B2D0-1B64CB0130E9}" dt="2023-04-21T06:14:24.951" v="8551" actId="14100"/>
          <ac:spMkLst>
            <pc:docMk/>
            <pc:sldMk cId="2663538341" sldId="272"/>
            <ac:spMk id="5" creationId="{58E6D307-AD37-862E-6B35-3CA97D155021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6" creationId="{8A50C2A0-4894-9AC2-4B4D-CE5B74E727AA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7" creationId="{EF952DDB-22C3-E341-95E7-A314DE3652E3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8" creationId="{4472F19E-5807-6D59-C80E-68BF52F63327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9" creationId="{68FAC7AC-64C3-E365-07B9-B3962F34E214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0" creationId="{1BB12D23-73A6-562E-9FAB-3CB477F4CBA0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1" creationId="{BE6E3F9A-2665-59B0-4BED-792D9DAADB61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2" creationId="{B26E1F53-57B6-EF78-DA17-1A6DE72C0192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3" creationId="{F61B23B7-D454-5D00-66CB-6D8CC741B928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4" creationId="{6A205DD6-F91E-0341-D5A0-D8657238636D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5" creationId="{E864960C-D1E2-3CCC-2B00-1C45B5C2BFC1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6" creationId="{420084B2-60A2-E710-850E-F5583633F517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7" creationId="{DDE42EB7-255A-23CB-C7F9-B8527926381B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8" creationId="{1455971B-20FB-306E-C81F-53B6EBC4B7AC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19" creationId="{5C4F238C-1086-550F-9C3E-DCCA3B456372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0" creationId="{DECCA0FE-7970-DDDB-7F1E-8123FC816767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1" creationId="{2D77D178-F84F-5788-E8BF-F09A186D3F1C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2" creationId="{26BCF08B-BA55-BC24-DB71-A3039E0DC682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3" creationId="{856355F3-48F0-F62D-B6CA-68511DA4FC00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4" creationId="{1B74DA4C-1E70-3D69-C149-FC9151007AC3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5" creationId="{346B4322-2BE2-2EF0-82A2-513DE9E583CB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6" creationId="{3A0B42F4-0592-BA16-58B4-0C155CEA56E9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7" creationId="{2BF9DD77-2917-54F3-B9F7-1089DA989D4E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8" creationId="{5824923F-8B8B-7132-CD21-933CA30AE9EB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29" creationId="{C5B81EB6-8A05-5F6E-441E-4B0F87EABE7C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30" creationId="{4A95632C-0BD9-C23F-AA99-DF2F6F463456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31" creationId="{F1DB7E8C-54D3-E7F7-65B4-A2A80EBF8060}"/>
          </ac:spMkLst>
        </pc:spChg>
        <pc:spChg chg="mod">
          <ac:chgData name="Xinyu Mao" userId="82b06f8c73603875" providerId="LiveId" clId="{635E508C-9DA9-4C40-B2D0-1B64CB0130E9}" dt="2023-04-21T06:13:01.831" v="8501" actId="1076"/>
          <ac:spMkLst>
            <pc:docMk/>
            <pc:sldMk cId="2663538341" sldId="272"/>
            <ac:spMk id="32" creationId="{45EB00D5-6B2F-51EE-81B9-B47B9B487D6D}"/>
          </ac:spMkLst>
        </pc:spChg>
        <pc:spChg chg="del mod">
          <ac:chgData name="Xinyu Mao" userId="82b06f8c73603875" providerId="LiveId" clId="{635E508C-9DA9-4C40-B2D0-1B64CB0130E9}" dt="2023-04-19T05:09:12.776" v="4769" actId="478"/>
          <ac:spMkLst>
            <pc:docMk/>
            <pc:sldMk cId="2663538341" sldId="272"/>
            <ac:spMk id="33" creationId="{465C0E02-4571-9774-98DA-2E40F7B218F8}"/>
          </ac:spMkLst>
        </pc:spChg>
        <pc:spChg chg="add del mod">
          <ac:chgData name="Xinyu Mao" userId="82b06f8c73603875" providerId="LiveId" clId="{635E508C-9DA9-4C40-B2D0-1B64CB0130E9}" dt="2023-04-19T05:09:41.737" v="4779" actId="478"/>
          <ac:spMkLst>
            <pc:docMk/>
            <pc:sldMk cId="2663538341" sldId="272"/>
            <ac:spMk id="34" creationId="{D79749EE-4835-C837-2471-4465CC837D07}"/>
          </ac:spMkLst>
        </pc:spChg>
        <pc:spChg chg="mod">
          <ac:chgData name="Xinyu Mao" userId="82b06f8c73603875" providerId="LiveId" clId="{635E508C-9DA9-4C40-B2D0-1B64CB0130E9}" dt="2023-04-21T06:26:54.771" v="8751" actId="20577"/>
          <ac:spMkLst>
            <pc:docMk/>
            <pc:sldMk cId="2663538341" sldId="272"/>
            <ac:spMk id="35" creationId="{07014E21-D75D-631D-6118-945BDB4A53A4}"/>
          </ac:spMkLst>
        </pc:spChg>
        <pc:spChg chg="mod">
          <ac:chgData name="Xinyu Mao" userId="82b06f8c73603875" providerId="LiveId" clId="{635E508C-9DA9-4C40-B2D0-1B64CB0130E9}" dt="2023-04-21T06:18:06.770" v="8582" actId="14100"/>
          <ac:spMkLst>
            <pc:docMk/>
            <pc:sldMk cId="2663538341" sldId="272"/>
            <ac:spMk id="36" creationId="{56497D1D-CBBB-A5A0-28CB-636D4C0F26B7}"/>
          </ac:spMkLst>
        </pc:spChg>
        <pc:spChg chg="add del mod">
          <ac:chgData name="Xinyu Mao" userId="82b06f8c73603875" providerId="LiveId" clId="{635E508C-9DA9-4C40-B2D0-1B64CB0130E9}" dt="2023-04-21T06:13:42.450" v="8510" actId="478"/>
          <ac:spMkLst>
            <pc:docMk/>
            <pc:sldMk cId="2663538341" sldId="272"/>
            <ac:spMk id="37" creationId="{863CAA51-7223-B7F5-6C21-5070203C2F79}"/>
          </ac:spMkLst>
        </pc:spChg>
        <pc:spChg chg="del">
          <ac:chgData name="Xinyu Mao" userId="82b06f8c73603875" providerId="LiveId" clId="{635E508C-9DA9-4C40-B2D0-1B64CB0130E9}" dt="2023-04-19T05:08:08.808" v="4754" actId="478"/>
          <ac:spMkLst>
            <pc:docMk/>
            <pc:sldMk cId="2663538341" sldId="272"/>
            <ac:spMk id="37" creationId="{E65DF584-19A5-2C67-43B7-40FB6DF7B29D}"/>
          </ac:spMkLst>
        </pc:spChg>
        <pc:spChg chg="add del mod">
          <ac:chgData name="Xinyu Mao" userId="82b06f8c73603875" providerId="LiveId" clId="{635E508C-9DA9-4C40-B2D0-1B64CB0130E9}" dt="2023-04-19T05:09:31.142" v="4774" actId="478"/>
          <ac:spMkLst>
            <pc:docMk/>
            <pc:sldMk cId="2663538341" sldId="272"/>
            <ac:spMk id="40" creationId="{0262CE2C-EC65-03A7-CA96-DA43404A2ECF}"/>
          </ac:spMkLst>
        </pc:spChg>
        <pc:spChg chg="mod">
          <ac:chgData name="Xinyu Mao" userId="82b06f8c73603875" providerId="LiveId" clId="{635E508C-9DA9-4C40-B2D0-1B64CB0130E9}" dt="2023-04-21T06:17:35.104" v="8570" actId="1076"/>
          <ac:spMkLst>
            <pc:docMk/>
            <pc:sldMk cId="2663538341" sldId="272"/>
            <ac:spMk id="41" creationId="{F8C6E980-B7D7-3409-9543-36512E0B6451}"/>
          </ac:spMkLst>
        </pc:spChg>
        <pc:spChg chg="mod">
          <ac:chgData name="Xinyu Mao" userId="82b06f8c73603875" providerId="LiveId" clId="{635E508C-9DA9-4C40-B2D0-1B64CB0130E9}" dt="2023-04-21T06:17:22.782" v="8567" actId="1076"/>
          <ac:spMkLst>
            <pc:docMk/>
            <pc:sldMk cId="2663538341" sldId="272"/>
            <ac:spMk id="42" creationId="{2505F6FB-BF5D-2EF6-ADA3-2CB8F2603648}"/>
          </ac:spMkLst>
        </pc:spChg>
        <pc:spChg chg="add del mod">
          <ac:chgData name="Xinyu Mao" userId="82b06f8c73603875" providerId="LiveId" clId="{635E508C-9DA9-4C40-B2D0-1B64CB0130E9}" dt="2023-04-19T05:26:13.925" v="5092" actId="478"/>
          <ac:spMkLst>
            <pc:docMk/>
            <pc:sldMk cId="2663538341" sldId="272"/>
            <ac:spMk id="43" creationId="{6B5D85CC-C6CA-8113-CBA7-6948D5B81129}"/>
          </ac:spMkLst>
        </pc:spChg>
        <pc:spChg chg="add mod">
          <ac:chgData name="Xinyu Mao" userId="82b06f8c73603875" providerId="LiveId" clId="{635E508C-9DA9-4C40-B2D0-1B64CB0130E9}" dt="2023-04-21T06:17:41.459" v="8573" actId="1076"/>
          <ac:spMkLst>
            <pc:docMk/>
            <pc:sldMk cId="2663538341" sldId="272"/>
            <ac:spMk id="43" creationId="{AE0D6C30-44D8-B6A8-0086-41C68C366D35}"/>
          </ac:spMkLst>
        </pc:spChg>
        <pc:spChg chg="add mod">
          <ac:chgData name="Xinyu Mao" userId="82b06f8c73603875" providerId="LiveId" clId="{635E508C-9DA9-4C40-B2D0-1B64CB0130E9}" dt="2023-04-21T06:26:52.679" v="8749" actId="20577"/>
          <ac:spMkLst>
            <pc:docMk/>
            <pc:sldMk cId="2663538341" sldId="272"/>
            <ac:spMk id="44" creationId="{0AF3BFAD-DDC1-69B1-FCF4-6B7FC393D963}"/>
          </ac:spMkLst>
        </pc:spChg>
        <pc:spChg chg="add mod">
          <ac:chgData name="Xinyu Mao" userId="82b06f8c73603875" providerId="LiveId" clId="{635E508C-9DA9-4C40-B2D0-1B64CB0130E9}" dt="2023-04-21T06:17:06.351" v="8563" actId="1076"/>
          <ac:spMkLst>
            <pc:docMk/>
            <pc:sldMk cId="2663538341" sldId="272"/>
            <ac:spMk id="46" creationId="{E12783CF-D210-EE00-3CAC-DFFC506C0D89}"/>
          </ac:spMkLst>
        </pc:spChg>
        <pc:picChg chg="add mod">
          <ac:chgData name="Xinyu Mao" userId="82b06f8c73603875" providerId="LiveId" clId="{635E508C-9DA9-4C40-B2D0-1B64CB0130E9}" dt="2023-04-21T06:17:49.025" v="8577" actId="1076"/>
          <ac:picMkLst>
            <pc:docMk/>
            <pc:sldMk cId="2663538341" sldId="272"/>
            <ac:picMk id="33" creationId="{30850CFC-E15B-EBC6-AF01-14C3485EB960}"/>
          </ac:picMkLst>
        </pc:picChg>
        <pc:picChg chg="add mod">
          <ac:chgData name="Xinyu Mao" userId="82b06f8c73603875" providerId="LiveId" clId="{635E508C-9DA9-4C40-B2D0-1B64CB0130E9}" dt="2023-04-21T06:17:19.325" v="8565" actId="1076"/>
          <ac:picMkLst>
            <pc:docMk/>
            <pc:sldMk cId="2663538341" sldId="272"/>
            <ac:picMk id="38" creationId="{9E0D572E-DE45-7507-BA7D-E80B76BECF8F}"/>
          </ac:picMkLst>
        </pc:picChg>
        <pc:picChg chg="add mod">
          <ac:chgData name="Xinyu Mao" userId="82b06f8c73603875" providerId="LiveId" clId="{635E508C-9DA9-4C40-B2D0-1B64CB0130E9}" dt="2023-04-21T06:27:07.386" v="8753" actId="14100"/>
          <ac:picMkLst>
            <pc:docMk/>
            <pc:sldMk cId="2663538341" sldId="272"/>
            <ac:picMk id="39" creationId="{66E9EFEB-A39A-4832-A7A3-20B11E111538}"/>
          </ac:picMkLst>
        </pc:picChg>
        <pc:picChg chg="del">
          <ac:chgData name="Xinyu Mao" userId="82b06f8c73603875" providerId="LiveId" clId="{635E508C-9DA9-4C40-B2D0-1B64CB0130E9}" dt="2023-04-19T05:01:55.631" v="4648" actId="478"/>
          <ac:picMkLst>
            <pc:docMk/>
            <pc:sldMk cId="2663538341" sldId="272"/>
            <ac:picMk id="39" creationId="{EB1B4306-B831-74BC-8959-3CAA53C51049}"/>
          </ac:picMkLst>
        </pc:picChg>
        <pc:picChg chg="add mod">
          <ac:chgData name="Xinyu Mao" userId="82b06f8c73603875" providerId="LiveId" clId="{635E508C-9DA9-4C40-B2D0-1B64CB0130E9}" dt="2023-04-21T06:26:58.962" v="8752" actId="1076"/>
          <ac:picMkLst>
            <pc:docMk/>
            <pc:sldMk cId="2663538341" sldId="272"/>
            <ac:picMk id="45" creationId="{CCE87FCD-F1D5-D603-8007-70B0F74AC859}"/>
          </ac:picMkLst>
        </pc:picChg>
      </pc:sldChg>
      <pc:sldChg chg="addSp delSp modSp new mod delAnim modAnim">
        <pc:chgData name="Xinyu Mao" userId="82b06f8c73603875" providerId="LiveId" clId="{635E508C-9DA9-4C40-B2D0-1B64CB0130E9}" dt="2023-04-21T07:05:34.136" v="8855" actId="478"/>
        <pc:sldMkLst>
          <pc:docMk/>
          <pc:sldMk cId="3481595511" sldId="273"/>
        </pc:sldMkLst>
        <pc:spChg chg="mod">
          <ac:chgData name="Xinyu Mao" userId="82b06f8c73603875" providerId="LiveId" clId="{635E508C-9DA9-4C40-B2D0-1B64CB0130E9}" dt="2023-04-19T06:28:31.157" v="5207" actId="20577"/>
          <ac:spMkLst>
            <pc:docMk/>
            <pc:sldMk cId="3481595511" sldId="273"/>
            <ac:spMk id="2" creationId="{49648999-7287-BA09-0F66-6C77B2BEC102}"/>
          </ac:spMkLst>
        </pc:spChg>
        <pc:spChg chg="add mod">
          <ac:chgData name="Xinyu Mao" userId="82b06f8c73603875" providerId="LiveId" clId="{635E508C-9DA9-4C40-B2D0-1B64CB0130E9}" dt="2023-04-20T03:21:38.592" v="6612" actId="1076"/>
          <ac:spMkLst>
            <pc:docMk/>
            <pc:sldMk cId="3481595511" sldId="273"/>
            <ac:spMk id="3" creationId="{30D945A1-F1B8-28E4-76EC-383B0EC7C120}"/>
          </ac:spMkLst>
        </pc:spChg>
        <pc:spChg chg="del mod">
          <ac:chgData name="Xinyu Mao" userId="82b06f8c73603875" providerId="LiveId" clId="{635E508C-9DA9-4C40-B2D0-1B64CB0130E9}" dt="2023-04-19T06:44:30.487" v="6043" actId="478"/>
          <ac:spMkLst>
            <pc:docMk/>
            <pc:sldMk cId="3481595511" sldId="273"/>
            <ac:spMk id="3" creationId="{463EF8BE-C4B8-610F-E041-95D4715D9AD8}"/>
          </ac:spMkLst>
        </pc:spChg>
        <pc:spChg chg="add mod">
          <ac:chgData name="Xinyu Mao" userId="82b06f8c73603875" providerId="LiveId" clId="{635E508C-9DA9-4C40-B2D0-1B64CB0130E9}" dt="2023-04-20T03:21:45.619" v="6615" actId="1076"/>
          <ac:spMkLst>
            <pc:docMk/>
            <pc:sldMk cId="3481595511" sldId="273"/>
            <ac:spMk id="5" creationId="{265F2195-C669-DF9E-3928-27EA98D27AE1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5" creationId="{D94303CA-BA6A-A343-497E-5CFEAF3E9DA3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6" creationId="{5EB2ACF3-53D4-7BD0-6222-9CC6325112FE}"/>
          </ac:spMkLst>
        </pc:spChg>
        <pc:spChg chg="add del mod">
          <ac:chgData name="Xinyu Mao" userId="82b06f8c73603875" providerId="LiveId" clId="{635E508C-9DA9-4C40-B2D0-1B64CB0130E9}" dt="2023-04-21T07:05:34.136" v="8855" actId="478"/>
          <ac:spMkLst>
            <pc:docMk/>
            <pc:sldMk cId="3481595511" sldId="273"/>
            <ac:spMk id="6" creationId="{D7E82484-8646-9C0A-975C-324C38A8ECB3}"/>
          </ac:spMkLst>
        </pc:spChg>
        <pc:spChg chg="add mod">
          <ac:chgData name="Xinyu Mao" userId="82b06f8c73603875" providerId="LiveId" clId="{635E508C-9DA9-4C40-B2D0-1B64CB0130E9}" dt="2023-04-20T03:21:54.814" v="6618" actId="14100"/>
          <ac:spMkLst>
            <pc:docMk/>
            <pc:sldMk cId="3481595511" sldId="273"/>
            <ac:spMk id="7" creationId="{6143DA23-2645-FA65-563A-DE2FF31A28D7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7" creationId="{ED5C55EA-D512-47A0-C4FB-305386BC27F6}"/>
          </ac:spMkLst>
        </pc:spChg>
        <pc:spChg chg="add mod">
          <ac:chgData name="Xinyu Mao" userId="82b06f8c73603875" providerId="LiveId" clId="{635E508C-9DA9-4C40-B2D0-1B64CB0130E9}" dt="2023-04-20T03:22:02.306" v="6621" actId="1076"/>
          <ac:spMkLst>
            <pc:docMk/>
            <pc:sldMk cId="3481595511" sldId="273"/>
            <ac:spMk id="8" creationId="{4401F297-C5A7-E2B9-C549-C6BF592AA84A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8" creationId="{CFE2BD53-C9C1-7D66-8F26-D5466508DEE8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9" creationId="{053D13D2-60A1-B12F-52B1-1564BC1EA82A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0" creationId="{96AF3446-DF27-3005-7775-1901AE751486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1" creationId="{DB87E042-6AE2-C805-E546-C8510B49F3A8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2" creationId="{5282D364-730C-F2C1-AF8F-3B0332B5351C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3" creationId="{C6791E7C-6906-B6F0-80D7-B7F2AF7CF13D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4" creationId="{E6462ADE-59C6-3571-7B24-CC672E1C98A0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5" creationId="{79836165-B56A-E883-A90E-6194520D81C8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6" creationId="{DE382B60-470E-908E-2BD1-2114D9BDB448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7" creationId="{C70F8A18-8CCC-F776-84FF-FB7CBE7C7158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8" creationId="{213D3A01-B50E-D26E-A50D-D02F553DB151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19" creationId="{7E5FD58E-B5CE-47BE-4B56-4F933ABD27EA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20" creationId="{9A8211C3-98AB-B348-D394-07CC5D8D3907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21" creationId="{FD2DCBE3-0478-948A-0FF6-9E3A4F821105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22" creationId="{4C944659-4AF8-AE87-7149-E9152A319AD2}"/>
          </ac:spMkLst>
        </pc:spChg>
        <pc:spChg chg="add del mod">
          <ac:chgData name="Xinyu Mao" userId="82b06f8c73603875" providerId="LiveId" clId="{635E508C-9DA9-4C40-B2D0-1B64CB0130E9}" dt="2023-04-19T06:28:35.346" v="5210"/>
          <ac:spMkLst>
            <pc:docMk/>
            <pc:sldMk cId="3481595511" sldId="273"/>
            <ac:spMk id="23" creationId="{170BAED1-815F-7607-A604-018094A1144C}"/>
          </ac:spMkLst>
        </pc:spChg>
        <pc:spChg chg="add mod">
          <ac:chgData name="Xinyu Mao" userId="82b06f8c73603875" providerId="LiveId" clId="{635E508C-9DA9-4C40-B2D0-1B64CB0130E9}" dt="2023-04-19T06:30:32.473" v="5298" actId="1076"/>
          <ac:spMkLst>
            <pc:docMk/>
            <pc:sldMk cId="3481595511" sldId="273"/>
            <ac:spMk id="25" creationId="{5D8AE493-1831-FB2D-5184-A3B9547EB6DA}"/>
          </ac:spMkLst>
        </pc:spChg>
        <pc:spChg chg="add mod">
          <ac:chgData name="Xinyu Mao" userId="82b06f8c73603875" providerId="LiveId" clId="{635E508C-9DA9-4C40-B2D0-1B64CB0130E9}" dt="2023-04-20T03:21:41.606" v="6613" actId="1076"/>
          <ac:spMkLst>
            <pc:docMk/>
            <pc:sldMk cId="3481595511" sldId="273"/>
            <ac:spMk id="26" creationId="{33C6708B-68FA-DF87-E0CE-56CEF3941121}"/>
          </ac:spMkLst>
        </pc:spChg>
        <pc:spChg chg="add mod">
          <ac:chgData name="Xinyu Mao" userId="82b06f8c73603875" providerId="LiveId" clId="{635E508C-9DA9-4C40-B2D0-1B64CB0130E9}" dt="2023-04-19T06:29:22.616" v="5248" actId="1076"/>
          <ac:spMkLst>
            <pc:docMk/>
            <pc:sldMk cId="3481595511" sldId="273"/>
            <ac:spMk id="27" creationId="{C3E1A765-F220-4098-BFCC-09112054276A}"/>
          </ac:spMkLst>
        </pc:spChg>
        <pc:spChg chg="add mod">
          <ac:chgData name="Xinyu Mao" userId="82b06f8c73603875" providerId="LiveId" clId="{635E508C-9DA9-4C40-B2D0-1B64CB0130E9}" dt="2023-04-19T06:29:29.876" v="5250" actId="1076"/>
          <ac:spMkLst>
            <pc:docMk/>
            <pc:sldMk cId="3481595511" sldId="273"/>
            <ac:spMk id="28" creationId="{E7505001-BB2D-A71F-A51A-1CCA705532A8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29" creationId="{33AA19B7-D673-D40F-4998-884FB74E303A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0" creationId="{8AEF5CDD-609D-A388-8255-3603F4ABB359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1" creationId="{AF53E501-0E4D-6781-6BB1-78617E0109AD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2" creationId="{DA6AA64B-3FD9-2E0E-1128-2E3DAEBF2F81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3" creationId="{917B1492-B593-27B7-8EC1-95500A28E869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4" creationId="{10094539-6E25-E86E-A38A-56A187DDB454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5" creationId="{FB2CD6F4-C0DE-6BF0-C932-0293D09A3E1D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6" creationId="{31F219E3-B15D-7AA8-228B-177A0CF7C986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7" creationId="{4AB3A207-BCB1-E3D9-8753-3E4A81BDB94E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8" creationId="{014A6D6E-86F5-69E6-D4E4-EB81895B6DED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39" creationId="{D5DD992B-4B5D-DB6C-3D52-70B6F7121C7B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40" creationId="{E57A8AA1-C6A5-32C9-4E79-962BC5DD6AA9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41" creationId="{9E109200-20B0-DF8B-8BC7-20D4EEFFCB6A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42" creationId="{5FC0ECAF-5938-816D-C105-BA0F1AD30CCF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43" creationId="{90933755-1FD7-1EBF-0A04-8E28378BA18D}"/>
          </ac:spMkLst>
        </pc:spChg>
        <pc:spChg chg="add mod">
          <ac:chgData name="Xinyu Mao" userId="82b06f8c73603875" providerId="LiveId" clId="{635E508C-9DA9-4C40-B2D0-1B64CB0130E9}" dt="2023-04-19T06:28:48.590" v="5213" actId="1076"/>
          <ac:spMkLst>
            <pc:docMk/>
            <pc:sldMk cId="3481595511" sldId="273"/>
            <ac:spMk id="44" creationId="{0DF491BF-AC6B-FFE0-F3A5-3522460C8A58}"/>
          </ac:spMkLst>
        </pc:spChg>
        <pc:spChg chg="add del mod">
          <ac:chgData name="Xinyu Mao" userId="82b06f8c73603875" providerId="LiveId" clId="{635E508C-9DA9-4C40-B2D0-1B64CB0130E9}" dt="2023-04-19T06:28:51.125" v="5214" actId="478"/>
          <ac:spMkLst>
            <pc:docMk/>
            <pc:sldMk cId="3481595511" sldId="273"/>
            <ac:spMk id="45" creationId="{F99273CC-F8CE-73B2-7B96-8054093376D2}"/>
          </ac:spMkLst>
        </pc:spChg>
        <pc:spChg chg="add mod">
          <ac:chgData name="Xinyu Mao" userId="82b06f8c73603875" providerId="LiveId" clId="{635E508C-9DA9-4C40-B2D0-1B64CB0130E9}" dt="2023-04-19T06:30:26.300" v="5297" actId="14100"/>
          <ac:spMkLst>
            <pc:docMk/>
            <pc:sldMk cId="3481595511" sldId="273"/>
            <ac:spMk id="46" creationId="{2F4E87F5-4254-6BB2-634E-320229B17A8A}"/>
          </ac:spMkLst>
        </pc:spChg>
        <pc:spChg chg="add mod">
          <ac:chgData name="Xinyu Mao" userId="82b06f8c73603875" providerId="LiveId" clId="{635E508C-9DA9-4C40-B2D0-1B64CB0130E9}" dt="2023-04-19T06:29:25.811" v="5249" actId="1076"/>
          <ac:spMkLst>
            <pc:docMk/>
            <pc:sldMk cId="3481595511" sldId="273"/>
            <ac:spMk id="47" creationId="{BC72479D-CF3C-E1B7-B80E-E991D6DF51BF}"/>
          </ac:spMkLst>
        </pc:spChg>
        <pc:spChg chg="add mod">
          <ac:chgData name="Xinyu Mao" userId="82b06f8c73603875" providerId="LiveId" clId="{635E508C-9DA9-4C40-B2D0-1B64CB0130E9}" dt="2023-04-19T06:30:08.998" v="5296" actId="20577"/>
          <ac:spMkLst>
            <pc:docMk/>
            <pc:sldMk cId="3481595511" sldId="273"/>
            <ac:spMk id="48" creationId="{7BCEE4AC-84BC-BBCA-6BE1-63A11B1930F1}"/>
          </ac:spMkLst>
        </pc:spChg>
        <pc:spChg chg="add mod">
          <ac:chgData name="Xinyu Mao" userId="82b06f8c73603875" providerId="LiveId" clId="{635E508C-9DA9-4C40-B2D0-1B64CB0130E9}" dt="2023-04-21T07:05:23.543" v="8850" actId="20577"/>
          <ac:spMkLst>
            <pc:docMk/>
            <pc:sldMk cId="3481595511" sldId="273"/>
            <ac:spMk id="49" creationId="{28EAA6CB-7EDE-CCE7-71A4-EE0370A63F2B}"/>
          </ac:spMkLst>
        </pc:spChg>
        <pc:spChg chg="add mod">
          <ac:chgData name="Xinyu Mao" userId="82b06f8c73603875" providerId="LiveId" clId="{635E508C-9DA9-4C40-B2D0-1B64CB0130E9}" dt="2023-04-21T04:18:26.794" v="7071" actId="14100"/>
          <ac:spMkLst>
            <pc:docMk/>
            <pc:sldMk cId="3481595511" sldId="273"/>
            <ac:spMk id="50" creationId="{4B111B1B-3F9C-B87E-F0F8-25C4EF24A4D9}"/>
          </ac:spMkLst>
        </pc:spChg>
        <pc:spChg chg="add del mod">
          <ac:chgData name="Xinyu Mao" userId="82b06f8c73603875" providerId="LiveId" clId="{635E508C-9DA9-4C40-B2D0-1B64CB0130E9}" dt="2023-04-19T06:35:58.877" v="5599" actId="478"/>
          <ac:spMkLst>
            <pc:docMk/>
            <pc:sldMk cId="3481595511" sldId="273"/>
            <ac:spMk id="51" creationId="{F83B4E69-1209-DCA2-699B-CF0EF99CD488}"/>
          </ac:spMkLst>
        </pc:spChg>
        <pc:spChg chg="add del mod">
          <ac:chgData name="Xinyu Mao" userId="82b06f8c73603875" providerId="LiveId" clId="{635E508C-9DA9-4C40-B2D0-1B64CB0130E9}" dt="2023-04-19T06:46:28.495" v="6230" actId="478"/>
          <ac:spMkLst>
            <pc:docMk/>
            <pc:sldMk cId="3481595511" sldId="273"/>
            <ac:spMk id="52" creationId="{5B27ECFE-0BCA-68CA-1AAE-83E105C715CA}"/>
          </ac:spMkLst>
        </pc:spChg>
        <pc:spChg chg="add mod">
          <ac:chgData name="Xinyu Mao" userId="82b06f8c73603875" providerId="LiveId" clId="{635E508C-9DA9-4C40-B2D0-1B64CB0130E9}" dt="2023-04-21T04:18:53.727" v="7073" actId="207"/>
          <ac:spMkLst>
            <pc:docMk/>
            <pc:sldMk cId="3481595511" sldId="273"/>
            <ac:spMk id="53" creationId="{8063D722-043E-A344-02BE-E18D5BEC1784}"/>
          </ac:spMkLst>
        </pc:spChg>
        <pc:picChg chg="add del mod">
          <ac:chgData name="Xinyu Mao" userId="82b06f8c73603875" providerId="LiveId" clId="{635E508C-9DA9-4C40-B2D0-1B64CB0130E9}" dt="2023-04-21T07:04:30.292" v="8827" actId="478"/>
          <ac:picMkLst>
            <pc:docMk/>
            <pc:sldMk cId="3481595511" sldId="273"/>
            <ac:picMk id="9" creationId="{539692F1-F5EA-8EE5-500B-C30077680ADE}"/>
          </ac:picMkLst>
        </pc:picChg>
        <pc:picChg chg="add del mod">
          <ac:chgData name="Xinyu Mao" userId="82b06f8c73603875" providerId="LiveId" clId="{635E508C-9DA9-4C40-B2D0-1B64CB0130E9}" dt="2023-04-21T07:04:40.547" v="8831" actId="478"/>
          <ac:picMkLst>
            <pc:docMk/>
            <pc:sldMk cId="3481595511" sldId="273"/>
            <ac:picMk id="10" creationId="{9862AEA7-F292-A9BB-A3AB-B9053C7712B5}"/>
          </ac:picMkLst>
        </pc:picChg>
        <pc:picChg chg="add mod">
          <ac:chgData name="Xinyu Mao" userId="82b06f8c73603875" providerId="LiveId" clId="{635E508C-9DA9-4C40-B2D0-1B64CB0130E9}" dt="2023-04-21T07:05:32.622" v="8854" actId="1076"/>
          <ac:picMkLst>
            <pc:docMk/>
            <pc:sldMk cId="3481595511" sldId="273"/>
            <ac:picMk id="11" creationId="{038DD377-1651-0BC6-E5DA-F8ECEB619F55}"/>
          </ac:picMkLst>
        </pc:picChg>
        <pc:picChg chg="add del mod">
          <ac:chgData name="Xinyu Mao" userId="82b06f8c73603875" providerId="LiveId" clId="{635E508C-9DA9-4C40-B2D0-1B64CB0130E9}" dt="2023-04-19T06:28:54.632" v="5215" actId="478"/>
          <ac:picMkLst>
            <pc:docMk/>
            <pc:sldMk cId="3481595511" sldId="273"/>
            <ac:picMk id="24" creationId="{556AE439-0FE4-8F1B-ABAD-5559E28372EF}"/>
          </ac:picMkLst>
        </pc:picChg>
      </pc:sldChg>
      <pc:sldChg chg="addSp delSp modSp new mod ord modAnim">
        <pc:chgData name="Xinyu Mao" userId="82b06f8c73603875" providerId="LiveId" clId="{635E508C-9DA9-4C40-B2D0-1B64CB0130E9}" dt="2023-04-21T06:25:38.708" v="8742"/>
        <pc:sldMkLst>
          <pc:docMk/>
          <pc:sldMk cId="1277927709" sldId="274"/>
        </pc:sldMkLst>
        <pc:spChg chg="mod">
          <ac:chgData name="Xinyu Mao" userId="82b06f8c73603875" providerId="LiveId" clId="{635E508C-9DA9-4C40-B2D0-1B64CB0130E9}" dt="2023-04-21T04:22:36.432" v="7225" actId="20577"/>
          <ac:spMkLst>
            <pc:docMk/>
            <pc:sldMk cId="1277927709" sldId="274"/>
            <ac:spMk id="2" creationId="{77061EDA-F891-EBDC-B562-5EB223114350}"/>
          </ac:spMkLst>
        </pc:spChg>
        <pc:spChg chg="mod">
          <ac:chgData name="Xinyu Mao" userId="82b06f8c73603875" providerId="LiveId" clId="{635E508C-9DA9-4C40-B2D0-1B64CB0130E9}" dt="2023-04-21T06:25:34.070" v="8741" actId="20577"/>
          <ac:spMkLst>
            <pc:docMk/>
            <pc:sldMk cId="1277927709" sldId="274"/>
            <ac:spMk id="3" creationId="{6F2B4540-A686-371F-4278-3D9D3B3CFE35}"/>
          </ac:spMkLst>
        </pc:spChg>
        <pc:spChg chg="add mod">
          <ac:chgData name="Xinyu Mao" userId="82b06f8c73603875" providerId="LiveId" clId="{635E508C-9DA9-4C40-B2D0-1B64CB0130E9}" dt="2023-04-21T05:18:13.328" v="7878" actId="207"/>
          <ac:spMkLst>
            <pc:docMk/>
            <pc:sldMk cId="1277927709" sldId="274"/>
            <ac:spMk id="5" creationId="{3F420B15-61A1-7A05-82C5-184797A8CBA3}"/>
          </ac:spMkLst>
        </pc:spChg>
        <pc:spChg chg="add del mod">
          <ac:chgData name="Xinyu Mao" userId="82b06f8c73603875" providerId="LiveId" clId="{635E508C-9DA9-4C40-B2D0-1B64CB0130E9}" dt="2023-04-21T06:23:50.202" v="8718"/>
          <ac:spMkLst>
            <pc:docMk/>
            <pc:sldMk cId="1277927709" sldId="274"/>
            <ac:spMk id="7" creationId="{C658DCBB-F25B-7E7A-713A-97865856BF08}"/>
          </ac:spMkLst>
        </pc:spChg>
        <pc:spChg chg="add del mod">
          <ac:chgData name="Xinyu Mao" userId="82b06f8c73603875" providerId="LiveId" clId="{635E508C-9DA9-4C40-B2D0-1B64CB0130E9}" dt="2023-04-21T06:21:51.034" v="8676" actId="22"/>
          <ac:spMkLst>
            <pc:docMk/>
            <pc:sldMk cId="1277927709" sldId="274"/>
            <ac:spMk id="9" creationId="{FB1E6D43-F9A4-4C81-A034-D3CE81666A2E}"/>
          </ac:spMkLst>
        </pc:spChg>
        <pc:spChg chg="add del mod">
          <ac:chgData name="Xinyu Mao" userId="82b06f8c73603875" providerId="LiveId" clId="{635E508C-9DA9-4C40-B2D0-1B64CB0130E9}" dt="2023-04-21T06:22:02.017" v="8681" actId="478"/>
          <ac:spMkLst>
            <pc:docMk/>
            <pc:sldMk cId="1277927709" sldId="274"/>
            <ac:spMk id="11" creationId="{D66A1AB7-CC68-F4EF-DCEE-A3DC3DEF9EF1}"/>
          </ac:spMkLst>
        </pc:spChg>
        <pc:spChg chg="add mod">
          <ac:chgData name="Xinyu Mao" userId="82b06f8c73603875" providerId="LiveId" clId="{635E508C-9DA9-4C40-B2D0-1B64CB0130E9}" dt="2023-04-21T06:23:20.278" v="8706" actId="403"/>
          <ac:spMkLst>
            <pc:docMk/>
            <pc:sldMk cId="1277927709" sldId="274"/>
            <ac:spMk id="12" creationId="{77354BF4-6770-386B-67CA-8DF98710BA97}"/>
          </ac:spMkLst>
        </pc:spChg>
        <pc:spChg chg="add mod">
          <ac:chgData name="Xinyu Mao" userId="82b06f8c73603875" providerId="LiveId" clId="{635E508C-9DA9-4C40-B2D0-1B64CB0130E9}" dt="2023-04-21T06:23:54.694" v="8720" actId="1076"/>
          <ac:spMkLst>
            <pc:docMk/>
            <pc:sldMk cId="1277927709" sldId="274"/>
            <ac:spMk id="13" creationId="{1143B92A-2B06-B301-520F-83A1985EBC5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17:56:4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24575,'88'-52'0,"-59"34"0,52-25 0,-54 31 0,-1 0 0,0-1 0,-1-2 0,36-27 0,65-47 0,-99 72 0,-12 8 0,-1 1 0,1 1 0,0 0 0,0 1 0,1 1 0,0 0 0,31-4 0,-22 6 0,0 1 0,0 1 0,0 2 0,38 5 0,-32-2 0,0 2 0,38 11 0,-59-14 0,0 1 0,1 1 0,-2 0 0,1 0 0,0 1 0,-1 0 0,0 0 0,-1 1 0,1 0 0,7 10 0,90 83 0,-8-8 0,-15-16 0,-54-50 0,34 36 0,25 23 0,-85-82-105,1 1 0,0-1 0,0 1 0,0-1 0,1-1 0,-1 1 0,1 0 0,0-1 0,0 0 0,0 0 0,-1-1 0,7 2 0,14 2-6721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0E818-7597-41B5-9A1F-69BF66EB8238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FB20-A005-4FD7-B7A2-60E94DA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7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8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8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inaccessible entropy and write down the construction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22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[MZ22] idea and our key insight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7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the </a:t>
            </a:r>
            <a:r>
              <a:rPr lang="en-US" altLang="zh-CN" dirty="0" err="1"/>
              <a:t>uowhf</a:t>
            </a:r>
            <a:r>
              <a:rPr lang="en-US" altLang="zh-CN" dirty="0"/>
              <a:t> here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6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0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99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our Almost-UOWHF result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1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the computational entropy and construction idea.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Introduce the computational entropy and construction idea.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8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altLang="zh-CN" dirty="0"/>
              <a:t>Our construction is similar to the PRG construction</a:t>
            </a:r>
          </a:p>
          <a:p>
            <a:pPr marL="228600" indent="-228600">
              <a:buAutoNum type="arabicParenBoth"/>
            </a:pPr>
            <a:r>
              <a:rPr lang="en-US" altLang="zh-CN" dirty="0"/>
              <a:t>The PRG construction is actually an Almost-PRG. Fortunately Almost-PRG = PRG.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FB20-A005-4FD7-B7A2-60E94DA6DDC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2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53B-75C1-4176-A7A4-84FB5E386ABC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BC6-FE03-43B0-84A9-96498F0071F6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9EF6-A724-48B6-B694-83FD28B475E0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8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E9A-A233-4FBB-8554-E6E23EDDD954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33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F5DD-FC06-4BD3-A524-6571E44A214D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1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0E8E-4486-4196-80E9-36F4D3B37510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806-00A3-43FD-B56A-70EE560C2331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9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1ED1-80D6-4371-AB49-4CDC193AEA18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06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676B-B5A6-49E4-8477-A6B733CBA53C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8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6FEF-E434-41AD-8AF1-E17ACB1F2B48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5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0D33-8091-4167-8E9D-30136DE73E08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17F9-C316-4BCD-A270-9AC9FE653666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2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0392-6F7F-40D3-B7D2-7A92FC850459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1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547D-8780-4F88-B98F-FA5E9430B4F8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255F-0004-4197-BD9B-4F4C555BDB00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4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D530-AF2F-4F65-9744-C110E4942F24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6997-2BFA-4830-AA4D-33CD2339408A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00A2AF-D154-4229-B569-90B7F7A271FA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68DF-9732-424E-9F77-16E12D4B3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51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3" Type="http://schemas.openxmlformats.org/officeDocument/2006/relationships/customXml" Target="../ink/ink1.xml"/><Relationship Id="rId21" Type="http://schemas.openxmlformats.org/officeDocument/2006/relationships/image" Target="../media/image630.png"/><Relationship Id="rId7" Type="http://schemas.openxmlformats.org/officeDocument/2006/relationships/image" Target="../media/image74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530.png"/><Relationship Id="rId24" Type="http://schemas.openxmlformats.org/officeDocument/2006/relationships/image" Target="../media/image84.png"/><Relationship Id="rId5" Type="http://schemas.openxmlformats.org/officeDocument/2006/relationships/image" Target="../media/image21.emf"/><Relationship Id="rId15" Type="http://schemas.openxmlformats.org/officeDocument/2006/relationships/image" Target="../media/image570.png"/><Relationship Id="rId23" Type="http://schemas.openxmlformats.org/officeDocument/2006/relationships/image" Target="../media/image83.png"/><Relationship Id="rId10" Type="http://schemas.openxmlformats.org/officeDocument/2006/relationships/image" Target="../media/image521.png"/><Relationship Id="rId19" Type="http://schemas.openxmlformats.org/officeDocument/2006/relationships/image" Target="../media/image610.png"/><Relationship Id="rId9" Type="http://schemas.openxmlformats.org/officeDocument/2006/relationships/image" Target="../media/image511.png"/><Relationship Id="rId14" Type="http://schemas.openxmlformats.org/officeDocument/2006/relationships/image" Target="../media/image560.png"/><Relationship Id="rId22" Type="http://schemas.openxmlformats.org/officeDocument/2006/relationships/image" Target="../media/image6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7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105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2" Type="http://schemas.openxmlformats.org/officeDocument/2006/relationships/image" Target="../media/image790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5" Type="http://schemas.openxmlformats.org/officeDocument/2006/relationships/image" Target="../media/image82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" Type="http://schemas.openxmlformats.org/officeDocument/2006/relationships/image" Target="../media/image81.png"/><Relationship Id="rId9" Type="http://schemas.openxmlformats.org/officeDocument/2006/relationships/image" Target="../media/image108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8" Type="http://schemas.openxmlformats.org/officeDocument/2006/relationships/image" Target="../media/image107.png"/><Relationship Id="rId3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9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11" Type="http://schemas.openxmlformats.org/officeDocument/2006/relationships/image" Target="../media/image520.png"/><Relationship Id="rId5" Type="http://schemas.openxmlformats.org/officeDocument/2006/relationships/image" Target="../media/image500.png"/><Relationship Id="rId10" Type="http://schemas.openxmlformats.org/officeDocument/2006/relationships/image" Target="../media/image2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2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2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4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8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29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34102-FF24-17EE-4249-DDC521943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Non-Adaptive Universal One-Way Hash Functions from Arbitrary</a:t>
            </a:r>
            <a:br>
              <a:rPr lang="en-US" altLang="zh-CN" sz="4800" dirty="0"/>
            </a:br>
            <a:r>
              <a:rPr lang="en-US" altLang="zh-CN" sz="4800" dirty="0"/>
              <a:t>One-Way Functions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D8EAE9-24CF-FC8A-EE5F-5A149E0E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911834" cy="1975758"/>
          </a:xfrm>
        </p:spPr>
        <p:txBody>
          <a:bodyPr>
            <a:normAutofit/>
          </a:bodyPr>
          <a:lstStyle/>
          <a:p>
            <a:r>
              <a:rPr lang="en-US" altLang="zh-CN" u="sng" cap="none" dirty="0">
                <a:solidFill>
                  <a:schemeClr val="tx1"/>
                </a:solidFill>
              </a:rPr>
              <a:t>Xinyu Mao</a:t>
            </a:r>
            <a:r>
              <a:rPr lang="en-US" altLang="zh-CN" cap="none" dirty="0">
                <a:solidFill>
                  <a:schemeClr val="tx1"/>
                </a:solidFill>
              </a:rPr>
              <a:t>*  Noam </a:t>
            </a:r>
            <a:r>
              <a:rPr lang="en-US" altLang="zh-CN" cap="none" dirty="0" err="1">
                <a:solidFill>
                  <a:schemeClr val="tx1"/>
                </a:solidFill>
              </a:rPr>
              <a:t>Mazor</a:t>
            </a:r>
            <a:r>
              <a:rPr lang="en-US" altLang="zh-CN" cap="none" dirty="0">
                <a:solidFill>
                  <a:schemeClr val="tx1"/>
                </a:solidFill>
              </a:rPr>
              <a:t>**  </a:t>
            </a:r>
            <a:r>
              <a:rPr lang="en-US" altLang="zh-CN" cap="none" dirty="0" err="1">
                <a:solidFill>
                  <a:schemeClr val="tx1"/>
                </a:solidFill>
              </a:rPr>
              <a:t>Jiapeng</a:t>
            </a:r>
            <a:r>
              <a:rPr lang="en-US" altLang="zh-CN" cap="none" dirty="0">
                <a:solidFill>
                  <a:schemeClr val="tx1"/>
                </a:solidFill>
              </a:rPr>
              <a:t> Zhang*</a:t>
            </a:r>
          </a:p>
          <a:p>
            <a:r>
              <a:rPr lang="en-US" altLang="zh-CN" cap="none" dirty="0">
                <a:solidFill>
                  <a:schemeClr val="tx1"/>
                </a:solidFill>
              </a:rPr>
              <a:t>April 26, 2023 </a:t>
            </a:r>
          </a:p>
          <a:p>
            <a:r>
              <a:rPr lang="en-US" altLang="zh-CN" sz="1600" cap="none" dirty="0">
                <a:solidFill>
                  <a:schemeClr val="tx1"/>
                </a:solidFill>
              </a:rPr>
              <a:t>* University of Southern California</a:t>
            </a:r>
          </a:p>
          <a:p>
            <a:r>
              <a:rPr lang="en-US" altLang="zh-CN" sz="1600" cap="none" dirty="0">
                <a:solidFill>
                  <a:schemeClr val="tx1"/>
                </a:solidFill>
              </a:rPr>
              <a:t>** Tel-Aviv University</a:t>
            </a:r>
            <a:endParaRPr lang="zh-CN" altLang="en-US" sz="1600" cap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32B8C-A23A-D17E-669E-9F52287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51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61EDA-F891-EBDC-B562-5EB22311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Next-bit unreachable entropy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2B4540-A686-371F-4278-3D9D3B3CF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5149" y="2588218"/>
                <a:ext cx="8946541" cy="3064708"/>
              </a:xfrm>
            </p:spPr>
            <p:txBody>
              <a:bodyPr>
                <a:normAutofit/>
              </a:bodyPr>
              <a:lstStyle/>
              <a:p>
                <a:pPr>
                  <a:buClrTx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It is hard to flip the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zh-CN" dirty="0" err="1">
                    <a:solidFill>
                      <a:srgbClr val="C00000"/>
                    </a:solidFill>
                  </a:rPr>
                  <a:t>th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bit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while staying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PPT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is large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marL="400050">
                  <a:buClrTx/>
                </a:pPr>
                <a:r>
                  <a:rPr lang="en-US" altLang="zh-CN" b="0" dirty="0">
                    <a:solidFill>
                      <a:srgbClr val="C00000"/>
                    </a:solidFill>
                  </a:rPr>
                  <a:t>Hard to get inside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altLang="zh-CN" b="0" dirty="0"/>
                  <a:t>: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PPT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b="0" dirty="0"/>
              </a:p>
              <a:p>
                <a:pPr marL="457200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F2B4540-A686-371F-4278-3D9D3B3CF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149" y="2588218"/>
                <a:ext cx="8946541" cy="3064708"/>
              </a:xfrm>
              <a:blipFill>
                <a:blip r:embed="rId3"/>
                <a:stretch>
                  <a:fillRect l="-341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8D857-EB66-9736-EED0-B219C7DD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F420B15-61A1-7A05-82C5-184797A8CBA3}"/>
                  </a:ext>
                </a:extLst>
              </p:cNvPr>
              <p:cNvSpPr txBox="1"/>
              <p:nvPr/>
            </p:nvSpPr>
            <p:spPr>
              <a:xfrm>
                <a:off x="1213843" y="1773148"/>
                <a:ext cx="8836991" cy="71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/>
                  <a:t>We say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has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next-bit unreachable 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if 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CN" sz="2000" dirty="0"/>
                  <a:t>, there exists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dirty="0"/>
                  <a:t>such that: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F420B15-61A1-7A05-82C5-184797A8C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43" y="1773148"/>
                <a:ext cx="8836991" cy="718915"/>
              </a:xfrm>
              <a:prstGeom prst="rect">
                <a:avLst/>
              </a:prstGeom>
              <a:blipFill>
                <a:blip r:embed="rId4"/>
                <a:stretch>
                  <a:fillRect l="-690" t="-3390" r="-759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7354BF4-6770-386B-67CA-8DF98710BA97}"/>
                  </a:ext>
                </a:extLst>
              </p:cNvPr>
              <p:cNvSpPr/>
              <p:nvPr/>
            </p:nvSpPr>
            <p:spPr>
              <a:xfrm>
                <a:off x="7553934" y="3429000"/>
                <a:ext cx="3954834" cy="6163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7354BF4-6770-386B-67CA-8DF98710B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934" y="3429000"/>
                <a:ext cx="3954834" cy="616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143B92A-2B06-B301-520F-83A1985EBC54}"/>
                  </a:ext>
                </a:extLst>
              </p:cNvPr>
              <p:cNvSpPr/>
              <p:nvPr/>
            </p:nvSpPr>
            <p:spPr>
              <a:xfrm>
                <a:off x="1065617" y="5027386"/>
                <a:ext cx="10125121" cy="82991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 smtClean="0"/>
                        <m:t>HRV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next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bit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pseudoentropy</m:t>
                      </m:r>
                      <m:r>
                        <m:rPr>
                          <m:nor/>
                        </m:rPr>
                        <a:rPr lang="en-US" altLang="zh-CN" sz="200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generator</m:t>
                      </m:r>
                      <m:r>
                        <m:rPr>
                          <m:nor/>
                        </m:rPr>
                        <a:rPr lang="en-US" altLang="zh-CN" sz="2000" dirty="0" smtClean="0"/>
                        <m:t>: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lvl="1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/>
                        <m:t>Our</m:t>
                      </m:r>
                      <m:r>
                        <m:rPr>
                          <m:nor/>
                        </m:rPr>
                        <a:rPr lang="en-US" altLang="zh-CN" sz="2000" dirty="0"/>
                        <m:t> 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next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bit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unreachable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entropy</m:t>
                      </m:r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dirty="0"/>
                        <m:t>generator</m:t>
                      </m:r>
                      <m:r>
                        <m:rPr>
                          <m:nor/>
                        </m:rPr>
                        <a:rPr lang="en-US" altLang="zh-CN" sz="2000" dirty="0"/>
                        <m:t>: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143B92A-2B06-B301-520F-83A1985E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7" y="5027386"/>
                <a:ext cx="10125121" cy="829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09ECCA7-2F78-73DD-E9AF-59CCD7EABEFB}"/>
              </a:ext>
            </a:extLst>
          </p:cNvPr>
          <p:cNvSpPr txBox="1"/>
          <p:nvPr/>
        </p:nvSpPr>
        <p:spPr>
          <a:xfrm>
            <a:off x="1024521" y="6271368"/>
            <a:ext cx="829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741D9-11EE-AFE3-44A9-7A58BAADD956}"/>
                  </a:ext>
                </a:extLst>
              </p:cNvPr>
              <p:cNvSpPr txBox="1"/>
              <p:nvPr/>
            </p:nvSpPr>
            <p:spPr>
              <a:xfrm>
                <a:off x="1065617" y="5902036"/>
                <a:ext cx="60977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buClr>
                    <a:schemeClr val="tx1"/>
                  </a:buClr>
                </a:pPr>
                <a:r>
                  <a:rPr lang="en-US" altLang="zh-CN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are from proper hash families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741D9-11EE-AFE3-44A9-7A58BAADD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17" y="5902036"/>
                <a:ext cx="6097712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F23E3-9314-D0A1-A8D6-6FB74252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Almost-UOWHF:  What’s the point?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74248-39D9-2104-BFDC-23438EDE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181" y="3717427"/>
            <a:ext cx="8946541" cy="202290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CN" dirty="0"/>
              <a:t>Our construction is very similar to the HRV PRG construction.</a:t>
            </a:r>
          </a:p>
          <a:p>
            <a:pPr>
              <a:buClr>
                <a:schemeClr val="tx1"/>
              </a:buClr>
            </a:pPr>
            <a:r>
              <a:rPr lang="en-US" altLang="zh-CN" dirty="0"/>
              <a:t>The HRV PRG construction is actually an “Almost-PRG”.</a:t>
            </a:r>
          </a:p>
          <a:p>
            <a:pPr>
              <a:buClr>
                <a:schemeClr val="tx1"/>
              </a:buClr>
            </a:pPr>
            <a:r>
              <a:rPr lang="en-US" altLang="zh-CN" dirty="0"/>
              <a:t>Fortunately,  Almost-PRG = PRG. </a:t>
            </a:r>
          </a:p>
          <a:p>
            <a:pPr>
              <a:buClr>
                <a:schemeClr val="tx1"/>
              </a:buClr>
            </a:pPr>
            <a:endParaRPr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AA444F-8589-8922-042F-56F0554E6883}"/>
              </a:ext>
            </a:extLst>
          </p:cNvPr>
          <p:cNvSpPr/>
          <p:nvPr/>
        </p:nvSpPr>
        <p:spPr>
          <a:xfrm>
            <a:off x="5143042" y="1576087"/>
            <a:ext cx="1104900" cy="167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043606-689B-3744-E73A-DE3E66F96CC2}"/>
                  </a:ext>
                </a:extLst>
              </p14:cNvPr>
              <p14:cNvContentPartPr/>
              <p14:nvPr/>
            </p14:nvContentPartPr>
            <p14:xfrm>
              <a:off x="5402272" y="2953039"/>
              <a:ext cx="586440" cy="211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043606-689B-3744-E73A-DE3E66F96C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278" y="2944039"/>
                <a:ext cx="604069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9C89597-A46F-A6D5-DEB2-14F79269DD91}"/>
                  </a:ext>
                </a:extLst>
              </p:cNvPr>
              <p:cNvSpPr/>
              <p:nvPr/>
            </p:nvSpPr>
            <p:spPr>
              <a:xfrm>
                <a:off x="1037182" y="1752600"/>
                <a:ext cx="3835996" cy="1676400"/>
              </a:xfrm>
              <a:prstGeom prst="wedgeRectCallout">
                <a:avLst>
                  <a:gd name="adj1" fmla="val 70569"/>
                  <a:gd name="adj2" fmla="val 3601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Almost-UOWHF: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 negligible fraction of inputs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such that any adversary can find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only from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9C89597-A46F-A6D5-DEB2-14F79269D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82" y="1752600"/>
                <a:ext cx="3835996" cy="1676400"/>
              </a:xfrm>
              <a:prstGeom prst="wedgeRectCallout">
                <a:avLst>
                  <a:gd name="adj1" fmla="val 70569"/>
                  <a:gd name="adj2" fmla="val 36016"/>
                </a:avLst>
              </a:prstGeom>
              <a:blipFill>
                <a:blip r:embed="rId6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C2C9EB-E1CF-C812-FA14-7FBE9EB146F9}"/>
              </a:ext>
            </a:extLst>
          </p:cNvPr>
          <p:cNvSpPr txBox="1"/>
          <p:nvPr/>
        </p:nvSpPr>
        <p:spPr>
          <a:xfrm>
            <a:off x="5406029" y="2051983"/>
            <a:ext cx="88553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Input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E6A212D7-71D9-2300-AE9C-8342C55108CC}"/>
                  </a:ext>
                </a:extLst>
              </p:cNvPr>
              <p:cNvSpPr/>
              <p:nvPr/>
            </p:nvSpPr>
            <p:spPr>
              <a:xfrm>
                <a:off x="7739834" y="4341120"/>
                <a:ext cx="4078742" cy="1324599"/>
              </a:xfrm>
              <a:prstGeom prst="wedgeRectCallout">
                <a:avLst>
                  <a:gd name="adj1" fmla="val -60642"/>
                  <a:gd name="adj2" fmla="val -35038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/>
                  <a:t>Almost-PRG: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/>
                  <a:t>uniform random bits</a:t>
                </a:r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where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000" dirty="0"/>
                  <a:t> contains negligible fraction of inputs.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E6A212D7-71D9-2300-AE9C-8342C551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834" y="4341120"/>
                <a:ext cx="4078742" cy="1324599"/>
              </a:xfrm>
              <a:prstGeom prst="wedgeRectCallout">
                <a:avLst>
                  <a:gd name="adj1" fmla="val -60642"/>
                  <a:gd name="adj2" fmla="val -35038"/>
                </a:avLst>
              </a:prstGeom>
              <a:blipFill>
                <a:blip r:embed="rId7"/>
                <a:stretch>
                  <a:fillRect t="-12727" b="-8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FE76EF-A772-2700-D20B-F6C4FE9C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z="2000" smtClean="0"/>
              <a:t>11</a:t>
            </a:fld>
            <a:endParaRPr lang="zh-CN" altLang="en-US" sz="2000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81AA551B-DD19-4BB6-1EB9-402D3C32F81F}"/>
              </a:ext>
            </a:extLst>
          </p:cNvPr>
          <p:cNvSpPr/>
          <p:nvPr/>
        </p:nvSpPr>
        <p:spPr>
          <a:xfrm rot="5400000">
            <a:off x="7280206" y="3359376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2966309-EF19-8916-D212-296FD1270D1E}"/>
                  </a:ext>
                </a:extLst>
              </p:cNvPr>
              <p:cNvSpPr txBox="1"/>
              <p:nvPr/>
            </p:nvSpPr>
            <p:spPr>
              <a:xfrm>
                <a:off x="7564278" y="3238530"/>
                <a:ext cx="3737022" cy="4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hash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2966309-EF19-8916-D212-296FD1270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278" y="3238530"/>
                <a:ext cx="3737022" cy="411651"/>
              </a:xfrm>
              <a:prstGeom prst="rect">
                <a:avLst/>
              </a:prstGeom>
              <a:blipFill>
                <a:blip r:embed="rId8"/>
                <a:stretch>
                  <a:fillRect l="-1794" t="-7353" b="-22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8DE9F3B-6E27-AA3D-9510-755E7CD80573}"/>
                  </a:ext>
                </a:extLst>
              </p:cNvPr>
              <p:cNvSpPr/>
              <p:nvPr/>
            </p:nvSpPr>
            <p:spPr>
              <a:xfrm>
                <a:off x="6943875" y="168546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8DE9F3B-6E27-AA3D-9510-755E7CD80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75" y="1685468"/>
                <a:ext cx="1125608" cy="335559"/>
              </a:xfrm>
              <a:prstGeom prst="rect">
                <a:avLst/>
              </a:prstGeom>
              <a:blipFill>
                <a:blip r:embed="rId9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012F45C-DBAD-B5C9-9779-F3F212C07F32}"/>
                  </a:ext>
                </a:extLst>
              </p:cNvPr>
              <p:cNvSpPr/>
              <p:nvPr/>
            </p:nvSpPr>
            <p:spPr>
              <a:xfrm>
                <a:off x="8069483" y="168546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012F45C-DBAD-B5C9-9779-F3F212C0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483" y="1685468"/>
                <a:ext cx="1125608" cy="335559"/>
              </a:xfrm>
              <a:prstGeom prst="rect">
                <a:avLst/>
              </a:prstGeom>
              <a:blipFill>
                <a:blip r:embed="rId10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3708FA2-28F2-5807-1084-D50C63033F8C}"/>
                  </a:ext>
                </a:extLst>
              </p:cNvPr>
              <p:cNvSpPr/>
              <p:nvPr/>
            </p:nvSpPr>
            <p:spPr>
              <a:xfrm>
                <a:off x="10320699" y="168546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3708FA2-28F2-5807-1084-D50C63033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699" y="1685468"/>
                <a:ext cx="1125608" cy="335559"/>
              </a:xfrm>
              <a:prstGeom prst="rect">
                <a:avLst/>
              </a:prstGeom>
              <a:blipFill>
                <a:blip r:embed="rId11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959DEAF-5F5A-DE1B-C931-66B067EFFA8F}"/>
                  </a:ext>
                </a:extLst>
              </p:cNvPr>
              <p:cNvSpPr/>
              <p:nvPr/>
            </p:nvSpPr>
            <p:spPr>
              <a:xfrm>
                <a:off x="9198851" y="168562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959DEAF-5F5A-DE1B-C931-66B067EFF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51" y="1685620"/>
                <a:ext cx="1125608" cy="3355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27157F2-E742-73AE-2F16-E231E0AA280C}"/>
                  </a:ext>
                </a:extLst>
              </p:cNvPr>
              <p:cNvSpPr/>
              <p:nvPr/>
            </p:nvSpPr>
            <p:spPr>
              <a:xfrm>
                <a:off x="6786741" y="202026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27157F2-E742-73AE-2F16-E231E0AA2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741" y="2020267"/>
                <a:ext cx="1125608" cy="335559"/>
              </a:xfrm>
              <a:prstGeom prst="rect">
                <a:avLst/>
              </a:prstGeom>
              <a:blipFill>
                <a:blip r:embed="rId13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EEA6407-086B-A64C-CB0D-84FBED32A034}"/>
                  </a:ext>
                </a:extLst>
              </p:cNvPr>
              <p:cNvSpPr/>
              <p:nvPr/>
            </p:nvSpPr>
            <p:spPr>
              <a:xfrm>
                <a:off x="7911173" y="202026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EEA6407-086B-A64C-CB0D-84FBED32A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173" y="2020267"/>
                <a:ext cx="1125608" cy="335559"/>
              </a:xfrm>
              <a:prstGeom prst="rect">
                <a:avLst/>
              </a:prstGeom>
              <a:blipFill>
                <a:blip r:embed="rId14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934038E-CD7F-4C95-2C8A-FB6899DBD828}"/>
                  </a:ext>
                </a:extLst>
              </p:cNvPr>
              <p:cNvSpPr/>
              <p:nvPr/>
            </p:nvSpPr>
            <p:spPr>
              <a:xfrm>
                <a:off x="10171743" y="202072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934038E-CD7F-4C95-2C8A-FB6899DBD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743" y="2020723"/>
                <a:ext cx="1125608" cy="335559"/>
              </a:xfrm>
              <a:prstGeom prst="rect">
                <a:avLst/>
              </a:prstGeom>
              <a:blipFill>
                <a:blip r:embed="rId15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D1C584F-97FF-83A2-06C6-D2543DA22A79}"/>
                  </a:ext>
                </a:extLst>
              </p:cNvPr>
              <p:cNvSpPr/>
              <p:nvPr/>
            </p:nvSpPr>
            <p:spPr>
              <a:xfrm>
                <a:off x="9049895" y="202087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D1C584F-97FF-83A2-06C6-D2543DA22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895" y="2020875"/>
                <a:ext cx="1125608" cy="3355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AC02CBD-936C-D8C9-4B76-2C44E5B31910}"/>
                  </a:ext>
                </a:extLst>
              </p:cNvPr>
              <p:cNvSpPr/>
              <p:nvPr/>
            </p:nvSpPr>
            <p:spPr>
              <a:xfrm>
                <a:off x="6940962" y="235613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AC02CBD-936C-D8C9-4B76-2C44E5B31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962" y="2356130"/>
                <a:ext cx="1125608" cy="3355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753830C-1296-29CA-4E65-A8AC75CD7FB1}"/>
                  </a:ext>
                </a:extLst>
              </p:cNvPr>
              <p:cNvSpPr/>
              <p:nvPr/>
            </p:nvSpPr>
            <p:spPr>
              <a:xfrm>
                <a:off x="8066570" y="235613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753830C-1296-29CA-4E65-A8AC75CD7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70" y="2356130"/>
                <a:ext cx="1125608" cy="3355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022FB2B-F686-8D62-8C2E-E46D6950A620}"/>
                  </a:ext>
                </a:extLst>
              </p:cNvPr>
              <p:cNvSpPr/>
              <p:nvPr/>
            </p:nvSpPr>
            <p:spPr>
              <a:xfrm>
                <a:off x="10317786" y="235613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022FB2B-F686-8D62-8C2E-E46D6950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86" y="2356130"/>
                <a:ext cx="1125608" cy="3355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FBADBE0-2DA7-C42F-526F-591B0A4DABE4}"/>
                  </a:ext>
                </a:extLst>
              </p:cNvPr>
              <p:cNvSpPr/>
              <p:nvPr/>
            </p:nvSpPr>
            <p:spPr>
              <a:xfrm>
                <a:off x="9195938" y="2356282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FBADBE0-2DA7-C42F-526F-591B0A4DA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938" y="2356282"/>
                <a:ext cx="1125608" cy="3355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8243A3A-76CC-9AAB-B5F7-FB52CDDB0AE3}"/>
                  </a:ext>
                </a:extLst>
              </p:cNvPr>
              <p:cNvSpPr/>
              <p:nvPr/>
            </p:nvSpPr>
            <p:spPr>
              <a:xfrm>
                <a:off x="7177030" y="269092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8243A3A-76CC-9AAB-B5F7-FB52CDDB0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030" y="2690929"/>
                <a:ext cx="1125608" cy="335559"/>
              </a:xfrm>
              <a:prstGeom prst="rect">
                <a:avLst/>
              </a:prstGeom>
              <a:blipFill>
                <a:blip r:embed="rId21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646FCED-AC31-2086-33BA-FE3675D8FBF6}"/>
                  </a:ext>
                </a:extLst>
              </p:cNvPr>
              <p:cNvSpPr/>
              <p:nvPr/>
            </p:nvSpPr>
            <p:spPr>
              <a:xfrm>
                <a:off x="8302638" y="269092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646FCED-AC31-2086-33BA-FE3675D8F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638" y="2690929"/>
                <a:ext cx="1125608" cy="335559"/>
              </a:xfrm>
              <a:prstGeom prst="rect">
                <a:avLst/>
              </a:prstGeom>
              <a:blipFill>
                <a:blip r:embed="rId22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5CC9AD5-AA94-6694-2411-381BCEE937A2}"/>
                  </a:ext>
                </a:extLst>
              </p:cNvPr>
              <p:cNvSpPr/>
              <p:nvPr/>
            </p:nvSpPr>
            <p:spPr>
              <a:xfrm>
                <a:off x="10553854" y="269092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5CC9AD5-AA94-6694-2411-381BCEE93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854" y="2690929"/>
                <a:ext cx="1125608" cy="335559"/>
              </a:xfrm>
              <a:prstGeom prst="rect">
                <a:avLst/>
              </a:prstGeom>
              <a:blipFill>
                <a:blip r:embed="rId23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B13764A-F73A-228D-B567-F7309DA10CD0}"/>
                  </a:ext>
                </a:extLst>
              </p:cNvPr>
              <p:cNvSpPr/>
              <p:nvPr/>
            </p:nvSpPr>
            <p:spPr>
              <a:xfrm>
                <a:off x="9432006" y="269108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B13764A-F73A-228D-B567-F7309DA10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06" y="2691081"/>
                <a:ext cx="1125608" cy="33555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1C28E474-50F3-7E04-B615-3F497A0CB105}"/>
              </a:ext>
            </a:extLst>
          </p:cNvPr>
          <p:cNvSpPr/>
          <p:nvPr/>
        </p:nvSpPr>
        <p:spPr>
          <a:xfrm>
            <a:off x="7312202" y="1441633"/>
            <a:ext cx="116904" cy="183007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6989683-6FCF-DC83-B7BE-490F40EBDAD0}"/>
                  </a:ext>
                </a:extLst>
              </p:cNvPr>
              <p:cNvSpPr txBox="1"/>
              <p:nvPr/>
            </p:nvSpPr>
            <p:spPr>
              <a:xfrm>
                <a:off x="7124581" y="3189232"/>
                <a:ext cx="6094324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6989683-6FCF-DC83-B7BE-490F40EBD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581" y="3189232"/>
                <a:ext cx="6094324" cy="404983"/>
              </a:xfrm>
              <a:prstGeom prst="rect">
                <a:avLst/>
              </a:prstGeom>
              <a:blipFill>
                <a:blip r:embed="rId2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7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48999-7287-BA09-0F66-6C77B2BE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Non-adaptive UOWHF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50A4F-B994-3A97-D138-40916BFB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5D8AE493-1831-FB2D-5184-A3B9547EB6DA}"/>
              </a:ext>
            </a:extLst>
          </p:cNvPr>
          <p:cNvSpPr/>
          <p:nvPr/>
        </p:nvSpPr>
        <p:spPr>
          <a:xfrm rot="5400000">
            <a:off x="3578460" y="3298458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3C6708B-68FA-DF87-E0CE-56CEF3941121}"/>
                  </a:ext>
                </a:extLst>
              </p:cNvPr>
              <p:cNvSpPr txBox="1"/>
              <p:nvPr/>
            </p:nvSpPr>
            <p:spPr>
              <a:xfrm>
                <a:off x="6096000" y="3089944"/>
                <a:ext cx="3737022" cy="4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hash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⋅ℓ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3C6708B-68FA-DF87-E0CE-56CEF394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89944"/>
                <a:ext cx="3737022" cy="411651"/>
              </a:xfrm>
              <a:prstGeom prst="rect">
                <a:avLst/>
              </a:prstGeom>
              <a:blipFill>
                <a:blip r:embed="rId3"/>
                <a:stretch>
                  <a:fillRect l="-1631"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id="{C3E1A765-F220-4098-BFCC-09112054276A}"/>
              </a:ext>
            </a:extLst>
          </p:cNvPr>
          <p:cNvSpPr/>
          <p:nvPr/>
        </p:nvSpPr>
        <p:spPr>
          <a:xfrm>
            <a:off x="2085269" y="1737369"/>
            <a:ext cx="255705" cy="1341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E7505001-BB2D-A71F-A51A-1CCA705532A8}"/>
              </a:ext>
            </a:extLst>
          </p:cNvPr>
          <p:cNvSpPr/>
          <p:nvPr/>
        </p:nvSpPr>
        <p:spPr>
          <a:xfrm rot="16200000">
            <a:off x="4714874" y="1420149"/>
            <a:ext cx="255706" cy="42787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3AA19B7-D673-D40F-4998-884FB74E303A}"/>
                  </a:ext>
                </a:extLst>
              </p:cNvPr>
              <p:cNvSpPr/>
              <p:nvPr/>
            </p:nvSpPr>
            <p:spPr>
              <a:xfrm>
                <a:off x="2609055" y="16144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3AA19B7-D673-D40F-4998-884FB74E3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55" y="1614404"/>
                <a:ext cx="1125608" cy="335559"/>
              </a:xfrm>
              <a:prstGeom prst="rect">
                <a:avLst/>
              </a:prstGeom>
              <a:blipFill>
                <a:blip r:embed="rId4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AEF5CDD-609D-A388-8255-3603F4ABB359}"/>
                  </a:ext>
                </a:extLst>
              </p:cNvPr>
              <p:cNvSpPr/>
              <p:nvPr/>
            </p:nvSpPr>
            <p:spPr>
              <a:xfrm>
                <a:off x="3734663" y="16144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AEF5CDD-609D-A388-8255-3603F4ABB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663" y="1614404"/>
                <a:ext cx="1125608" cy="335559"/>
              </a:xfrm>
              <a:prstGeom prst="rect">
                <a:avLst/>
              </a:prstGeom>
              <a:blipFill>
                <a:blip r:embed="rId5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F53E501-0E4D-6781-6BB1-78617E0109AD}"/>
                  </a:ext>
                </a:extLst>
              </p:cNvPr>
              <p:cNvSpPr/>
              <p:nvPr/>
            </p:nvSpPr>
            <p:spPr>
              <a:xfrm>
                <a:off x="5985879" y="16144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F53E501-0E4D-6781-6BB1-78617E010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79" y="1614404"/>
                <a:ext cx="1125608" cy="335559"/>
              </a:xfrm>
              <a:prstGeom prst="rect">
                <a:avLst/>
              </a:prstGeom>
              <a:blipFill>
                <a:blip r:embed="rId6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A6AA64B-3FD9-2E0E-1128-2E3DAEBF2F81}"/>
                  </a:ext>
                </a:extLst>
              </p:cNvPr>
              <p:cNvSpPr/>
              <p:nvPr/>
            </p:nvSpPr>
            <p:spPr>
              <a:xfrm>
                <a:off x="4864031" y="161455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A6AA64B-3FD9-2E0E-1128-2E3DAEBF2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031" y="1614556"/>
                <a:ext cx="1125608" cy="335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17B1492-B593-27B7-8EC1-95500A28E869}"/>
                  </a:ext>
                </a:extLst>
              </p:cNvPr>
              <p:cNvSpPr/>
              <p:nvPr/>
            </p:nvSpPr>
            <p:spPr>
              <a:xfrm>
                <a:off x="2451921" y="194920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17B1492-B593-27B7-8EC1-95500A28E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21" y="1949203"/>
                <a:ext cx="1125608" cy="335559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0094539-6E25-E86E-A38A-56A187DDB454}"/>
                  </a:ext>
                </a:extLst>
              </p:cNvPr>
              <p:cNvSpPr/>
              <p:nvPr/>
            </p:nvSpPr>
            <p:spPr>
              <a:xfrm>
                <a:off x="3576353" y="194920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0094539-6E25-E86E-A38A-56A187DD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53" y="1949203"/>
                <a:ext cx="1125608" cy="335559"/>
              </a:xfrm>
              <a:prstGeom prst="rect">
                <a:avLst/>
              </a:prstGeom>
              <a:blipFill>
                <a:blip r:embed="rId9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B2CD6F4-C0DE-6BF0-C932-0293D09A3E1D}"/>
                  </a:ext>
                </a:extLst>
              </p:cNvPr>
              <p:cNvSpPr/>
              <p:nvPr/>
            </p:nvSpPr>
            <p:spPr>
              <a:xfrm>
                <a:off x="5836923" y="194965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B2CD6F4-C0DE-6BF0-C932-0293D09A3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23" y="1949659"/>
                <a:ext cx="1125608" cy="335559"/>
              </a:xfrm>
              <a:prstGeom prst="rect">
                <a:avLst/>
              </a:prstGeom>
              <a:blipFill>
                <a:blip r:embed="rId10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1F219E3-B15D-7AA8-228B-177A0CF7C986}"/>
                  </a:ext>
                </a:extLst>
              </p:cNvPr>
              <p:cNvSpPr/>
              <p:nvPr/>
            </p:nvSpPr>
            <p:spPr>
              <a:xfrm>
                <a:off x="4715075" y="194981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1F219E3-B15D-7AA8-228B-177A0CF7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75" y="1949811"/>
                <a:ext cx="1125608" cy="335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AB3A207-BCB1-E3D9-8753-3E4A81BDB94E}"/>
                  </a:ext>
                </a:extLst>
              </p:cNvPr>
              <p:cNvSpPr/>
              <p:nvPr/>
            </p:nvSpPr>
            <p:spPr>
              <a:xfrm>
                <a:off x="2606142" y="22850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AB3A207-BCB1-E3D9-8753-3E4A81BDB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42" y="2285066"/>
                <a:ext cx="1125608" cy="3355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14A6D6E-86F5-69E6-D4E4-EB81895B6DED}"/>
                  </a:ext>
                </a:extLst>
              </p:cNvPr>
              <p:cNvSpPr/>
              <p:nvPr/>
            </p:nvSpPr>
            <p:spPr>
              <a:xfrm>
                <a:off x="3731750" y="22850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14A6D6E-86F5-69E6-D4E4-EB81895B6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750" y="2285066"/>
                <a:ext cx="1125608" cy="335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5DD992B-4B5D-DB6C-3D52-70B6F7121C7B}"/>
                  </a:ext>
                </a:extLst>
              </p:cNvPr>
              <p:cNvSpPr/>
              <p:nvPr/>
            </p:nvSpPr>
            <p:spPr>
              <a:xfrm>
                <a:off x="5982966" y="22850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5DD992B-4B5D-DB6C-3D52-70B6F7121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966" y="2285066"/>
                <a:ext cx="1125608" cy="3355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57A8AA1-C6A5-32C9-4E79-962BC5DD6AA9}"/>
                  </a:ext>
                </a:extLst>
              </p:cNvPr>
              <p:cNvSpPr/>
              <p:nvPr/>
            </p:nvSpPr>
            <p:spPr>
              <a:xfrm>
                <a:off x="4861118" y="228521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57A8AA1-C6A5-32C9-4E79-962BC5DD6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18" y="2285218"/>
                <a:ext cx="1125608" cy="3355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E109200-20B0-DF8B-8BC7-20D4EEFFCB6A}"/>
                  </a:ext>
                </a:extLst>
              </p:cNvPr>
              <p:cNvSpPr/>
              <p:nvPr/>
            </p:nvSpPr>
            <p:spPr>
              <a:xfrm>
                <a:off x="2842210" y="26198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E109200-20B0-DF8B-8BC7-20D4EEFFC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210" y="2619865"/>
                <a:ext cx="1125608" cy="335559"/>
              </a:xfrm>
              <a:prstGeom prst="rect">
                <a:avLst/>
              </a:prstGeom>
              <a:blipFill>
                <a:blip r:embed="rId1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FC0ECAF-5938-816D-C105-BA0F1AD30CCF}"/>
                  </a:ext>
                </a:extLst>
              </p:cNvPr>
              <p:cNvSpPr/>
              <p:nvPr/>
            </p:nvSpPr>
            <p:spPr>
              <a:xfrm>
                <a:off x="3967818" y="26198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FC0ECAF-5938-816D-C105-BA0F1AD30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818" y="2619865"/>
                <a:ext cx="1125608" cy="335559"/>
              </a:xfrm>
              <a:prstGeom prst="rect">
                <a:avLst/>
              </a:prstGeom>
              <a:blipFill>
                <a:blip r:embed="rId17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0933755-1FD7-1EBF-0A04-8E28378BA18D}"/>
                  </a:ext>
                </a:extLst>
              </p:cNvPr>
              <p:cNvSpPr/>
              <p:nvPr/>
            </p:nvSpPr>
            <p:spPr>
              <a:xfrm>
                <a:off x="6219034" y="26198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0933755-1FD7-1EBF-0A04-8E28378BA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34" y="2619865"/>
                <a:ext cx="1125608" cy="335559"/>
              </a:xfrm>
              <a:prstGeom prst="rect">
                <a:avLst/>
              </a:prstGeom>
              <a:blipFill>
                <a:blip r:embed="rId18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0DF491BF-AC6B-FFE0-F3A5-3522460C8A58}"/>
                  </a:ext>
                </a:extLst>
              </p:cNvPr>
              <p:cNvSpPr/>
              <p:nvPr/>
            </p:nvSpPr>
            <p:spPr>
              <a:xfrm>
                <a:off x="5097186" y="262001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0DF491BF-AC6B-FFE0-F3A5-3522460C8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86" y="2620017"/>
                <a:ext cx="1125608" cy="3355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>
            <a:extLst>
              <a:ext uri="{FF2B5EF4-FFF2-40B4-BE49-F238E27FC236}">
                <a16:creationId xmlns:a16="http://schemas.microsoft.com/office/drawing/2014/main" id="{2F4E87F5-4254-6BB2-634E-320229B17A8A}"/>
              </a:ext>
            </a:extLst>
          </p:cNvPr>
          <p:cNvSpPr/>
          <p:nvPr/>
        </p:nvSpPr>
        <p:spPr>
          <a:xfrm>
            <a:off x="2977381" y="1370569"/>
            <a:ext cx="1401991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C72479D-CF3C-E1B7-B80E-E991D6DF51BF}"/>
                  </a:ext>
                </a:extLst>
              </p:cNvPr>
              <p:cNvSpPr txBox="1"/>
              <p:nvPr/>
            </p:nvSpPr>
            <p:spPr>
              <a:xfrm>
                <a:off x="737616" y="2269683"/>
                <a:ext cx="1267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rows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C72479D-CF3C-E1B7-B80E-E991D6DF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6" y="2269683"/>
                <a:ext cx="1267655" cy="276999"/>
              </a:xfrm>
              <a:prstGeom prst="rect">
                <a:avLst/>
              </a:prstGeom>
              <a:blipFill>
                <a:blip r:embed="rId20"/>
                <a:stretch>
                  <a:fillRect l="-6731" t="-28261" r="-1009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BCEE4AC-84BC-BBCA-6BE1-63A11B1930F1}"/>
                  </a:ext>
                </a:extLst>
              </p:cNvPr>
              <p:cNvSpPr txBox="1"/>
              <p:nvPr/>
            </p:nvSpPr>
            <p:spPr>
              <a:xfrm>
                <a:off x="4304469" y="3733400"/>
                <a:ext cx="1476302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copies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BCEE4AC-84BC-BBCA-6BE1-63A11B19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69" y="3733400"/>
                <a:ext cx="1476302" cy="280077"/>
              </a:xfrm>
              <a:prstGeom prst="rect">
                <a:avLst/>
              </a:prstGeom>
              <a:blipFill>
                <a:blip r:embed="rId21"/>
                <a:stretch>
                  <a:fillRect l="-1653" t="-26087" r="-9091" b="-5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8EAA6CB-7EDE-CCE7-71A4-EE0370A63F2B}"/>
                  </a:ext>
                </a:extLst>
              </p:cNvPr>
              <p:cNvSpPr/>
              <p:nvPr/>
            </p:nvSpPr>
            <p:spPr>
              <a:xfrm>
                <a:off x="1207816" y="4605797"/>
                <a:ext cx="8509662" cy="10267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ClrTx/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Use large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buClrTx/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Hash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000" dirty="0"/>
                  <a:t> block instead of hashing a single column</a:t>
                </a:r>
              </a:p>
              <a:p>
                <a:r>
                  <a:rPr lang="en-US" altLang="zh-CN" sz="2000">
                    <a:sym typeface="Wingdings" panose="05000000000000000000" pitchFamily="2" charset="2"/>
                  </a:rPr>
                  <a:t></a:t>
                </a:r>
                <a:r>
                  <a:rPr lang="en-US" altLang="zh-CN" sz="2000"/>
                  <a:t> Collision-resistant </a:t>
                </a:r>
                <a:r>
                  <a:rPr lang="en-US" altLang="zh-CN" sz="2000" dirty="0"/>
                  <a:t>on random inputs* 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8EAA6CB-7EDE-CCE7-71A4-EE0370A6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16" y="4605797"/>
                <a:ext cx="8509662" cy="1026713"/>
              </a:xfrm>
              <a:prstGeom prst="rect">
                <a:avLst/>
              </a:prstGeom>
              <a:blipFill>
                <a:blip r:embed="rId22"/>
                <a:stretch>
                  <a:fillRect l="-643" t="-175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4B111B1B-3F9C-B87E-F0F8-25C4EF24A4D9}"/>
              </a:ext>
            </a:extLst>
          </p:cNvPr>
          <p:cNvSpPr/>
          <p:nvPr/>
        </p:nvSpPr>
        <p:spPr>
          <a:xfrm>
            <a:off x="1207816" y="4237376"/>
            <a:ext cx="5011218" cy="3684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Modifications towards a full-fledged UOWHF </a:t>
            </a:r>
            <a:endParaRPr lang="zh-CN" altLang="en-US" sz="2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063D722-043E-A344-02BE-E18D5BEC1784}"/>
              </a:ext>
            </a:extLst>
          </p:cNvPr>
          <p:cNvSpPr txBox="1"/>
          <p:nvPr/>
        </p:nvSpPr>
        <p:spPr>
          <a:xfrm>
            <a:off x="642046" y="6071519"/>
            <a:ext cx="1027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*In order to get </a:t>
            </a:r>
            <a:r>
              <a:rPr lang="en-US" altLang="zh-CN" sz="1800" dirty="0">
                <a:solidFill>
                  <a:srgbClr val="0070C0"/>
                </a:solidFill>
              </a:rPr>
              <a:t>a simpler proof by existing techniques</a:t>
            </a:r>
            <a:r>
              <a:rPr lang="en-US" altLang="zh-CN" sz="1800" dirty="0"/>
              <a:t>,  </a:t>
            </a:r>
          </a:p>
          <a:p>
            <a:r>
              <a:rPr lang="en-US" altLang="zh-CN" dirty="0"/>
              <a:t>  </a:t>
            </a:r>
            <a:r>
              <a:rPr lang="en-US" altLang="zh-CN" sz="1800" dirty="0"/>
              <a:t>we actually prove that an equivalent construction is UOWHF.</a:t>
            </a:r>
          </a:p>
          <a:p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D945A1-F1B8-28E4-76EC-383B0EC7C120}"/>
              </a:ext>
            </a:extLst>
          </p:cNvPr>
          <p:cNvSpPr/>
          <p:nvPr/>
        </p:nvSpPr>
        <p:spPr>
          <a:xfrm>
            <a:off x="4406242" y="1361627"/>
            <a:ext cx="1401991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265F2195-C669-DF9E-3928-27EA98D27AE1}"/>
              </a:ext>
            </a:extLst>
          </p:cNvPr>
          <p:cNvSpPr/>
          <p:nvPr/>
        </p:nvSpPr>
        <p:spPr>
          <a:xfrm rot="5400000">
            <a:off x="5072894" y="3298851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143DA23-2645-FA65-563A-DE2FF31A28D7}"/>
                  </a:ext>
                </a:extLst>
              </p:cNvPr>
              <p:cNvSpPr txBox="1"/>
              <p:nvPr/>
            </p:nvSpPr>
            <p:spPr>
              <a:xfrm>
                <a:off x="3802020" y="3220475"/>
                <a:ext cx="429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143DA23-2645-FA65-563A-DE2FF31A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20" y="3220475"/>
                <a:ext cx="42948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01F297-C5A7-E2B9-C549-C6BF592AA84A}"/>
                  </a:ext>
                </a:extLst>
              </p:cNvPr>
              <p:cNvSpPr txBox="1"/>
              <p:nvPr/>
            </p:nvSpPr>
            <p:spPr>
              <a:xfrm>
                <a:off x="5277879" y="3221590"/>
                <a:ext cx="429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01F297-C5A7-E2B9-C549-C6BF592AA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79" y="3221590"/>
                <a:ext cx="429489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38DD377-1651-0BC6-E5DA-F8ECEB619F55}"/>
              </a:ext>
            </a:extLst>
          </p:cNvPr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5724337" y="5243444"/>
            <a:ext cx="407404" cy="3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D5B76-D2D2-0CFB-4B7D-61A3D6F5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Questions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BB7391-4DC9-922C-FD3F-6FE4645AE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zh-CN" dirty="0"/>
                  <a:t>Conjecture.  Our Almost-UOWHF construction is a full-fledged UOWHF.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000" dirty="0"/>
                  <a:t>Do we need to modify our next-bit unreachable entropy definition?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000" dirty="0"/>
                  <a:t>Even with a more natural computational entropy generator: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pPr lvl="2">
                  <a:buClr>
                    <a:schemeClr val="tx1"/>
                  </a:buClr>
                </a:pPr>
                <a:r>
                  <a:rPr lang="en-US" altLang="zh-CN" sz="2000" dirty="0"/>
                  <a:t>This is used in [VZ’12]  to construct PRG.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/>
                  <a:t>Lower bounds on black-box constructions from OWF: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000" dirty="0"/>
                  <a:t>seed length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000" dirty="0"/>
                  <a:t>number of calls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000" dirty="0"/>
                  <a:t>Both PRG and UOWHFs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BB7391-4DC9-922C-FD3F-6FE4645AE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29D32-38B2-3E47-C9FB-D2A62800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1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D7BB-D78B-2E24-C8DB-25AA746D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74B69-CC3E-67DE-4979-310F488A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箭头: 右 34">
            <a:extLst>
              <a:ext uri="{FF2B5EF4-FFF2-40B4-BE49-F238E27FC236}">
                <a16:creationId xmlns:a16="http://schemas.microsoft.com/office/drawing/2014/main" id="{CB3A902F-492B-ED72-7F8B-0EF7E765B322}"/>
              </a:ext>
            </a:extLst>
          </p:cNvPr>
          <p:cNvSpPr/>
          <p:nvPr/>
        </p:nvSpPr>
        <p:spPr>
          <a:xfrm rot="5400000">
            <a:off x="1542225" y="3736810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5">
                <a:extLst>
                  <a:ext uri="{FF2B5EF4-FFF2-40B4-BE49-F238E27FC236}">
                    <a16:creationId xmlns:a16="http://schemas.microsoft.com/office/drawing/2014/main" id="{3CC11688-C0EC-6FFE-E3D9-C939F26A1201}"/>
                  </a:ext>
                </a:extLst>
              </p:cNvPr>
              <p:cNvSpPr txBox="1"/>
              <p:nvPr/>
            </p:nvSpPr>
            <p:spPr>
              <a:xfrm>
                <a:off x="1935280" y="3628387"/>
                <a:ext cx="373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hash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35">
                <a:extLst>
                  <a:ext uri="{FF2B5EF4-FFF2-40B4-BE49-F238E27FC236}">
                    <a16:creationId xmlns:a16="http://schemas.microsoft.com/office/drawing/2014/main" id="{3CC11688-C0EC-6FFE-E3D9-C939F26A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0" y="3628387"/>
                <a:ext cx="3737022" cy="400110"/>
              </a:xfrm>
              <a:prstGeom prst="rect">
                <a:avLst/>
              </a:prstGeom>
              <a:blipFill>
                <a:blip r:embed="rId2"/>
                <a:stretch>
                  <a:fillRect l="-16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0648D453-90B4-6B75-8257-FEEB179798C2}"/>
                  </a:ext>
                </a:extLst>
              </p:cNvPr>
              <p:cNvSpPr/>
              <p:nvPr/>
            </p:nvSpPr>
            <p:spPr>
              <a:xfrm>
                <a:off x="1227375" y="199163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0648D453-90B4-6B75-8257-FEEB17979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75" y="1991634"/>
                <a:ext cx="1125608" cy="335559"/>
              </a:xfrm>
              <a:prstGeom prst="rect">
                <a:avLst/>
              </a:prstGeom>
              <a:blipFill>
                <a:blip r:embed="rId3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7">
                <a:extLst>
                  <a:ext uri="{FF2B5EF4-FFF2-40B4-BE49-F238E27FC236}">
                    <a16:creationId xmlns:a16="http://schemas.microsoft.com/office/drawing/2014/main" id="{A2257630-67FF-8B40-A929-8298B08F4D16}"/>
                  </a:ext>
                </a:extLst>
              </p:cNvPr>
              <p:cNvSpPr/>
              <p:nvPr/>
            </p:nvSpPr>
            <p:spPr>
              <a:xfrm>
                <a:off x="2352983" y="199163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37">
                <a:extLst>
                  <a:ext uri="{FF2B5EF4-FFF2-40B4-BE49-F238E27FC236}">
                    <a16:creationId xmlns:a16="http://schemas.microsoft.com/office/drawing/2014/main" id="{A2257630-67FF-8B40-A929-8298B08F4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983" y="1991634"/>
                <a:ext cx="1125608" cy="335559"/>
              </a:xfrm>
              <a:prstGeom prst="rect">
                <a:avLst/>
              </a:prstGeom>
              <a:blipFill>
                <a:blip r:embed="rId4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8">
                <a:extLst>
                  <a:ext uri="{FF2B5EF4-FFF2-40B4-BE49-F238E27FC236}">
                    <a16:creationId xmlns:a16="http://schemas.microsoft.com/office/drawing/2014/main" id="{016EF458-A13A-4B17-851E-B7AC3013C644}"/>
                  </a:ext>
                </a:extLst>
              </p:cNvPr>
              <p:cNvSpPr/>
              <p:nvPr/>
            </p:nvSpPr>
            <p:spPr>
              <a:xfrm>
                <a:off x="4604199" y="199163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38">
                <a:extLst>
                  <a:ext uri="{FF2B5EF4-FFF2-40B4-BE49-F238E27FC236}">
                    <a16:creationId xmlns:a16="http://schemas.microsoft.com/office/drawing/2014/main" id="{016EF458-A13A-4B17-851E-B7AC3013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99" y="1991634"/>
                <a:ext cx="1125608" cy="335559"/>
              </a:xfrm>
              <a:prstGeom prst="rect">
                <a:avLst/>
              </a:prstGeom>
              <a:blipFill>
                <a:blip r:embed="rId5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9">
                <a:extLst>
                  <a:ext uri="{FF2B5EF4-FFF2-40B4-BE49-F238E27FC236}">
                    <a16:creationId xmlns:a16="http://schemas.microsoft.com/office/drawing/2014/main" id="{D1623B01-08CF-CF52-EB0C-A4F1600CA424}"/>
                  </a:ext>
                </a:extLst>
              </p:cNvPr>
              <p:cNvSpPr/>
              <p:nvPr/>
            </p:nvSpPr>
            <p:spPr>
              <a:xfrm>
                <a:off x="3482351" y="199178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39">
                <a:extLst>
                  <a:ext uri="{FF2B5EF4-FFF2-40B4-BE49-F238E27FC236}">
                    <a16:creationId xmlns:a16="http://schemas.microsoft.com/office/drawing/2014/main" id="{D1623B01-08CF-CF52-EB0C-A4F1600CA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51" y="1991786"/>
                <a:ext cx="1125608" cy="335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40">
                <a:extLst>
                  <a:ext uri="{FF2B5EF4-FFF2-40B4-BE49-F238E27FC236}">
                    <a16:creationId xmlns:a16="http://schemas.microsoft.com/office/drawing/2014/main" id="{AED89B9F-1B9A-EE50-54E6-DD863D70176F}"/>
                  </a:ext>
                </a:extLst>
              </p:cNvPr>
              <p:cNvSpPr/>
              <p:nvPr/>
            </p:nvSpPr>
            <p:spPr>
              <a:xfrm>
                <a:off x="1070241" y="232643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40">
                <a:extLst>
                  <a:ext uri="{FF2B5EF4-FFF2-40B4-BE49-F238E27FC236}">
                    <a16:creationId xmlns:a16="http://schemas.microsoft.com/office/drawing/2014/main" id="{AED89B9F-1B9A-EE50-54E6-DD863D701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41" y="2326433"/>
                <a:ext cx="1125608" cy="335559"/>
              </a:xfrm>
              <a:prstGeom prst="rect">
                <a:avLst/>
              </a:prstGeom>
              <a:blipFill>
                <a:blip r:embed="rId7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41">
                <a:extLst>
                  <a:ext uri="{FF2B5EF4-FFF2-40B4-BE49-F238E27FC236}">
                    <a16:creationId xmlns:a16="http://schemas.microsoft.com/office/drawing/2014/main" id="{8E7B0B79-F296-1EDC-888C-A56308C4B6A0}"/>
                  </a:ext>
                </a:extLst>
              </p:cNvPr>
              <p:cNvSpPr/>
              <p:nvPr/>
            </p:nvSpPr>
            <p:spPr>
              <a:xfrm>
                <a:off x="2194673" y="232643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矩形 41">
                <a:extLst>
                  <a:ext uri="{FF2B5EF4-FFF2-40B4-BE49-F238E27FC236}">
                    <a16:creationId xmlns:a16="http://schemas.microsoft.com/office/drawing/2014/main" id="{8E7B0B79-F296-1EDC-888C-A56308C4B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673" y="2326433"/>
                <a:ext cx="1125608" cy="335559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42">
                <a:extLst>
                  <a:ext uri="{FF2B5EF4-FFF2-40B4-BE49-F238E27FC236}">
                    <a16:creationId xmlns:a16="http://schemas.microsoft.com/office/drawing/2014/main" id="{EAFB14E2-D5D1-AA0F-78B2-3543ADF6D10C}"/>
                  </a:ext>
                </a:extLst>
              </p:cNvPr>
              <p:cNvSpPr/>
              <p:nvPr/>
            </p:nvSpPr>
            <p:spPr>
              <a:xfrm>
                <a:off x="4455243" y="232688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42">
                <a:extLst>
                  <a:ext uri="{FF2B5EF4-FFF2-40B4-BE49-F238E27FC236}">
                    <a16:creationId xmlns:a16="http://schemas.microsoft.com/office/drawing/2014/main" id="{EAFB14E2-D5D1-AA0F-78B2-3543ADF6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43" y="2326889"/>
                <a:ext cx="1125608" cy="335559"/>
              </a:xfrm>
              <a:prstGeom prst="rect">
                <a:avLst/>
              </a:prstGeom>
              <a:blipFill>
                <a:blip r:embed="rId9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43">
                <a:extLst>
                  <a:ext uri="{FF2B5EF4-FFF2-40B4-BE49-F238E27FC236}">
                    <a16:creationId xmlns:a16="http://schemas.microsoft.com/office/drawing/2014/main" id="{D8ED94CB-6B0D-1FC1-7BCD-221EA6118F1B}"/>
                  </a:ext>
                </a:extLst>
              </p:cNvPr>
              <p:cNvSpPr/>
              <p:nvPr/>
            </p:nvSpPr>
            <p:spPr>
              <a:xfrm>
                <a:off x="3333395" y="232704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43">
                <a:extLst>
                  <a:ext uri="{FF2B5EF4-FFF2-40B4-BE49-F238E27FC236}">
                    <a16:creationId xmlns:a16="http://schemas.microsoft.com/office/drawing/2014/main" id="{D8ED94CB-6B0D-1FC1-7BCD-221EA6118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395" y="2327041"/>
                <a:ext cx="1125608" cy="335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44">
                <a:extLst>
                  <a:ext uri="{FF2B5EF4-FFF2-40B4-BE49-F238E27FC236}">
                    <a16:creationId xmlns:a16="http://schemas.microsoft.com/office/drawing/2014/main" id="{6486F174-6C8D-3331-1228-F9E934398B35}"/>
                  </a:ext>
                </a:extLst>
              </p:cNvPr>
              <p:cNvSpPr/>
              <p:nvPr/>
            </p:nvSpPr>
            <p:spPr>
              <a:xfrm>
                <a:off x="1224462" y="266229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44">
                <a:extLst>
                  <a:ext uri="{FF2B5EF4-FFF2-40B4-BE49-F238E27FC236}">
                    <a16:creationId xmlns:a16="http://schemas.microsoft.com/office/drawing/2014/main" id="{6486F174-6C8D-3331-1228-F9E934398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62" y="2662296"/>
                <a:ext cx="1125608" cy="335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7FAEC166-FD37-BBB7-F8D3-51AD7AE632A6}"/>
                  </a:ext>
                </a:extLst>
              </p:cNvPr>
              <p:cNvSpPr/>
              <p:nvPr/>
            </p:nvSpPr>
            <p:spPr>
              <a:xfrm>
                <a:off x="2350070" y="266229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7FAEC166-FD37-BBB7-F8D3-51AD7AE63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70" y="2662296"/>
                <a:ext cx="1125608" cy="3355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975577CF-D4EE-2E4B-E3C6-3D29C7C8A5C2}"/>
                  </a:ext>
                </a:extLst>
              </p:cNvPr>
              <p:cNvSpPr/>
              <p:nvPr/>
            </p:nvSpPr>
            <p:spPr>
              <a:xfrm>
                <a:off x="4601286" y="266229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975577CF-D4EE-2E4B-E3C6-3D29C7C8A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86" y="2662296"/>
                <a:ext cx="1125608" cy="335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47">
                <a:extLst>
                  <a:ext uri="{FF2B5EF4-FFF2-40B4-BE49-F238E27FC236}">
                    <a16:creationId xmlns:a16="http://schemas.microsoft.com/office/drawing/2014/main" id="{3BFB4760-0880-E14C-5894-41414A68AF38}"/>
                  </a:ext>
                </a:extLst>
              </p:cNvPr>
              <p:cNvSpPr/>
              <p:nvPr/>
            </p:nvSpPr>
            <p:spPr>
              <a:xfrm>
                <a:off x="3479438" y="266244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47">
                <a:extLst>
                  <a:ext uri="{FF2B5EF4-FFF2-40B4-BE49-F238E27FC236}">
                    <a16:creationId xmlns:a16="http://schemas.microsoft.com/office/drawing/2014/main" id="{3BFB4760-0880-E14C-5894-41414A68A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438" y="2662448"/>
                <a:ext cx="1125608" cy="3355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48">
                <a:extLst>
                  <a:ext uri="{FF2B5EF4-FFF2-40B4-BE49-F238E27FC236}">
                    <a16:creationId xmlns:a16="http://schemas.microsoft.com/office/drawing/2014/main" id="{20676CA2-CBC2-8499-AD61-07B48FF1C04F}"/>
                  </a:ext>
                </a:extLst>
              </p:cNvPr>
              <p:cNvSpPr/>
              <p:nvPr/>
            </p:nvSpPr>
            <p:spPr>
              <a:xfrm>
                <a:off x="1460530" y="299709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48">
                <a:extLst>
                  <a:ext uri="{FF2B5EF4-FFF2-40B4-BE49-F238E27FC236}">
                    <a16:creationId xmlns:a16="http://schemas.microsoft.com/office/drawing/2014/main" id="{20676CA2-CBC2-8499-AD61-07B48FF1C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30" y="2997095"/>
                <a:ext cx="1125608" cy="335559"/>
              </a:xfrm>
              <a:prstGeom prst="rect">
                <a:avLst/>
              </a:prstGeom>
              <a:blipFill>
                <a:blip r:embed="rId1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49">
                <a:extLst>
                  <a:ext uri="{FF2B5EF4-FFF2-40B4-BE49-F238E27FC236}">
                    <a16:creationId xmlns:a16="http://schemas.microsoft.com/office/drawing/2014/main" id="{E0E7D19D-A3F6-A7E4-A98E-1A8441584E7D}"/>
                  </a:ext>
                </a:extLst>
              </p:cNvPr>
              <p:cNvSpPr/>
              <p:nvPr/>
            </p:nvSpPr>
            <p:spPr>
              <a:xfrm>
                <a:off x="2586138" y="299709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49">
                <a:extLst>
                  <a:ext uri="{FF2B5EF4-FFF2-40B4-BE49-F238E27FC236}">
                    <a16:creationId xmlns:a16="http://schemas.microsoft.com/office/drawing/2014/main" id="{E0E7D19D-A3F6-A7E4-A98E-1A8441584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38" y="2997095"/>
                <a:ext cx="1125608" cy="335559"/>
              </a:xfrm>
              <a:prstGeom prst="rect">
                <a:avLst/>
              </a:prstGeom>
              <a:blipFill>
                <a:blip r:embed="rId1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50">
                <a:extLst>
                  <a:ext uri="{FF2B5EF4-FFF2-40B4-BE49-F238E27FC236}">
                    <a16:creationId xmlns:a16="http://schemas.microsoft.com/office/drawing/2014/main" id="{29CF5546-5F20-B7D5-3119-3EB31127A943}"/>
                  </a:ext>
                </a:extLst>
              </p:cNvPr>
              <p:cNvSpPr/>
              <p:nvPr/>
            </p:nvSpPr>
            <p:spPr>
              <a:xfrm>
                <a:off x="4837354" y="299709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矩形 50">
                <a:extLst>
                  <a:ext uri="{FF2B5EF4-FFF2-40B4-BE49-F238E27FC236}">
                    <a16:creationId xmlns:a16="http://schemas.microsoft.com/office/drawing/2014/main" id="{29CF5546-5F20-B7D5-3119-3EB31127A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54" y="2997095"/>
                <a:ext cx="1125608" cy="335559"/>
              </a:xfrm>
              <a:prstGeom prst="rect">
                <a:avLst/>
              </a:prstGeom>
              <a:blipFill>
                <a:blip r:embed="rId17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51">
                <a:extLst>
                  <a:ext uri="{FF2B5EF4-FFF2-40B4-BE49-F238E27FC236}">
                    <a16:creationId xmlns:a16="http://schemas.microsoft.com/office/drawing/2014/main" id="{55B6100B-415B-07FB-F428-5B7958C4373C}"/>
                  </a:ext>
                </a:extLst>
              </p:cNvPr>
              <p:cNvSpPr/>
              <p:nvPr/>
            </p:nvSpPr>
            <p:spPr>
              <a:xfrm>
                <a:off x="3715506" y="299724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矩形 51">
                <a:extLst>
                  <a:ext uri="{FF2B5EF4-FFF2-40B4-BE49-F238E27FC236}">
                    <a16:creationId xmlns:a16="http://schemas.microsoft.com/office/drawing/2014/main" id="{55B6100B-415B-07FB-F428-5B7958C43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506" y="2997247"/>
                <a:ext cx="1125608" cy="3355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52">
            <a:extLst>
              <a:ext uri="{FF2B5EF4-FFF2-40B4-BE49-F238E27FC236}">
                <a16:creationId xmlns:a16="http://schemas.microsoft.com/office/drawing/2014/main" id="{E3A72EC8-3FE8-7153-2689-11A7D39F8F86}"/>
              </a:ext>
            </a:extLst>
          </p:cNvPr>
          <p:cNvSpPr/>
          <p:nvPr/>
        </p:nvSpPr>
        <p:spPr>
          <a:xfrm>
            <a:off x="1595702" y="1747799"/>
            <a:ext cx="116904" cy="183007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内容占位符 15">
                <a:extLst>
                  <a:ext uri="{FF2B5EF4-FFF2-40B4-BE49-F238E27FC236}">
                    <a16:creationId xmlns:a16="http://schemas.microsoft.com/office/drawing/2014/main" id="{3FC7863F-4D6D-4B14-198C-333C7E311E38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9976294"/>
                  </p:ext>
                </p:extLst>
              </p:nvPr>
            </p:nvGraphicFramePr>
            <p:xfrm>
              <a:off x="1962364" y="4354606"/>
              <a:ext cx="7960217" cy="148831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30184">
                      <a:extLst>
                        <a:ext uri="{9D8B030D-6E8A-4147-A177-3AD203B41FA5}">
                          <a16:colId xmlns:a16="http://schemas.microsoft.com/office/drawing/2014/main" val="1158799637"/>
                        </a:ext>
                      </a:extLst>
                    </a:gridCol>
                    <a:gridCol w="1527291">
                      <a:extLst>
                        <a:ext uri="{9D8B030D-6E8A-4147-A177-3AD203B41FA5}">
                          <a16:colId xmlns:a16="http://schemas.microsoft.com/office/drawing/2014/main" val="270817139"/>
                        </a:ext>
                      </a:extLst>
                    </a:gridCol>
                    <a:gridCol w="2157573">
                      <a:extLst>
                        <a:ext uri="{9D8B030D-6E8A-4147-A177-3AD203B41FA5}">
                          <a16:colId xmlns:a16="http://schemas.microsoft.com/office/drawing/2014/main" val="4164040540"/>
                        </a:ext>
                      </a:extLst>
                    </a:gridCol>
                    <a:gridCol w="1645169">
                      <a:extLst>
                        <a:ext uri="{9D8B030D-6E8A-4147-A177-3AD203B41FA5}">
                          <a16:colId xmlns:a16="http://schemas.microsoft.com/office/drawing/2014/main" val="3079868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Seed length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Non-adaptive?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09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 [HHRVW’ 10]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×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043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UOWHF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408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Almost-UOWHF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064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内容占位符 15">
                <a:extLst>
                  <a:ext uri="{FF2B5EF4-FFF2-40B4-BE49-F238E27FC236}">
                    <a16:creationId xmlns:a16="http://schemas.microsoft.com/office/drawing/2014/main" id="{3FC7863F-4D6D-4B14-198C-333C7E311E38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9976294"/>
                  </p:ext>
                </p:extLst>
              </p:nvPr>
            </p:nvGraphicFramePr>
            <p:xfrm>
              <a:off x="1962364" y="4354606"/>
              <a:ext cx="7960217" cy="148831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30184">
                      <a:extLst>
                        <a:ext uri="{9D8B030D-6E8A-4147-A177-3AD203B41FA5}">
                          <a16:colId xmlns:a16="http://schemas.microsoft.com/office/drawing/2014/main" val="1158799637"/>
                        </a:ext>
                      </a:extLst>
                    </a:gridCol>
                    <a:gridCol w="1527291">
                      <a:extLst>
                        <a:ext uri="{9D8B030D-6E8A-4147-A177-3AD203B41FA5}">
                          <a16:colId xmlns:a16="http://schemas.microsoft.com/office/drawing/2014/main" val="270817139"/>
                        </a:ext>
                      </a:extLst>
                    </a:gridCol>
                    <a:gridCol w="2157573">
                      <a:extLst>
                        <a:ext uri="{9D8B030D-6E8A-4147-A177-3AD203B41FA5}">
                          <a16:colId xmlns:a16="http://schemas.microsoft.com/office/drawing/2014/main" val="4164040540"/>
                        </a:ext>
                      </a:extLst>
                    </a:gridCol>
                    <a:gridCol w="1645169">
                      <a:extLst>
                        <a:ext uri="{9D8B030D-6E8A-4147-A177-3AD203B41FA5}">
                          <a16:colId xmlns:a16="http://schemas.microsoft.com/office/drawing/2014/main" val="3079868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Seed length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Non-adaptive?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0939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 [HHRVW’ 10]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72510" t="-108197" r="-2501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93220" t="-108197" r="-77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×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043599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UOWHF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72510" t="-204839" r="-25019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93220" t="-204839" r="-77401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408601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Almost-UOWHF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72510" t="-309836" r="-2501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193220" t="-309836" r="-774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0648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箭头: 右 24">
            <a:extLst>
              <a:ext uri="{FF2B5EF4-FFF2-40B4-BE49-F238E27FC236}">
                <a16:creationId xmlns:a16="http://schemas.microsoft.com/office/drawing/2014/main" id="{1192904D-671A-4006-6D9C-BF1B214AF309}"/>
              </a:ext>
            </a:extLst>
          </p:cNvPr>
          <p:cNvSpPr/>
          <p:nvPr/>
        </p:nvSpPr>
        <p:spPr>
          <a:xfrm rot="5400000">
            <a:off x="7484126" y="3661558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8">
                <a:extLst>
                  <a:ext uri="{FF2B5EF4-FFF2-40B4-BE49-F238E27FC236}">
                    <a16:creationId xmlns:a16="http://schemas.microsoft.com/office/drawing/2014/main" id="{C8E6395A-B701-89F7-D38C-61656C86B469}"/>
                  </a:ext>
                </a:extLst>
              </p:cNvPr>
              <p:cNvSpPr/>
              <p:nvPr/>
            </p:nvSpPr>
            <p:spPr>
              <a:xfrm>
                <a:off x="6514721" y="19775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矩形 28">
                <a:extLst>
                  <a:ext uri="{FF2B5EF4-FFF2-40B4-BE49-F238E27FC236}">
                    <a16:creationId xmlns:a16="http://schemas.microsoft.com/office/drawing/2014/main" id="{C8E6395A-B701-89F7-D38C-61656C86B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21" y="1977504"/>
                <a:ext cx="1125608" cy="335559"/>
              </a:xfrm>
              <a:prstGeom prst="rect">
                <a:avLst/>
              </a:prstGeom>
              <a:blipFill>
                <a:blip r:embed="rId20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29">
                <a:extLst>
                  <a:ext uri="{FF2B5EF4-FFF2-40B4-BE49-F238E27FC236}">
                    <a16:creationId xmlns:a16="http://schemas.microsoft.com/office/drawing/2014/main" id="{7221960D-51F0-F1A6-5050-E76460354F2A}"/>
                  </a:ext>
                </a:extLst>
              </p:cNvPr>
              <p:cNvSpPr/>
              <p:nvPr/>
            </p:nvSpPr>
            <p:spPr>
              <a:xfrm>
                <a:off x="7640329" y="19775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矩形 29">
                <a:extLst>
                  <a:ext uri="{FF2B5EF4-FFF2-40B4-BE49-F238E27FC236}">
                    <a16:creationId xmlns:a16="http://schemas.microsoft.com/office/drawing/2014/main" id="{7221960D-51F0-F1A6-5050-E76460354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29" y="1977504"/>
                <a:ext cx="1125608" cy="335559"/>
              </a:xfrm>
              <a:prstGeom prst="rect">
                <a:avLst/>
              </a:prstGeom>
              <a:blipFill>
                <a:blip r:embed="rId21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0">
                <a:extLst>
                  <a:ext uri="{FF2B5EF4-FFF2-40B4-BE49-F238E27FC236}">
                    <a16:creationId xmlns:a16="http://schemas.microsoft.com/office/drawing/2014/main" id="{CE0A6956-C6D2-FA85-64F7-438D578A658E}"/>
                  </a:ext>
                </a:extLst>
              </p:cNvPr>
              <p:cNvSpPr/>
              <p:nvPr/>
            </p:nvSpPr>
            <p:spPr>
              <a:xfrm>
                <a:off x="9891545" y="197750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矩形 30">
                <a:extLst>
                  <a:ext uri="{FF2B5EF4-FFF2-40B4-BE49-F238E27FC236}">
                    <a16:creationId xmlns:a16="http://schemas.microsoft.com/office/drawing/2014/main" id="{CE0A6956-C6D2-FA85-64F7-438D578A6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45" y="1977504"/>
                <a:ext cx="1125608" cy="335559"/>
              </a:xfrm>
              <a:prstGeom prst="rect">
                <a:avLst/>
              </a:prstGeom>
              <a:blipFill>
                <a:blip r:embed="rId22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1">
                <a:extLst>
                  <a:ext uri="{FF2B5EF4-FFF2-40B4-BE49-F238E27FC236}">
                    <a16:creationId xmlns:a16="http://schemas.microsoft.com/office/drawing/2014/main" id="{52FAFEBD-AA16-956C-F3AE-4CBD7D2582B9}"/>
                  </a:ext>
                </a:extLst>
              </p:cNvPr>
              <p:cNvSpPr/>
              <p:nvPr/>
            </p:nvSpPr>
            <p:spPr>
              <a:xfrm>
                <a:off x="8769697" y="197765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矩形 31">
                <a:extLst>
                  <a:ext uri="{FF2B5EF4-FFF2-40B4-BE49-F238E27FC236}">
                    <a16:creationId xmlns:a16="http://schemas.microsoft.com/office/drawing/2014/main" id="{52FAFEBD-AA16-956C-F3AE-4CBD7D258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97" y="1977656"/>
                <a:ext cx="1125608" cy="33555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2">
                <a:extLst>
                  <a:ext uri="{FF2B5EF4-FFF2-40B4-BE49-F238E27FC236}">
                    <a16:creationId xmlns:a16="http://schemas.microsoft.com/office/drawing/2014/main" id="{1F27565A-7DE9-2CD0-DC45-B9C0E56470BE}"/>
                  </a:ext>
                </a:extLst>
              </p:cNvPr>
              <p:cNvSpPr/>
              <p:nvPr/>
            </p:nvSpPr>
            <p:spPr>
              <a:xfrm>
                <a:off x="6357587" y="231230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矩形 32">
                <a:extLst>
                  <a:ext uri="{FF2B5EF4-FFF2-40B4-BE49-F238E27FC236}">
                    <a16:creationId xmlns:a16="http://schemas.microsoft.com/office/drawing/2014/main" id="{1F27565A-7DE9-2CD0-DC45-B9C0E5647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87" y="2312303"/>
                <a:ext cx="1125608" cy="335559"/>
              </a:xfrm>
              <a:prstGeom prst="rect">
                <a:avLst/>
              </a:prstGeom>
              <a:blipFill>
                <a:blip r:embed="rId24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3">
                <a:extLst>
                  <a:ext uri="{FF2B5EF4-FFF2-40B4-BE49-F238E27FC236}">
                    <a16:creationId xmlns:a16="http://schemas.microsoft.com/office/drawing/2014/main" id="{EE441B7B-E879-749E-74DF-88AAE364076F}"/>
                  </a:ext>
                </a:extLst>
              </p:cNvPr>
              <p:cNvSpPr/>
              <p:nvPr/>
            </p:nvSpPr>
            <p:spPr>
              <a:xfrm>
                <a:off x="7482019" y="231230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矩形 33">
                <a:extLst>
                  <a:ext uri="{FF2B5EF4-FFF2-40B4-BE49-F238E27FC236}">
                    <a16:creationId xmlns:a16="http://schemas.microsoft.com/office/drawing/2014/main" id="{EE441B7B-E879-749E-74DF-88AAE3640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019" y="2312303"/>
                <a:ext cx="1125608" cy="335559"/>
              </a:xfrm>
              <a:prstGeom prst="rect">
                <a:avLst/>
              </a:prstGeom>
              <a:blipFill>
                <a:blip r:embed="rId25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4">
                <a:extLst>
                  <a:ext uri="{FF2B5EF4-FFF2-40B4-BE49-F238E27FC236}">
                    <a16:creationId xmlns:a16="http://schemas.microsoft.com/office/drawing/2014/main" id="{09E3CAE8-BF2D-3503-7C45-712D1A6B85AE}"/>
                  </a:ext>
                </a:extLst>
              </p:cNvPr>
              <p:cNvSpPr/>
              <p:nvPr/>
            </p:nvSpPr>
            <p:spPr>
              <a:xfrm>
                <a:off x="9742589" y="231275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矩形 34">
                <a:extLst>
                  <a:ext uri="{FF2B5EF4-FFF2-40B4-BE49-F238E27FC236}">
                    <a16:creationId xmlns:a16="http://schemas.microsoft.com/office/drawing/2014/main" id="{09E3CAE8-BF2D-3503-7C45-712D1A6B8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589" y="2312759"/>
                <a:ext cx="1125608" cy="335559"/>
              </a:xfrm>
              <a:prstGeom prst="rect">
                <a:avLst/>
              </a:prstGeom>
              <a:blipFill>
                <a:blip r:embed="rId26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5">
                <a:extLst>
                  <a:ext uri="{FF2B5EF4-FFF2-40B4-BE49-F238E27FC236}">
                    <a16:creationId xmlns:a16="http://schemas.microsoft.com/office/drawing/2014/main" id="{172DE2A2-87D8-92C1-745A-CDBA7E199373}"/>
                  </a:ext>
                </a:extLst>
              </p:cNvPr>
              <p:cNvSpPr/>
              <p:nvPr/>
            </p:nvSpPr>
            <p:spPr>
              <a:xfrm>
                <a:off x="8620741" y="231291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矩形 35">
                <a:extLst>
                  <a:ext uri="{FF2B5EF4-FFF2-40B4-BE49-F238E27FC236}">
                    <a16:creationId xmlns:a16="http://schemas.microsoft.com/office/drawing/2014/main" id="{172DE2A2-87D8-92C1-745A-CDBA7E199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741" y="2312911"/>
                <a:ext cx="1125608" cy="3355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6">
                <a:extLst>
                  <a:ext uri="{FF2B5EF4-FFF2-40B4-BE49-F238E27FC236}">
                    <a16:creationId xmlns:a16="http://schemas.microsoft.com/office/drawing/2014/main" id="{8E32E02E-1A67-B973-B5BB-30A7F0AFB37A}"/>
                  </a:ext>
                </a:extLst>
              </p:cNvPr>
              <p:cNvSpPr/>
              <p:nvPr/>
            </p:nvSpPr>
            <p:spPr>
              <a:xfrm>
                <a:off x="6511808" y="26481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8" name="矩形 36">
                <a:extLst>
                  <a:ext uri="{FF2B5EF4-FFF2-40B4-BE49-F238E27FC236}">
                    <a16:creationId xmlns:a16="http://schemas.microsoft.com/office/drawing/2014/main" id="{8E32E02E-1A67-B973-B5BB-30A7F0AF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08" y="2648166"/>
                <a:ext cx="1125608" cy="33555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7">
                <a:extLst>
                  <a:ext uri="{FF2B5EF4-FFF2-40B4-BE49-F238E27FC236}">
                    <a16:creationId xmlns:a16="http://schemas.microsoft.com/office/drawing/2014/main" id="{AEEEC7B9-68C3-8FF9-A034-0D8C7189DE96}"/>
                  </a:ext>
                </a:extLst>
              </p:cNvPr>
              <p:cNvSpPr/>
              <p:nvPr/>
            </p:nvSpPr>
            <p:spPr>
              <a:xfrm>
                <a:off x="7637416" y="26481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矩形 37">
                <a:extLst>
                  <a:ext uri="{FF2B5EF4-FFF2-40B4-BE49-F238E27FC236}">
                    <a16:creationId xmlns:a16="http://schemas.microsoft.com/office/drawing/2014/main" id="{AEEEC7B9-68C3-8FF9-A034-0D8C7189D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6" y="2648166"/>
                <a:ext cx="1125608" cy="33555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8">
                <a:extLst>
                  <a:ext uri="{FF2B5EF4-FFF2-40B4-BE49-F238E27FC236}">
                    <a16:creationId xmlns:a16="http://schemas.microsoft.com/office/drawing/2014/main" id="{364F971D-5C4A-FA09-28B2-9F9CEADDE0E6}"/>
                  </a:ext>
                </a:extLst>
              </p:cNvPr>
              <p:cNvSpPr/>
              <p:nvPr/>
            </p:nvSpPr>
            <p:spPr>
              <a:xfrm>
                <a:off x="9888632" y="264816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矩形 38">
                <a:extLst>
                  <a:ext uri="{FF2B5EF4-FFF2-40B4-BE49-F238E27FC236}">
                    <a16:creationId xmlns:a16="http://schemas.microsoft.com/office/drawing/2014/main" id="{364F971D-5C4A-FA09-28B2-9F9CEADDE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632" y="2648166"/>
                <a:ext cx="1125608" cy="33555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39">
                <a:extLst>
                  <a:ext uri="{FF2B5EF4-FFF2-40B4-BE49-F238E27FC236}">
                    <a16:creationId xmlns:a16="http://schemas.microsoft.com/office/drawing/2014/main" id="{929E99DC-D66B-6BE9-EAD9-F880AD8EB29D}"/>
                  </a:ext>
                </a:extLst>
              </p:cNvPr>
              <p:cNvSpPr/>
              <p:nvPr/>
            </p:nvSpPr>
            <p:spPr>
              <a:xfrm>
                <a:off x="8766784" y="264831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矩形 39">
                <a:extLst>
                  <a:ext uri="{FF2B5EF4-FFF2-40B4-BE49-F238E27FC236}">
                    <a16:creationId xmlns:a16="http://schemas.microsoft.com/office/drawing/2014/main" id="{929E99DC-D66B-6BE9-EAD9-F880AD8EB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784" y="2648318"/>
                <a:ext cx="1125608" cy="33555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0">
                <a:extLst>
                  <a:ext uri="{FF2B5EF4-FFF2-40B4-BE49-F238E27FC236}">
                    <a16:creationId xmlns:a16="http://schemas.microsoft.com/office/drawing/2014/main" id="{659B458C-2FD4-4346-A647-A219686D1960}"/>
                  </a:ext>
                </a:extLst>
              </p:cNvPr>
              <p:cNvSpPr/>
              <p:nvPr/>
            </p:nvSpPr>
            <p:spPr>
              <a:xfrm>
                <a:off x="6747876" y="29829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矩形 40">
                <a:extLst>
                  <a:ext uri="{FF2B5EF4-FFF2-40B4-BE49-F238E27FC236}">
                    <a16:creationId xmlns:a16="http://schemas.microsoft.com/office/drawing/2014/main" id="{659B458C-2FD4-4346-A647-A219686D1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76" y="2982965"/>
                <a:ext cx="1125608" cy="335559"/>
              </a:xfrm>
              <a:prstGeom prst="rect">
                <a:avLst/>
              </a:prstGeom>
              <a:blipFill>
                <a:blip r:embed="rId32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1">
                <a:extLst>
                  <a:ext uri="{FF2B5EF4-FFF2-40B4-BE49-F238E27FC236}">
                    <a16:creationId xmlns:a16="http://schemas.microsoft.com/office/drawing/2014/main" id="{C5D370D4-7C5F-CB82-28AE-1316B32D958C}"/>
                  </a:ext>
                </a:extLst>
              </p:cNvPr>
              <p:cNvSpPr/>
              <p:nvPr/>
            </p:nvSpPr>
            <p:spPr>
              <a:xfrm>
                <a:off x="7873484" y="29829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矩形 41">
                <a:extLst>
                  <a:ext uri="{FF2B5EF4-FFF2-40B4-BE49-F238E27FC236}">
                    <a16:creationId xmlns:a16="http://schemas.microsoft.com/office/drawing/2014/main" id="{C5D370D4-7C5F-CB82-28AE-1316B32D9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84" y="2982965"/>
                <a:ext cx="1125608" cy="335559"/>
              </a:xfrm>
              <a:prstGeom prst="rect">
                <a:avLst/>
              </a:prstGeom>
              <a:blipFill>
                <a:blip r:embed="rId33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2">
                <a:extLst>
                  <a:ext uri="{FF2B5EF4-FFF2-40B4-BE49-F238E27FC236}">
                    <a16:creationId xmlns:a16="http://schemas.microsoft.com/office/drawing/2014/main" id="{EC7F4E0B-E1B3-F142-7900-0DCDA07193B8}"/>
                  </a:ext>
                </a:extLst>
              </p:cNvPr>
              <p:cNvSpPr/>
              <p:nvPr/>
            </p:nvSpPr>
            <p:spPr>
              <a:xfrm>
                <a:off x="10124700" y="298296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4" name="矩形 42">
                <a:extLst>
                  <a:ext uri="{FF2B5EF4-FFF2-40B4-BE49-F238E27FC236}">
                    <a16:creationId xmlns:a16="http://schemas.microsoft.com/office/drawing/2014/main" id="{EC7F4E0B-E1B3-F142-7900-0DCDA0719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700" y="2982965"/>
                <a:ext cx="1125608" cy="335559"/>
              </a:xfrm>
              <a:prstGeom prst="rect">
                <a:avLst/>
              </a:prstGeom>
              <a:blipFill>
                <a:blip r:embed="rId34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3">
                <a:extLst>
                  <a:ext uri="{FF2B5EF4-FFF2-40B4-BE49-F238E27FC236}">
                    <a16:creationId xmlns:a16="http://schemas.microsoft.com/office/drawing/2014/main" id="{52607928-6124-575A-71FD-37FB77256B63}"/>
                  </a:ext>
                </a:extLst>
              </p:cNvPr>
              <p:cNvSpPr/>
              <p:nvPr/>
            </p:nvSpPr>
            <p:spPr>
              <a:xfrm>
                <a:off x="9002852" y="298311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5" name="矩形 43">
                <a:extLst>
                  <a:ext uri="{FF2B5EF4-FFF2-40B4-BE49-F238E27FC236}">
                    <a16:creationId xmlns:a16="http://schemas.microsoft.com/office/drawing/2014/main" id="{52607928-6124-575A-71FD-37FB77256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52" y="2983117"/>
                <a:ext cx="1125608" cy="33555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>
            <a:extLst>
              <a:ext uri="{FF2B5EF4-FFF2-40B4-BE49-F238E27FC236}">
                <a16:creationId xmlns:a16="http://schemas.microsoft.com/office/drawing/2014/main" id="{B9A08901-E7B1-CB72-3EC3-3E5977D59B46}"/>
              </a:ext>
            </a:extLst>
          </p:cNvPr>
          <p:cNvSpPr/>
          <p:nvPr/>
        </p:nvSpPr>
        <p:spPr>
          <a:xfrm>
            <a:off x="6883047" y="1733669"/>
            <a:ext cx="1401991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9" name="矩形 2">
            <a:extLst>
              <a:ext uri="{FF2B5EF4-FFF2-40B4-BE49-F238E27FC236}">
                <a16:creationId xmlns:a16="http://schemas.microsoft.com/office/drawing/2014/main" id="{F1700B6A-53E3-198A-D525-7E24306FEB5E}"/>
              </a:ext>
            </a:extLst>
          </p:cNvPr>
          <p:cNvSpPr/>
          <p:nvPr/>
        </p:nvSpPr>
        <p:spPr>
          <a:xfrm>
            <a:off x="8311908" y="1724727"/>
            <a:ext cx="1401991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0" name="箭头: 右 4">
            <a:extLst>
              <a:ext uri="{FF2B5EF4-FFF2-40B4-BE49-F238E27FC236}">
                <a16:creationId xmlns:a16="http://schemas.microsoft.com/office/drawing/2014/main" id="{A1A818B4-523C-C684-C5A5-750CF9710227}"/>
              </a:ext>
            </a:extLst>
          </p:cNvPr>
          <p:cNvSpPr/>
          <p:nvPr/>
        </p:nvSpPr>
        <p:spPr>
          <a:xfrm rot="5400000">
            <a:off x="8978560" y="3661951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6">
                <a:extLst>
                  <a:ext uri="{FF2B5EF4-FFF2-40B4-BE49-F238E27FC236}">
                    <a16:creationId xmlns:a16="http://schemas.microsoft.com/office/drawing/2014/main" id="{B35A0DC0-99CA-960D-B0A8-A0996BBBC8BE}"/>
                  </a:ext>
                </a:extLst>
              </p:cNvPr>
              <p:cNvSpPr txBox="1"/>
              <p:nvPr/>
            </p:nvSpPr>
            <p:spPr>
              <a:xfrm>
                <a:off x="7707686" y="3583575"/>
                <a:ext cx="429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6">
                <a:extLst>
                  <a:ext uri="{FF2B5EF4-FFF2-40B4-BE49-F238E27FC236}">
                    <a16:creationId xmlns:a16="http://schemas.microsoft.com/office/drawing/2014/main" id="{B35A0DC0-99CA-960D-B0A8-A0996BBB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86" y="3583575"/>
                <a:ext cx="429489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7">
                <a:extLst>
                  <a:ext uri="{FF2B5EF4-FFF2-40B4-BE49-F238E27FC236}">
                    <a16:creationId xmlns:a16="http://schemas.microsoft.com/office/drawing/2014/main" id="{74854CF2-FF8A-20C7-27F4-014DFFD68E80}"/>
                  </a:ext>
                </a:extLst>
              </p:cNvPr>
              <p:cNvSpPr txBox="1"/>
              <p:nvPr/>
            </p:nvSpPr>
            <p:spPr>
              <a:xfrm>
                <a:off x="9183545" y="3584690"/>
                <a:ext cx="4294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7">
                <a:extLst>
                  <a:ext uri="{FF2B5EF4-FFF2-40B4-BE49-F238E27FC236}">
                    <a16:creationId xmlns:a16="http://schemas.microsoft.com/office/drawing/2014/main" id="{74854CF2-FF8A-20C7-27F4-014DFFD68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545" y="3584690"/>
                <a:ext cx="429489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6">
                <a:extLst>
                  <a:ext uri="{FF2B5EF4-FFF2-40B4-BE49-F238E27FC236}">
                    <a16:creationId xmlns:a16="http://schemas.microsoft.com/office/drawing/2014/main" id="{A316898F-F568-3682-B8F7-DBE032E05952}"/>
                  </a:ext>
                </a:extLst>
              </p:cNvPr>
              <p:cNvSpPr txBox="1"/>
              <p:nvPr/>
            </p:nvSpPr>
            <p:spPr>
              <a:xfrm>
                <a:off x="2639968" y="3713831"/>
                <a:ext cx="6094324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6">
                <a:extLst>
                  <a:ext uri="{FF2B5EF4-FFF2-40B4-BE49-F238E27FC236}">
                    <a16:creationId xmlns:a16="http://schemas.microsoft.com/office/drawing/2014/main" id="{A316898F-F568-3682-B8F7-DBE032E05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68" y="3713831"/>
                <a:ext cx="6094324" cy="404983"/>
              </a:xfrm>
              <a:prstGeom prst="rect">
                <a:avLst/>
              </a:prstGeom>
              <a:blipFill>
                <a:blip r:embed="rId3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16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8D1BB8-8C3F-2A00-0C3B-91B7AFE3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Non-adaptive UOWHF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07A34-65A9-7D63-6F2F-4EFB7B66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z="2000" smtClean="0"/>
              <a:t>15</a:t>
            </a:fld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FE880C-EC38-315B-0082-DB76D3CEA991}"/>
                  </a:ext>
                </a:extLst>
              </p:cNvPr>
              <p:cNvSpPr/>
              <p:nvPr/>
            </p:nvSpPr>
            <p:spPr>
              <a:xfrm>
                <a:off x="1859075" y="1853248"/>
                <a:ext cx="8473850" cy="23664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For any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-collision-finder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000" dirty="0"/>
                  <a:t>,  with overwhelming probability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marL="742950" lvl="1" indent="-285750">
                  <a:buFont typeface="Arial" panose="020B0604020202020204" pitchFamily="34" charset="0"/>
                  <a:buChar char="►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The output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have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000" dirty="0"/>
                  <a:t> possibilities.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DFE880C-EC38-315B-0082-DB76D3CEA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75" y="1853248"/>
                <a:ext cx="8473850" cy="2366414"/>
              </a:xfrm>
              <a:prstGeom prst="rect">
                <a:avLst/>
              </a:prstGeom>
              <a:blipFill>
                <a:blip r:embed="rId3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A6C1655-9B60-C199-0B1D-17A272A0F059}"/>
              </a:ext>
            </a:extLst>
          </p:cNvPr>
          <p:cNvSpPr/>
          <p:nvPr/>
        </p:nvSpPr>
        <p:spPr>
          <a:xfrm>
            <a:off x="1859075" y="1466541"/>
            <a:ext cx="4236925" cy="402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Inaccessible entropy [HHRVW’15]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5B45B-E4F5-17AB-2333-E6D257BD658C}"/>
                  </a:ext>
                </a:extLst>
              </p:cNvPr>
              <p:cNvSpPr txBox="1"/>
              <p:nvPr/>
            </p:nvSpPr>
            <p:spPr>
              <a:xfrm>
                <a:off x="3517007" y="2099164"/>
                <a:ext cx="36995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Arbitrary OWF</a:t>
                </a:r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E5B45B-E4F5-17AB-2333-E6D257BD6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07" y="2099164"/>
                <a:ext cx="3699545" cy="707886"/>
              </a:xfrm>
              <a:prstGeom prst="rect">
                <a:avLst/>
              </a:prstGeom>
              <a:blipFill>
                <a:blip r:embed="rId4"/>
                <a:stretch>
                  <a:fillRect l="-1812" t="-4310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694994F1-17AD-564D-EF73-506E7F3D1808}"/>
              </a:ext>
            </a:extLst>
          </p:cNvPr>
          <p:cNvSpPr/>
          <p:nvPr/>
        </p:nvSpPr>
        <p:spPr>
          <a:xfrm>
            <a:off x="5787277" y="2246162"/>
            <a:ext cx="847288" cy="17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D689B38-546F-D8E3-4ABC-E73B2A869768}"/>
                  </a:ext>
                </a:extLst>
              </p:cNvPr>
              <p:cNvSpPr txBox="1"/>
              <p:nvPr/>
            </p:nvSpPr>
            <p:spPr>
              <a:xfrm>
                <a:off x="6792907" y="2084748"/>
                <a:ext cx="2971878" cy="44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D689B38-546F-D8E3-4ABC-E73B2A869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07" y="2084748"/>
                <a:ext cx="2971878" cy="445828"/>
              </a:xfrm>
              <a:prstGeom prst="rect">
                <a:avLst/>
              </a:prstGeom>
              <a:blipFill>
                <a:blip r:embed="rId5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话气泡: 矩形 13">
                <a:extLst>
                  <a:ext uri="{FF2B5EF4-FFF2-40B4-BE49-F238E27FC236}">
                    <a16:creationId xmlns:a16="http://schemas.microsoft.com/office/drawing/2014/main" id="{37A6F375-FBBF-E362-A2CB-171D234985DB}"/>
                  </a:ext>
                </a:extLst>
              </p:cNvPr>
              <p:cNvSpPr/>
              <p:nvPr/>
            </p:nvSpPr>
            <p:spPr>
              <a:xfrm>
                <a:off x="1290396" y="2347423"/>
                <a:ext cx="1979915" cy="487337"/>
              </a:xfrm>
              <a:prstGeom prst="wedgeRectCallout">
                <a:avLst>
                  <a:gd name="adj1" fmla="val 50717"/>
                  <a:gd name="adj2" fmla="val 10123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对话气泡: 矩形 13">
                <a:extLst>
                  <a:ext uri="{FF2B5EF4-FFF2-40B4-BE49-F238E27FC236}">
                    <a16:creationId xmlns:a16="http://schemas.microsoft.com/office/drawing/2014/main" id="{37A6F375-FBBF-E362-A2CB-171D23498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96" y="2347423"/>
                <a:ext cx="1979915" cy="487337"/>
              </a:xfrm>
              <a:prstGeom prst="wedgeRectCallout">
                <a:avLst>
                  <a:gd name="adj1" fmla="val 50717"/>
                  <a:gd name="adj2" fmla="val 101230"/>
                </a:avLst>
              </a:prstGeom>
              <a:blipFill>
                <a:blip r:embed="rId6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C002E4-2655-F227-74BB-E1B0ABD12140}"/>
                  </a:ext>
                </a:extLst>
              </p:cNvPr>
              <p:cNvSpPr/>
              <p:nvPr/>
            </p:nvSpPr>
            <p:spPr>
              <a:xfrm>
                <a:off x="1787984" y="4452248"/>
                <a:ext cx="2910980" cy="5788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Difficulty: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unknown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C002E4-2655-F227-74BB-E1B0ABD12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84" y="4452248"/>
                <a:ext cx="2910980" cy="578841"/>
              </a:xfrm>
              <a:prstGeom prst="rect">
                <a:avLst/>
              </a:prstGeom>
              <a:blipFill>
                <a:blip r:embed="rId7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云形 15">
                <a:extLst>
                  <a:ext uri="{FF2B5EF4-FFF2-40B4-BE49-F238E27FC236}">
                    <a16:creationId xmlns:a16="http://schemas.microsoft.com/office/drawing/2014/main" id="{74BB5721-86DA-D638-6F1C-024D0AE0A481}"/>
                  </a:ext>
                </a:extLst>
              </p:cNvPr>
              <p:cNvSpPr/>
              <p:nvPr/>
            </p:nvSpPr>
            <p:spPr>
              <a:xfrm>
                <a:off x="5055765" y="4234078"/>
                <a:ext cx="3686301" cy="1333165"/>
              </a:xfrm>
              <a:prstGeom prst="cloud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en-US" altLang="zh-CN" sz="2000" dirty="0"/>
                  <a:t>is similar to the regular parameter 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 Apply [MZ22]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云形 15">
                <a:extLst>
                  <a:ext uri="{FF2B5EF4-FFF2-40B4-BE49-F238E27FC236}">
                    <a16:creationId xmlns:a16="http://schemas.microsoft.com/office/drawing/2014/main" id="{74BB5721-86DA-D638-6F1C-024D0AE0A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65" y="4234078"/>
                <a:ext cx="3686301" cy="1333165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5262680-2D1C-4241-AC8E-0ADA1A606C10}"/>
                  </a:ext>
                </a:extLst>
              </p:cNvPr>
              <p:cNvSpPr/>
              <p:nvPr/>
            </p:nvSpPr>
            <p:spPr>
              <a:xfrm>
                <a:off x="1787984" y="5579816"/>
                <a:ext cx="9117704" cy="7676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5262680-2D1C-4241-AC8E-0ADA1A606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84" y="5579816"/>
                <a:ext cx="9117704" cy="7676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74DDCD28-62C1-66FA-240E-3117CCCFF1BF}"/>
              </a:ext>
            </a:extLst>
          </p:cNvPr>
          <p:cNvSpPr/>
          <p:nvPr/>
        </p:nvSpPr>
        <p:spPr>
          <a:xfrm>
            <a:off x="1787985" y="5154804"/>
            <a:ext cx="2613194" cy="4235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Non-adaptive UOWHF</a:t>
            </a:r>
            <a:endParaRPr lang="zh-CN" altLang="en-US" sz="20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4B7E6E1-E23C-4679-FBBA-B93BDC96572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858732" y="4542030"/>
            <a:ext cx="420114" cy="45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F06A49A-6A1F-BAD3-A24D-C4BB5B446880}"/>
                  </a:ext>
                </a:extLst>
              </p:cNvPr>
              <p:cNvSpPr/>
              <p:nvPr/>
            </p:nvSpPr>
            <p:spPr>
              <a:xfrm>
                <a:off x="8637243" y="4343806"/>
                <a:ext cx="2827181" cy="10352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/>
                  <a:t>The proof is non-trivial since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000" dirty="0"/>
                  <a:t> is not completely like regular.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F06A49A-6A1F-BAD3-A24D-C4BB5B446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43" y="4343806"/>
                <a:ext cx="2827181" cy="1035238"/>
              </a:xfrm>
              <a:prstGeom prst="rect">
                <a:avLst/>
              </a:prstGeom>
              <a:blipFill>
                <a:blip r:embed="rId11"/>
                <a:stretch>
                  <a:fillRect l="-2141" t="-1744" r="-1285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5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DA58B-9FF9-C168-2BAD-2B73ECE6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06065"/>
            <a:ext cx="9404723" cy="1400530"/>
          </a:xfrm>
        </p:spPr>
        <p:txBody>
          <a:bodyPr/>
          <a:lstStyle/>
          <a:p>
            <a:r>
              <a:rPr lang="en-US" altLang="zh-CN" dirty="0"/>
              <a:t>Non-adaptive UOWHF:  proof idea 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873BD-F19F-4EDD-03DA-469FABCF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z="2000" smtClean="0"/>
              <a:t>16</a:t>
            </a:fld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326CC44-B10F-D1CD-68BC-30CBEBD4FA17}"/>
                  </a:ext>
                </a:extLst>
              </p:cNvPr>
              <p:cNvSpPr/>
              <p:nvPr/>
            </p:nvSpPr>
            <p:spPr>
              <a:xfrm>
                <a:off x="1362799" y="1673070"/>
                <a:ext cx="9064717" cy="18211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/>
                  <a:t>For any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-collision-finder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000" dirty="0"/>
                  <a:t>, 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with overwhelming probability over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marL="742950" lvl="1" indent="-285750">
                  <a:buFont typeface="Arial" panose="020B0604020202020204" pitchFamily="34" charset="0"/>
                  <a:buChar char="►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The output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have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000" dirty="0"/>
                  <a:t> possibilities.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326CC44-B10F-D1CD-68BC-30CBEBD4F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99" y="1673070"/>
                <a:ext cx="9064717" cy="1821130"/>
              </a:xfrm>
              <a:prstGeom prst="rect">
                <a:avLst/>
              </a:prstGeom>
              <a:blipFill>
                <a:blip r:embed="rId3"/>
                <a:stretch>
                  <a:fillRect l="-671" b="-2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272A5EB-A626-8A2B-32C9-E8803534BB0C}"/>
              </a:ext>
            </a:extLst>
          </p:cNvPr>
          <p:cNvSpPr/>
          <p:nvPr/>
        </p:nvSpPr>
        <p:spPr>
          <a:xfrm>
            <a:off x="1362799" y="1275059"/>
            <a:ext cx="3928202" cy="402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Inaccessible entropy [HHRVW’15]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CF8FBB-6919-9B76-14CD-4B6F0DB3BCED}"/>
                  </a:ext>
                </a:extLst>
              </p:cNvPr>
              <p:cNvSpPr/>
              <p:nvPr/>
            </p:nvSpPr>
            <p:spPr>
              <a:xfrm>
                <a:off x="1328750" y="4811393"/>
                <a:ext cx="9534500" cy="7676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CF8FBB-6919-9B76-14CD-4B6F0DB3B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50" y="4811393"/>
                <a:ext cx="9534500" cy="767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7277B62-B18A-BCFD-B18B-7C283C8B6B1C}"/>
              </a:ext>
            </a:extLst>
          </p:cNvPr>
          <p:cNvSpPr/>
          <p:nvPr/>
        </p:nvSpPr>
        <p:spPr>
          <a:xfrm>
            <a:off x="1328750" y="4481480"/>
            <a:ext cx="2112897" cy="329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Construction 1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3D1E8-7856-E4DB-8CAD-BA4A6025B024}"/>
                  </a:ext>
                </a:extLst>
              </p:cNvPr>
              <p:cNvSpPr txBox="1"/>
              <p:nvPr/>
            </p:nvSpPr>
            <p:spPr>
              <a:xfrm>
                <a:off x="1676473" y="1996454"/>
                <a:ext cx="50773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Arbitrary OWF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43D1E8-7856-E4DB-8CAD-BA4A6025B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73" y="1996454"/>
                <a:ext cx="5077359" cy="400110"/>
              </a:xfrm>
              <a:prstGeom prst="rect">
                <a:avLst/>
              </a:prstGeom>
              <a:blipFill>
                <a:blip r:embed="rId5"/>
                <a:stretch>
                  <a:fillRect l="-120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261A52E0-C57A-51BE-8346-3901A9F652E6}"/>
              </a:ext>
            </a:extLst>
          </p:cNvPr>
          <p:cNvSpPr/>
          <p:nvPr/>
        </p:nvSpPr>
        <p:spPr>
          <a:xfrm>
            <a:off x="5584616" y="2098742"/>
            <a:ext cx="847288" cy="17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2769500-75AD-ABD7-D036-465ED3A4FEBD}"/>
                  </a:ext>
                </a:extLst>
              </p:cNvPr>
              <p:cNvSpPr txBox="1"/>
              <p:nvPr/>
            </p:nvSpPr>
            <p:spPr>
              <a:xfrm>
                <a:off x="6296630" y="1904570"/>
                <a:ext cx="3196705" cy="44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2769500-75AD-ABD7-D036-465ED3A4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630" y="1904570"/>
                <a:ext cx="3196705" cy="445828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话气泡: 矩形 11">
                <a:extLst>
                  <a:ext uri="{FF2B5EF4-FFF2-40B4-BE49-F238E27FC236}">
                    <a16:creationId xmlns:a16="http://schemas.microsoft.com/office/drawing/2014/main" id="{D1EFF528-1738-676D-B06A-F0840F2011CF}"/>
                  </a:ext>
                </a:extLst>
              </p:cNvPr>
              <p:cNvSpPr/>
              <p:nvPr/>
            </p:nvSpPr>
            <p:spPr>
              <a:xfrm>
                <a:off x="6279043" y="3492034"/>
                <a:ext cx="5137564" cy="1291232"/>
              </a:xfrm>
              <a:prstGeom prst="wedgeRectCallout">
                <a:avLst>
                  <a:gd name="adj1" fmla="val -9826"/>
                  <a:gd name="adj2" fmla="val -104918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There exists a negligible fraction of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‘bad inputs’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small,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could be large. 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Adversary can find collisions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对话气泡: 矩形 11">
                <a:extLst>
                  <a:ext uri="{FF2B5EF4-FFF2-40B4-BE49-F238E27FC236}">
                    <a16:creationId xmlns:a16="http://schemas.microsoft.com/office/drawing/2014/main" id="{D1EFF528-1738-676D-B06A-F0840F20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043" y="3492034"/>
                <a:ext cx="5137564" cy="1291232"/>
              </a:xfrm>
              <a:prstGeom prst="wedgeRectCallout">
                <a:avLst>
                  <a:gd name="adj1" fmla="val -9826"/>
                  <a:gd name="adj2" fmla="val -104918"/>
                </a:avLst>
              </a:prstGeom>
              <a:blipFill>
                <a:blip r:embed="rId7"/>
                <a:stretch>
                  <a:fillRect l="-946" b="-5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904B04BD-9E50-0683-9A7E-38571EF14BB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705" y="3907923"/>
            <a:ext cx="349669" cy="361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64D69B6-C460-0B46-438D-7B7AE4CE90AE}"/>
                  </a:ext>
                </a:extLst>
              </p:cNvPr>
              <p:cNvSpPr/>
              <p:nvPr/>
            </p:nvSpPr>
            <p:spPr>
              <a:xfrm>
                <a:off x="1328750" y="5643222"/>
                <a:ext cx="5541833" cy="8087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/>
                  <a:t>Key lemma: w.h.p.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dirty="0"/>
                  <a:t>for any valid collision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sz="2000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64D69B6-C460-0B46-438D-7B7AE4CE9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50" y="5643222"/>
                <a:ext cx="5541833" cy="808713"/>
              </a:xfrm>
              <a:prstGeom prst="rect">
                <a:avLst/>
              </a:prstGeom>
              <a:blipFill>
                <a:blip r:embed="rId9"/>
                <a:stretch>
                  <a:fillRect l="-1096"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8A9768-1C3D-9421-79B6-692BC11C8E0A}"/>
                  </a:ext>
                </a:extLst>
              </p:cNvPr>
              <p:cNvSpPr/>
              <p:nvPr/>
            </p:nvSpPr>
            <p:spPr>
              <a:xfrm>
                <a:off x="7130950" y="5643222"/>
                <a:ext cx="2805612" cy="8087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in the output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w.h.p</a:t>
                </a:r>
                <a:r>
                  <a:rPr lang="en-US" altLang="zh-CN" sz="2000" dirty="0"/>
                  <a:t>.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8A9768-1C3D-9421-79B6-692BC11C8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950" y="5643222"/>
                <a:ext cx="2805612" cy="808713"/>
              </a:xfrm>
              <a:prstGeom prst="rect">
                <a:avLst/>
              </a:prstGeom>
              <a:blipFill>
                <a:blip r:embed="rId10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6B316A5-AE96-7703-1F17-671593A4C588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2482" y="5821219"/>
            <a:ext cx="420114" cy="4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3353347-7D5A-7713-D753-C927971A55FA}"/>
              </a:ext>
            </a:extLst>
          </p:cNvPr>
          <p:cNvSpPr/>
          <p:nvPr/>
        </p:nvSpPr>
        <p:spPr>
          <a:xfrm>
            <a:off x="3130897" y="4494290"/>
            <a:ext cx="1273996" cy="19109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C30E78-5695-5169-E536-9F67513CD385}"/>
              </a:ext>
            </a:extLst>
          </p:cNvPr>
          <p:cNvSpPr/>
          <p:nvPr/>
        </p:nvSpPr>
        <p:spPr>
          <a:xfrm>
            <a:off x="3550647" y="5089201"/>
            <a:ext cx="434496" cy="6947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2C0EC-195A-BD8A-E8EA-C83B4E7F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9F065-A69A-0907-751D-34D858C4D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147299"/>
                <a:ext cx="9797569" cy="191099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b="0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one-way function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if: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B050"/>
                    </a:solidFill>
                  </a:rPr>
                  <a:t>Easy to compute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computable in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time.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b="0" dirty="0">
                    <a:solidFill>
                      <a:srgbClr val="C00000"/>
                    </a:solidFill>
                  </a:rPr>
                  <a:t>Hard to invert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PPT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0 , 1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ClrTx/>
                </a:pPr>
                <a:r>
                  <a:rPr lang="en-US" dirty="0"/>
                  <a:t>OWF exists: “minimal assumption for cryptography”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9F065-A69A-0907-751D-34D858C4D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147299"/>
                <a:ext cx="9797569" cy="1910993"/>
              </a:xfrm>
              <a:blipFill>
                <a:blip r:embed="rId3"/>
                <a:stretch>
                  <a:fillRect l="-311" t="-1592" b="-1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87875-9E47-1106-F004-B19EB460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9E053D-D3B8-BB72-AED0-2B65AB964CCC}"/>
                  </a:ext>
                </a:extLst>
              </p:cNvPr>
              <p:cNvSpPr txBox="1"/>
              <p:nvPr/>
            </p:nvSpPr>
            <p:spPr>
              <a:xfrm>
                <a:off x="3345661" y="5049677"/>
                <a:ext cx="844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9E053D-D3B8-BB72-AED0-2B65AB96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61" y="5049677"/>
                <a:ext cx="8444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CD725C1-D061-7C0F-8798-348931338439}"/>
              </a:ext>
            </a:extLst>
          </p:cNvPr>
          <p:cNvSpPr/>
          <p:nvPr/>
        </p:nvSpPr>
        <p:spPr>
          <a:xfrm>
            <a:off x="5872385" y="4494289"/>
            <a:ext cx="1273996" cy="19109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4D520-CDA6-8105-3710-4FDC524B201E}"/>
              </a:ext>
            </a:extLst>
          </p:cNvPr>
          <p:cNvCxnSpPr/>
          <p:nvPr/>
        </p:nvCxnSpPr>
        <p:spPr>
          <a:xfrm>
            <a:off x="3848101" y="5249732"/>
            <a:ext cx="252744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459044-1E65-21EB-2429-96168329D775}"/>
                  </a:ext>
                </a:extLst>
              </p:cNvPr>
              <p:cNvSpPr txBox="1"/>
              <p:nvPr/>
            </p:nvSpPr>
            <p:spPr>
              <a:xfrm>
                <a:off x="6052183" y="5048397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459044-1E65-21EB-2429-96168329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83" y="5048397"/>
                <a:ext cx="914400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B34B0E-526D-D250-02C7-1DFC83824FC9}"/>
                  </a:ext>
                </a:extLst>
              </p:cNvPr>
              <p:cNvSpPr txBox="1"/>
              <p:nvPr/>
            </p:nvSpPr>
            <p:spPr>
              <a:xfrm>
                <a:off x="3607858" y="5352037"/>
                <a:ext cx="844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B34B0E-526D-D250-02C7-1DFC8382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58" y="5352037"/>
                <a:ext cx="844469" cy="400110"/>
              </a:xfrm>
              <a:prstGeom prst="rect">
                <a:avLst/>
              </a:prstGeom>
              <a:blipFill>
                <a:blip r:embed="rId6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3B46E2-284F-D1CC-7101-44D55DAF300D}"/>
                  </a:ext>
                </a:extLst>
              </p:cNvPr>
              <p:cNvSpPr txBox="1"/>
              <p:nvPr/>
            </p:nvSpPr>
            <p:spPr>
              <a:xfrm>
                <a:off x="4663833" y="6045685"/>
                <a:ext cx="8675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3B46E2-284F-D1CC-7101-44D55DAF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33" y="6045685"/>
                <a:ext cx="867554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F496C5B-3733-117F-CF51-06FBBE2238DF}"/>
              </a:ext>
            </a:extLst>
          </p:cNvPr>
          <p:cNvSpPr txBox="1"/>
          <p:nvPr/>
        </p:nvSpPr>
        <p:spPr>
          <a:xfrm>
            <a:off x="4778341" y="5603468"/>
            <a:ext cx="15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hard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788A43-CBA9-A2C3-66CE-CE7F08622332}"/>
                  </a:ext>
                </a:extLst>
              </p:cNvPr>
              <p:cNvSpPr txBox="1"/>
              <p:nvPr/>
            </p:nvSpPr>
            <p:spPr>
              <a:xfrm>
                <a:off x="4696284" y="4794161"/>
                <a:ext cx="8026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788A43-CBA9-A2C3-66CE-CE7F0862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284" y="4794161"/>
                <a:ext cx="802653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8D44F1E-172B-D481-1F63-255834086B7E}"/>
              </a:ext>
            </a:extLst>
          </p:cNvPr>
          <p:cNvSpPr txBox="1"/>
          <p:nvPr/>
        </p:nvSpPr>
        <p:spPr>
          <a:xfrm>
            <a:off x="4798117" y="5165245"/>
            <a:ext cx="117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easy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8DE0F29D-4D9B-2891-36EE-E8BCBB1371F5}"/>
              </a:ext>
            </a:extLst>
          </p:cNvPr>
          <p:cNvCxnSpPr>
            <a:stCxn id="12" idx="2"/>
            <a:endCxn id="15" idx="4"/>
          </p:cNvCxnSpPr>
          <p:nvPr/>
        </p:nvCxnSpPr>
        <p:spPr>
          <a:xfrm rot="5400000">
            <a:off x="4970920" y="4245482"/>
            <a:ext cx="335439" cy="2741488"/>
          </a:xfrm>
          <a:prstGeom prst="curvedConnector3">
            <a:avLst>
              <a:gd name="adj1" fmla="val 1681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26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48472-261B-344D-246F-C79AC192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Universal One-Way Hash Functions</a:t>
            </a:r>
            <a:br>
              <a:rPr lang="en-US" altLang="zh-CN" sz="4400" dirty="0"/>
            </a:br>
            <a:r>
              <a:rPr lang="en-US" altLang="zh-CN" sz="4400" dirty="0"/>
              <a:t>(UOWHFs) </a:t>
            </a:r>
            <a:r>
              <a:rPr lang="en-US" altLang="zh-CN" sz="2400" dirty="0"/>
              <a:t>[</a:t>
            </a:r>
            <a:r>
              <a:rPr lang="en-US" altLang="zh-CN" sz="2400" dirty="0" err="1"/>
              <a:t>Naor</a:t>
            </a:r>
            <a:r>
              <a:rPr lang="en-US" altLang="zh-CN" sz="2400" dirty="0"/>
              <a:t>-Yung’ 89]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445205-5EF2-52A7-ED72-21B6E532C6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4198476"/>
                <a:ext cx="8946541" cy="1751900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altLang="zh-CN" dirty="0"/>
                  <a:t>One-way function </a:t>
                </a:r>
                <a:r>
                  <a:rPr lang="en-US" altLang="zh-CN" dirty="0">
                    <a:sym typeface="Wingdings" panose="05000000000000000000" pitchFamily="2" charset="2"/>
                  </a:rPr>
                  <a:t>+ UOWHF  digital signature </a:t>
                </a:r>
                <a:r>
                  <a:rPr lang="en-US" altLang="zh-CN" sz="2000" dirty="0"/>
                  <a:t>[</a:t>
                </a:r>
                <a:r>
                  <a:rPr lang="en-US" altLang="zh-CN" sz="2000" dirty="0" err="1"/>
                  <a:t>Naor</a:t>
                </a:r>
                <a:r>
                  <a:rPr lang="en-US" altLang="zh-CN" sz="2000" dirty="0"/>
                  <a:t>-Yung’ 89]</a:t>
                </a:r>
                <a:r>
                  <a:rPr lang="en-US" altLang="zh-CN" dirty="0">
                    <a:sym typeface="Wingdings" panose="05000000000000000000" pitchFamily="2" charset="2"/>
                  </a:rPr>
                  <a:t> </a:t>
                </a:r>
              </a:p>
              <a:p>
                <a:pPr>
                  <a:buClrTx/>
                </a:pPr>
                <a:r>
                  <a:rPr lang="en-US" altLang="zh-CN" dirty="0"/>
                  <a:t>One-way function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UOWHF [</a:t>
                </a:r>
                <a:r>
                  <a:rPr lang="en-US" altLang="zh-CN" dirty="0" err="1">
                    <a:sym typeface="Wingdings" panose="05000000000000000000" pitchFamily="2" charset="2"/>
                  </a:rPr>
                  <a:t>Rompel</a:t>
                </a:r>
                <a:r>
                  <a:rPr lang="en-US" altLang="zh-CN" dirty="0">
                    <a:sym typeface="Wingdings" panose="05000000000000000000" pitchFamily="2" charset="2"/>
                  </a:rPr>
                  <a:t>’ 90]</a:t>
                </a:r>
              </a:p>
              <a:p>
                <a:pPr>
                  <a:buClrTx/>
                </a:pPr>
                <a:r>
                  <a:rPr lang="en-US" altLang="zh-CN" dirty="0">
                    <a:sym typeface="Wingdings" panose="05000000000000000000" pitchFamily="2" charset="2"/>
                  </a:rPr>
                  <a:t>UOWHF can be easily constructed from a unkeyed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</m:oMath>
                </a14:m>
                <a:r>
                  <a:rPr lang="en-US" altLang="zh-CN" dirty="0">
                    <a:sym typeface="Wingdings" panose="05000000000000000000" pitchFamily="2" charset="2"/>
                  </a:rPr>
                  <a:t> that is shrinking and </a:t>
                </a:r>
                <a:r>
                  <a:rPr lang="en-US" altLang="zh-CN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collision-resistant on random inputs</a:t>
                </a:r>
                <a:r>
                  <a:rPr lang="en-US" altLang="zh-CN" dirty="0">
                    <a:sym typeface="Wingdings" panose="05000000000000000000" pitchFamily="2" charset="2"/>
                  </a:rPr>
                  <a:t>.  </a:t>
                </a:r>
              </a:p>
              <a:p>
                <a:pPr>
                  <a:buClrTx/>
                </a:pPr>
                <a:endParaRPr lang="en-US" altLang="zh-CN" dirty="0">
                  <a:sym typeface="Wingdings" panose="05000000000000000000" pitchFamily="2" charset="2"/>
                </a:endParaRPr>
              </a:p>
              <a:p>
                <a:pPr>
                  <a:buClrTx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445205-5EF2-52A7-ED72-21B6E532C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4198476"/>
                <a:ext cx="8946541" cy="1751900"/>
              </a:xfrm>
              <a:blipFill>
                <a:blip r:embed="rId3"/>
                <a:stretch>
                  <a:fillRect l="-272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AB1076-7900-A084-2931-E54DA4B842C5}"/>
                  </a:ext>
                </a:extLst>
              </p:cNvPr>
              <p:cNvSpPr/>
              <p:nvPr/>
            </p:nvSpPr>
            <p:spPr>
              <a:xfrm>
                <a:off x="1104294" y="2500390"/>
                <a:ext cx="8803104" cy="16237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A keyed hash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Shrinking: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Target collision resistance: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PPT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0, 1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negligible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AB1076-7900-A084-2931-E54DA4B84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4" y="2500390"/>
                <a:ext cx="8803104" cy="1623741"/>
              </a:xfrm>
              <a:prstGeom prst="rect">
                <a:avLst/>
              </a:prstGeom>
              <a:blipFill>
                <a:blip r:embed="rId4"/>
                <a:stretch>
                  <a:fillRect l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C7023298-1AA6-E84F-8A63-93F9FAAA827C}"/>
              </a:ext>
            </a:extLst>
          </p:cNvPr>
          <p:cNvSpPr/>
          <p:nvPr/>
        </p:nvSpPr>
        <p:spPr>
          <a:xfrm>
            <a:off x="1104292" y="2097718"/>
            <a:ext cx="6621454" cy="402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UOWHF (also known as </a:t>
            </a:r>
            <a:r>
              <a:rPr lang="en-US" altLang="zh-CN" dirty="0">
                <a:solidFill>
                  <a:srgbClr val="C00000"/>
                </a:solidFill>
              </a:rPr>
              <a:t>target collision-resistant hash function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A8980C4E-813D-5181-53DC-C097E049C39F}"/>
                  </a:ext>
                </a:extLst>
              </p:cNvPr>
              <p:cNvSpPr/>
              <p:nvPr/>
            </p:nvSpPr>
            <p:spPr>
              <a:xfrm>
                <a:off x="845976" y="5899710"/>
                <a:ext cx="8145624" cy="668640"/>
              </a:xfrm>
              <a:prstGeom prst="wedgeRoundRectCallout">
                <a:avLst>
                  <a:gd name="adj1" fmla="val -9902"/>
                  <a:gd name="adj2" fmla="val -75307"/>
                  <a:gd name="adj3" fmla="val 166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Given random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000" dirty="0"/>
                  <a:t>, it is hard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A8980C4E-813D-5181-53DC-C097E049C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6" y="5899710"/>
                <a:ext cx="8145624" cy="668640"/>
              </a:xfrm>
              <a:prstGeom prst="wedgeRoundRectCallout">
                <a:avLst>
                  <a:gd name="adj1" fmla="val -9902"/>
                  <a:gd name="adj2" fmla="val -7530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F71BD0-AAD5-A193-E52F-3D2452E63250}"/>
                  </a:ext>
                </a:extLst>
              </p:cNvPr>
              <p:cNvSpPr txBox="1"/>
              <p:nvPr/>
            </p:nvSpPr>
            <p:spPr>
              <a:xfrm>
                <a:off x="8761883" y="5563056"/>
                <a:ext cx="28458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Construction: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F71BD0-AAD5-A193-E52F-3D2452E63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883" y="5563056"/>
                <a:ext cx="2845836" cy="923330"/>
              </a:xfrm>
              <a:prstGeom prst="rect">
                <a:avLst/>
              </a:prstGeom>
              <a:blipFill>
                <a:blip r:embed="rId6"/>
                <a:stretch>
                  <a:fillRect l="-171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1722CC-7F06-8DFA-9C45-168E103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9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82C59-A580-00EA-2435-953A2B64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altLang="zh-CN" dirty="0"/>
              <a:t>The efficiency of OWF </a:t>
            </a:r>
            <a:r>
              <a:rPr lang="en-US" altLang="zh-CN" dirty="0">
                <a:sym typeface="Wingdings" panose="05000000000000000000" pitchFamily="2" charset="2"/>
              </a:rPr>
              <a:t> UOWHF constructions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C677FE7-9E41-F007-7336-44FD90AECCDD}"/>
                  </a:ext>
                </a:extLst>
              </p:cNvPr>
              <p:cNvSpPr/>
              <p:nvPr/>
            </p:nvSpPr>
            <p:spPr>
              <a:xfrm>
                <a:off x="1103312" y="2905116"/>
                <a:ext cx="9089312" cy="13469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Seed length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Number of calls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to the underlying OWF 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Adaptivity</a:t>
                </a:r>
                <a:r>
                  <a:rPr lang="en-US" altLang="zh-CN" sz="2000" dirty="0"/>
                  <a:t>: whether the invocations of the OWF </a:t>
                </a:r>
                <a:r>
                  <a:rPr lang="en-US" altLang="zh-CN" sz="2000"/>
                  <a:t>are dependent </a:t>
                </a:r>
                <a:r>
                  <a:rPr lang="en-US" altLang="zh-CN" sz="2000" dirty="0"/>
                  <a:t>of the output of previous calls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C677FE7-9E41-F007-7336-44FD90AEC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2905116"/>
                <a:ext cx="9089312" cy="1346907"/>
              </a:xfrm>
              <a:prstGeom prst="rect">
                <a:avLst/>
              </a:prstGeom>
              <a:blipFill>
                <a:blip r:embed="rId3"/>
                <a:stretch>
                  <a:fillRect l="-535" t="-893" b="-5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2D108AA-ABA9-F518-7483-8DC647F9F6C6}"/>
              </a:ext>
            </a:extLst>
          </p:cNvPr>
          <p:cNvSpPr/>
          <p:nvPr/>
        </p:nvSpPr>
        <p:spPr>
          <a:xfrm>
            <a:off x="1103311" y="2603480"/>
            <a:ext cx="2235506" cy="3016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Efficiency Measures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9C5360-6372-3E6A-99F4-A28BB0E3E230}"/>
                  </a:ext>
                </a:extLst>
              </p:cNvPr>
              <p:cNvSpPr txBox="1"/>
              <p:nvPr/>
            </p:nvSpPr>
            <p:spPr>
              <a:xfrm>
                <a:off x="1614195" y="1749932"/>
                <a:ext cx="24539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OWF</a:t>
                </a:r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9C5360-6372-3E6A-99F4-A28BB0E3E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95" y="1749932"/>
                <a:ext cx="2453952" cy="707886"/>
              </a:xfrm>
              <a:prstGeom prst="rect">
                <a:avLst/>
              </a:prstGeom>
              <a:blipFill>
                <a:blip r:embed="rId4"/>
                <a:stretch>
                  <a:fillRect l="-2736" t="-4310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0BC0502-7DC7-E75A-AF80-0D4FABA96DE8}"/>
                  </a:ext>
                </a:extLst>
              </p:cNvPr>
              <p:cNvSpPr txBox="1"/>
              <p:nvPr/>
            </p:nvSpPr>
            <p:spPr>
              <a:xfrm>
                <a:off x="6095998" y="1768243"/>
                <a:ext cx="4630221" cy="72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UOWHF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0 , 1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0BC0502-7DC7-E75A-AF80-0D4FABA9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768243"/>
                <a:ext cx="4630221" cy="728789"/>
              </a:xfrm>
              <a:prstGeom prst="rect">
                <a:avLst/>
              </a:prstGeom>
              <a:blipFill>
                <a:blip r:embed="rId5"/>
                <a:stretch>
                  <a:fillRect l="-1316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6437D776-11C8-0F9E-C5F2-ABB0380D4831}"/>
              </a:ext>
            </a:extLst>
          </p:cNvPr>
          <p:cNvSpPr/>
          <p:nvPr/>
        </p:nvSpPr>
        <p:spPr>
          <a:xfrm>
            <a:off x="4357395" y="1945527"/>
            <a:ext cx="1567543" cy="301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内容占位符 15">
                <a:extLst>
                  <a:ext uri="{FF2B5EF4-FFF2-40B4-BE49-F238E27FC236}">
                    <a16:creationId xmlns:a16="http://schemas.microsoft.com/office/drawing/2014/main" id="{9584A7CF-7755-CCE6-8BF5-58CC015BA6C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754721302"/>
                  </p:ext>
                </p:extLst>
              </p:nvPr>
            </p:nvGraphicFramePr>
            <p:xfrm>
              <a:off x="1922833" y="4401124"/>
              <a:ext cx="8128000" cy="11158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3933">
                      <a:extLst>
                        <a:ext uri="{9D8B030D-6E8A-4147-A177-3AD203B41FA5}">
                          <a16:colId xmlns:a16="http://schemas.microsoft.com/office/drawing/2014/main" val="1158799637"/>
                        </a:ext>
                      </a:extLst>
                    </a:gridCol>
                    <a:gridCol w="1760067">
                      <a:extLst>
                        <a:ext uri="{9D8B030D-6E8A-4147-A177-3AD203B41FA5}">
                          <a16:colId xmlns:a16="http://schemas.microsoft.com/office/drawing/2014/main" val="2708171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40405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79868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Seed length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Non-adaptive?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09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 [HHRVW’ 10]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×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043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Construction 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4086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内容占位符 15">
                <a:extLst>
                  <a:ext uri="{FF2B5EF4-FFF2-40B4-BE49-F238E27FC236}">
                    <a16:creationId xmlns:a16="http://schemas.microsoft.com/office/drawing/2014/main" id="{9584A7CF-7755-CCE6-8BF5-58CC015BA6C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754721302"/>
                  </p:ext>
                </p:extLst>
              </p:nvPr>
            </p:nvGraphicFramePr>
            <p:xfrm>
              <a:off x="1922833" y="4401124"/>
              <a:ext cx="8128000" cy="11158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3933">
                      <a:extLst>
                        <a:ext uri="{9D8B030D-6E8A-4147-A177-3AD203B41FA5}">
                          <a16:colId xmlns:a16="http://schemas.microsoft.com/office/drawing/2014/main" val="1158799637"/>
                        </a:ext>
                      </a:extLst>
                    </a:gridCol>
                    <a:gridCol w="1760067">
                      <a:extLst>
                        <a:ext uri="{9D8B030D-6E8A-4147-A177-3AD203B41FA5}">
                          <a16:colId xmlns:a16="http://schemas.microsoft.com/office/drawing/2014/main" val="2708171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40405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798680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Seed length 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Non-adaptive?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750939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 [HHRVW’ 10]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1142" t="-106452" r="-23218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6452" r="-10089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×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043599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Our Construction 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1142" t="-206452" r="-23218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06452" r="-100898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b="0" dirty="0">
                              <a:solidFill>
                                <a:srgbClr val="C00000"/>
                              </a:solidFill>
                            </a:rPr>
                            <a:t>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4086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BA9173-7B5C-E27D-F113-6F2CFCCBE0AA}"/>
                  </a:ext>
                </a:extLst>
              </p:cNvPr>
              <p:cNvSpPr txBox="1"/>
              <p:nvPr/>
            </p:nvSpPr>
            <p:spPr>
              <a:xfrm>
                <a:off x="1103311" y="5666047"/>
                <a:ext cx="1085077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CMTI10"/>
                  </a:rPr>
                  <a:t>The first non-adaptive construction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CMTI10"/>
                  </a:rPr>
                  <a:t>It can be implemented in </a:t>
                </a:r>
                <a14:m>
                  <m:oMath xmlns:m="http://schemas.openxmlformats.org/officeDocument/2006/math">
                    <m:r>
                      <a:rPr lang="en-US" altLang="zh-CN" sz="20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MTI1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MTI10"/>
                  </a:rPr>
                  <a:t>-oracle gates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CMTI10"/>
                  </a:rPr>
                  <a:t>Combined with [AIK’ 06]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MTI10"/>
                    <a:sym typeface="Wingdings" panose="05000000000000000000" pitchFamily="2" charset="2"/>
                  </a:rPr>
                  <a:t>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MTI10"/>
                  </a:rPr>
                  <a:t>A</a:t>
                </a:r>
                <a:r>
                  <a:rPr lang="en-US" altLang="zh-CN" sz="2000" b="0" dirty="0">
                    <a:solidFill>
                      <a:srgbClr val="000000"/>
                    </a:solidFill>
                    <a:effectLst/>
                    <a:latin typeface="CMTI10"/>
                  </a:rPr>
                  <a:t>ssuming that OWFs exist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effectLst/>
                    <a:latin typeface="CMTI10"/>
                  </a:rPr>
                  <a:t>, there exists a UOWHF in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𝐍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2000" b="0" dirty="0">
                    <a:solidFill>
                      <a:srgbClr val="000000"/>
                    </a:solidFill>
                    <a:effectLst/>
                    <a:latin typeface="CMTI10"/>
                  </a:rPr>
                  <a:t>.</a:t>
                </a:r>
                <a:r>
                  <a:rPr lang="en-US" altLang="zh-CN" sz="2000" dirty="0"/>
                  <a:t> </a:t>
                </a:r>
                <a:br>
                  <a:rPr lang="en-US" altLang="zh-CN" sz="2000" dirty="0"/>
                </a:b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BA9173-7B5C-E27D-F113-6F2CFCCB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1" y="5666047"/>
                <a:ext cx="10850774" cy="1323439"/>
              </a:xfrm>
              <a:prstGeom prst="rect">
                <a:avLst/>
              </a:prstGeom>
              <a:blipFill>
                <a:blip r:embed="rId7"/>
                <a:stretch>
                  <a:fillRect l="-506" t="-2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F0CFE-8ACC-82D9-75CA-AD0AC45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F54813-2B79-6770-A5A6-7753168A20F7}"/>
              </a:ext>
            </a:extLst>
          </p:cNvPr>
          <p:cNvSpPr/>
          <p:nvPr/>
        </p:nvSpPr>
        <p:spPr>
          <a:xfrm>
            <a:off x="6863024" y="5666047"/>
            <a:ext cx="4973934" cy="6339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What does the ‘</a:t>
            </a:r>
            <a:r>
              <a:rPr lang="en-US" altLang="zh-CN" sz="2000" b="1" dirty="0">
                <a:solidFill>
                  <a:srgbClr val="C00000"/>
                </a:solidFill>
              </a:rPr>
              <a:t>right</a:t>
            </a:r>
            <a:r>
              <a:rPr lang="en-US" altLang="zh-CN" sz="2000" dirty="0">
                <a:solidFill>
                  <a:srgbClr val="C00000"/>
                </a:solidFill>
              </a:rPr>
              <a:t>’ construction look like?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6F9EB-1F9A-0290-A184-F186E9A2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between </a:t>
            </a:r>
            <a:br>
              <a:rPr lang="en-US" altLang="zh-CN" dirty="0"/>
            </a:br>
            <a:r>
              <a:rPr lang="en-US" altLang="zh-CN" dirty="0"/>
              <a:t>OWF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PRG and OWF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UOWHFs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78E8D-BB2C-AB40-C6A1-B9AD30DF58D1}"/>
                  </a:ext>
                </a:extLst>
              </p:cNvPr>
              <p:cNvSpPr txBox="1"/>
              <p:nvPr/>
            </p:nvSpPr>
            <p:spPr>
              <a:xfrm>
                <a:off x="4176989" y="1969111"/>
                <a:ext cx="24539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C00000"/>
                    </a:solidFill>
                  </a:rPr>
                  <a:t>Regular</a:t>
                </a:r>
                <a:r>
                  <a:rPr lang="en-US" altLang="zh-CN" sz="2000" dirty="0"/>
                  <a:t> OWF</a:t>
                </a:r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078E8D-BB2C-AB40-C6A1-B9AD30DF5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89" y="1969111"/>
                <a:ext cx="2453952" cy="707886"/>
              </a:xfrm>
              <a:prstGeom prst="rect">
                <a:avLst/>
              </a:prstGeom>
              <a:blipFill>
                <a:blip r:embed="rId3"/>
                <a:stretch>
                  <a:fillRect l="-2481" t="-4310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31D0A859-0949-FB2D-D901-0A45791BFAAE}"/>
                  </a:ext>
                </a:extLst>
              </p:cNvPr>
              <p:cNvSpPr/>
              <p:nvPr/>
            </p:nvSpPr>
            <p:spPr>
              <a:xfrm>
                <a:off x="6630941" y="2025173"/>
                <a:ext cx="4711728" cy="767687"/>
              </a:xfrm>
              <a:prstGeom prst="wedgeRoundRectCallout">
                <a:avLst>
                  <a:gd name="adj1" fmla="val -65300"/>
                  <a:gd name="adj2" fmla="val -31282"/>
                  <a:gd name="adj3" fmla="val 166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′∈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Image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31D0A859-0949-FB2D-D901-0A45791BF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41" y="2025173"/>
                <a:ext cx="4711728" cy="767687"/>
              </a:xfrm>
              <a:prstGeom prst="wedgeRoundRectCallout">
                <a:avLst>
                  <a:gd name="adj1" fmla="val -65300"/>
                  <a:gd name="adj2" fmla="val -3128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36F8650-3CE5-DD76-11A7-50A6DF19CB41}"/>
                  </a:ext>
                </a:extLst>
              </p:cNvPr>
              <p:cNvSpPr/>
              <p:nvPr/>
            </p:nvSpPr>
            <p:spPr>
              <a:xfrm>
                <a:off x="1104293" y="3299406"/>
                <a:ext cx="8946541" cy="24015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a hash function from an appropriate hash family.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Hashing out more bits: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en-US" altLang="zh-CN" sz="2000" dirty="0"/>
                  <a:t> is PRG.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Hashing out fewer bits: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m:rPr>
                        <m:nor/>
                      </m:rPr>
                      <a:rPr lang="en-US" altLang="zh-CN" sz="2000" dirty="0">
                        <a:sym typeface="Wingdings" panose="05000000000000000000" pitchFamily="2" charset="2"/>
                      </a:rPr>
                      <m:t>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altLang="zh-CN" sz="2000" dirty="0"/>
                  <a:t> is collision-resistant on random inputs.</a:t>
                </a: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36F8650-3CE5-DD76-11A7-50A6DF19C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3" y="3299406"/>
                <a:ext cx="8946541" cy="2401598"/>
              </a:xfrm>
              <a:prstGeom prst="rect">
                <a:avLst/>
              </a:prstGeom>
              <a:blipFill>
                <a:blip r:embed="rId5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391BDC6F-FBA9-8D5C-E9B9-0F143452A83F}"/>
              </a:ext>
            </a:extLst>
          </p:cNvPr>
          <p:cNvSpPr/>
          <p:nvPr/>
        </p:nvSpPr>
        <p:spPr>
          <a:xfrm>
            <a:off x="1104293" y="2896735"/>
            <a:ext cx="1321274" cy="402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[MZ’ 22]</a:t>
            </a:r>
            <a:endParaRPr lang="zh-CN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E1515-07C0-9194-6FBD-D72EEA95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2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4985B-527D-7A99-B4AF-9DD59BE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efficiency gap between</a:t>
            </a:r>
            <a:br>
              <a:rPr lang="en-US" altLang="zh-CN" dirty="0"/>
            </a:br>
            <a:r>
              <a:rPr lang="en-US" altLang="zh-CN" dirty="0"/>
              <a:t>OWF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PRG and OWF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UOWHFs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D3143C8-93D4-648E-49A2-2DE42C6DB5E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0828167"/>
                  </p:ext>
                </p:extLst>
              </p:nvPr>
            </p:nvGraphicFramePr>
            <p:xfrm>
              <a:off x="606175" y="2708677"/>
              <a:ext cx="10584564" cy="28616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71973">
                      <a:extLst>
                        <a:ext uri="{9D8B030D-6E8A-4147-A177-3AD203B41FA5}">
                          <a16:colId xmlns:a16="http://schemas.microsoft.com/office/drawing/2014/main" val="2987911365"/>
                        </a:ext>
                      </a:extLst>
                    </a:gridCol>
                    <a:gridCol w="1705510">
                      <a:extLst>
                        <a:ext uri="{9D8B030D-6E8A-4147-A177-3AD203B41FA5}">
                          <a16:colId xmlns:a16="http://schemas.microsoft.com/office/drawing/2014/main" val="4254757199"/>
                        </a:ext>
                      </a:extLst>
                    </a:gridCol>
                    <a:gridCol w="789719">
                      <a:extLst>
                        <a:ext uri="{9D8B030D-6E8A-4147-A177-3AD203B41FA5}">
                          <a16:colId xmlns:a16="http://schemas.microsoft.com/office/drawing/2014/main" val="4075163699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4181091601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1483529068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1996163192"/>
                        </a:ext>
                      </a:extLst>
                    </a:gridCol>
                    <a:gridCol w="1797114">
                      <a:extLst>
                        <a:ext uri="{9D8B030D-6E8A-4147-A177-3AD203B41FA5}">
                          <a16:colId xmlns:a16="http://schemas.microsoft.com/office/drawing/2014/main" val="138496048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Seed Length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135700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0494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[HHR’ 06] [AGV’12]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45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[MZ’22]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274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[VZ’12][HRV’10][HHRVW’10]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Efficiency gap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3356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Our Construction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4288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Our </a:t>
                          </a:r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Almost-UOWHF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Almost-UOWHF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2758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D3143C8-93D4-648E-49A2-2DE42C6DB5E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0828167"/>
                  </p:ext>
                </p:extLst>
              </p:nvPr>
            </p:nvGraphicFramePr>
            <p:xfrm>
              <a:off x="606175" y="2708677"/>
              <a:ext cx="10584564" cy="28616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71973">
                      <a:extLst>
                        <a:ext uri="{9D8B030D-6E8A-4147-A177-3AD203B41FA5}">
                          <a16:colId xmlns:a16="http://schemas.microsoft.com/office/drawing/2014/main" val="2987911365"/>
                        </a:ext>
                      </a:extLst>
                    </a:gridCol>
                    <a:gridCol w="1705510">
                      <a:extLst>
                        <a:ext uri="{9D8B030D-6E8A-4147-A177-3AD203B41FA5}">
                          <a16:colId xmlns:a16="http://schemas.microsoft.com/office/drawing/2014/main" val="4254757199"/>
                        </a:ext>
                      </a:extLst>
                    </a:gridCol>
                    <a:gridCol w="789719">
                      <a:extLst>
                        <a:ext uri="{9D8B030D-6E8A-4147-A177-3AD203B41FA5}">
                          <a16:colId xmlns:a16="http://schemas.microsoft.com/office/drawing/2014/main" val="4075163699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4181091601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1483529068"/>
                        </a:ext>
                      </a:extLst>
                    </a:gridCol>
                    <a:gridCol w="1073416">
                      <a:extLst>
                        <a:ext uri="{9D8B030D-6E8A-4147-A177-3AD203B41FA5}">
                          <a16:colId xmlns:a16="http://schemas.microsoft.com/office/drawing/2014/main" val="1996163192"/>
                        </a:ext>
                      </a:extLst>
                    </a:gridCol>
                    <a:gridCol w="1797114">
                      <a:extLst>
                        <a:ext uri="{9D8B030D-6E8A-4147-A177-3AD203B41FA5}">
                          <a16:colId xmlns:a16="http://schemas.microsoft.com/office/drawing/2014/main" val="138496048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Assumption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Seed Length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Number of Calls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Remarks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1357005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0494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[HHR’ 06] [AGV’12]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3846" t="-206557" r="-636154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9886" t="-206557" r="-369886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9886" t="-206557" r="-269886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9886" t="-206557" r="-169886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452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[MZ’22]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3846" t="-306557" r="-636154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9886" t="-306557" r="-369886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9886" t="-306557" r="-269886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9886" t="-306557" r="-169886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2748427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[VZ’12][HRV’10][HHRVW’10]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3846" t="-406557" r="-636154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9886" t="-406557" r="-36988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9886" t="-406557" r="-26988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9886" t="-406557" r="-169886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Efficiency gap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3356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Our Construction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9886" t="-506557" r="-36988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9886" t="-506557" r="-169886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42881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Our </a:t>
                          </a:r>
                          <a:r>
                            <a:rPr lang="en-US" b="1" dirty="0">
                              <a:solidFill>
                                <a:srgbClr val="00B050"/>
                              </a:solidFill>
                            </a:rPr>
                            <a:t>Almost-UOWHF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 OWF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9886" t="-352381" r="-36988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9886" t="-352381" r="-16988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Non-adaptive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Almost-UOWHF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2758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2917AF-E216-7709-ABC2-86391D1E6F9D}"/>
                  </a:ext>
                </a:extLst>
              </p:cNvPr>
              <p:cNvSpPr txBox="1"/>
              <p:nvPr/>
            </p:nvSpPr>
            <p:spPr>
              <a:xfrm>
                <a:off x="4548641" y="2175956"/>
                <a:ext cx="4052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OWF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2917AF-E216-7709-ABC2-86391D1E6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41" y="2175956"/>
                <a:ext cx="4052611" cy="369332"/>
              </a:xfrm>
              <a:prstGeom prst="rect">
                <a:avLst/>
              </a:prstGeom>
              <a:blipFill>
                <a:blip r:embed="rId4"/>
                <a:stretch>
                  <a:fillRect l="-120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9DFEF2-D570-C6F5-7877-549AA8CE19C1}"/>
              </a:ext>
            </a:extLst>
          </p:cNvPr>
          <p:cNvSpPr txBox="1"/>
          <p:nvPr/>
        </p:nvSpPr>
        <p:spPr>
          <a:xfrm>
            <a:off x="2634916" y="5646474"/>
            <a:ext cx="692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efficiency gap between PRG and UOWHF if OWF is regular!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0D9F1-BCE8-5A69-28E9-09D53807155D}"/>
              </a:ext>
            </a:extLst>
          </p:cNvPr>
          <p:cNvSpPr txBox="1"/>
          <p:nvPr/>
        </p:nvSpPr>
        <p:spPr>
          <a:xfrm>
            <a:off x="1859623" y="6048217"/>
            <a:ext cx="986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Almost-UOWHF construction is very similar to HRV PRG construction.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B10BC2-56D8-A7E6-470C-D56E9B42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5D27C-919C-013F-3526-DBC2E2641A3B}"/>
              </a:ext>
            </a:extLst>
          </p:cNvPr>
          <p:cNvSpPr/>
          <p:nvPr/>
        </p:nvSpPr>
        <p:spPr>
          <a:xfrm>
            <a:off x="7181850" y="3105150"/>
            <a:ext cx="2247900" cy="107113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9F10120-D470-BBE8-AEC3-77886D4F11CA}"/>
                  </a:ext>
                </a:extLst>
              </p:cNvPr>
              <p:cNvSpPr/>
              <p:nvPr/>
            </p:nvSpPr>
            <p:spPr>
              <a:xfrm>
                <a:off x="8172539" y="1903372"/>
                <a:ext cx="3143250" cy="583138"/>
              </a:xfrm>
              <a:prstGeom prst="wedgeRectCallout">
                <a:avLst>
                  <a:gd name="adj1" fmla="val -15934"/>
                  <a:gd name="adj2" fmla="val 14007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Lower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calls</a:t>
                </a:r>
              </a:p>
              <a:p>
                <a:pPr algn="ctr"/>
                <a:r>
                  <a:rPr lang="en-US" dirty="0"/>
                  <a:t>[HS’ 12,16]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9F10120-D470-BBE8-AEC3-77886D4F1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39" y="1903372"/>
                <a:ext cx="3143250" cy="583138"/>
              </a:xfrm>
              <a:prstGeom prst="wedgeRectCallout">
                <a:avLst>
                  <a:gd name="adj1" fmla="val -15934"/>
                  <a:gd name="adj2" fmla="val 140077"/>
                </a:avLst>
              </a:prstGeom>
              <a:blipFill>
                <a:blip r:embed="rId5"/>
                <a:stretch>
                  <a:fillRect t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2E38841-2789-E04F-45B5-F046E945374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932426" y="6048217"/>
            <a:ext cx="420114" cy="452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7EE3DC-3358-15B7-3673-E72625A6A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25" y="4942473"/>
            <a:ext cx="11188557" cy="7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A3957-1F64-0236-6ABA-57FB2216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Constructions  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76BD9-D7AE-A044-8DD9-17229F5E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9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EC26D255-331B-EB1E-0E93-E6E767C0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36" y="4271006"/>
            <a:ext cx="4756510" cy="15657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B940F82-1996-E4B5-34A2-7565AD3A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14961" cy="1400530"/>
          </a:xfrm>
        </p:spPr>
        <p:txBody>
          <a:bodyPr/>
          <a:lstStyle/>
          <a:p>
            <a:r>
              <a:rPr lang="en-US" altLang="zh-CN" dirty="0"/>
              <a:t>A Candidate UOWHF </a:t>
            </a:r>
            <a:r>
              <a:rPr lang="en-US" altLang="zh-CN" sz="2800" dirty="0"/>
              <a:t>(the ‘right’ Construction)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17EE-560B-EB7D-5286-F1F90D60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50C2A0-4894-9AC2-4B4D-CE5B74E727AA}"/>
              </a:ext>
            </a:extLst>
          </p:cNvPr>
          <p:cNvSpPr/>
          <p:nvPr/>
        </p:nvSpPr>
        <p:spPr>
          <a:xfrm>
            <a:off x="1103312" y="1450575"/>
            <a:ext cx="3878995" cy="402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Framework: computational entropy</a:t>
            </a:r>
            <a:endParaRPr lang="zh-CN" altLang="en-US" sz="2000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EF952DDB-22C3-E341-95E7-A314DE3652E3}"/>
              </a:ext>
            </a:extLst>
          </p:cNvPr>
          <p:cNvSpPr/>
          <p:nvPr/>
        </p:nvSpPr>
        <p:spPr>
          <a:xfrm rot="5400000">
            <a:off x="1875677" y="6053269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72F19E-5807-6D59-C80E-68BF52F63327}"/>
                  </a:ext>
                </a:extLst>
              </p:cNvPr>
              <p:cNvSpPr txBox="1"/>
              <p:nvPr/>
            </p:nvSpPr>
            <p:spPr>
              <a:xfrm>
                <a:off x="2119303" y="5871568"/>
                <a:ext cx="3737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hash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72F19E-5807-6D59-C80E-68BF52F6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03" y="5871568"/>
                <a:ext cx="3737022" cy="400110"/>
              </a:xfrm>
              <a:prstGeom prst="rect">
                <a:avLst/>
              </a:prstGeom>
              <a:blipFill>
                <a:blip r:embed="rId4"/>
                <a:stretch>
                  <a:fillRect l="-1794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0488BBAE-EBAB-ED49-CD99-BE42FC1EC782}"/>
                  </a:ext>
                </a:extLst>
              </p:cNvPr>
              <p:cNvSpPr/>
              <p:nvPr/>
            </p:nvSpPr>
            <p:spPr>
              <a:xfrm>
                <a:off x="1103312" y="1853247"/>
                <a:ext cx="8946541" cy="21730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HRV PRG: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2000" dirty="0"/>
                  <a:t> has </a:t>
                </a:r>
                <a:r>
                  <a:rPr lang="en-US" altLang="zh-CN" sz="2000" u="sng" dirty="0">
                    <a:solidFill>
                      <a:srgbClr val="C00000"/>
                    </a:solidFill>
                  </a:rPr>
                  <a:t>next-bit </a:t>
                </a:r>
                <a:r>
                  <a:rPr lang="en-US" altLang="zh-CN" sz="2000" u="sng" dirty="0" err="1">
                    <a:solidFill>
                      <a:srgbClr val="C00000"/>
                    </a:solidFill>
                  </a:rPr>
                  <a:t>pseudoentropy</a:t>
                </a:r>
                <a:endParaRPr lang="en-US" altLang="zh-CN" sz="2000" u="sng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HRVVW UOWHF: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2000" dirty="0"/>
                  <a:t> has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inaccessible entropy </a:t>
                </a: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0488BBAE-EBAB-ED49-CD99-BE42FC1EC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1853247"/>
                <a:ext cx="8946541" cy="2173003"/>
              </a:xfrm>
              <a:prstGeom prst="rect">
                <a:avLst/>
              </a:prstGeom>
              <a:blipFill>
                <a:blip r:embed="rId5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30A5F73-1121-9A66-C34B-18BE705ECAAB}"/>
                  </a:ext>
                </a:extLst>
              </p:cNvPr>
              <p:cNvSpPr txBox="1"/>
              <p:nvPr/>
            </p:nvSpPr>
            <p:spPr>
              <a:xfrm>
                <a:off x="1260446" y="2098004"/>
                <a:ext cx="255654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Arbitrary OWF</a:t>
                </a:r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30A5F73-1121-9A66-C34B-18BE705E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46" y="2098004"/>
                <a:ext cx="2556545" cy="1015663"/>
              </a:xfrm>
              <a:prstGeom prst="rect">
                <a:avLst/>
              </a:prstGeom>
              <a:blipFill>
                <a:blip r:embed="rId6"/>
                <a:stretch>
                  <a:fillRect l="-2625" t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头: 右 44">
            <a:extLst>
              <a:ext uri="{FF2B5EF4-FFF2-40B4-BE49-F238E27FC236}">
                <a16:creationId xmlns:a16="http://schemas.microsoft.com/office/drawing/2014/main" id="{32D49729-AF64-29EF-2111-32BFD39E5408}"/>
              </a:ext>
            </a:extLst>
          </p:cNvPr>
          <p:cNvSpPr/>
          <p:nvPr/>
        </p:nvSpPr>
        <p:spPr>
          <a:xfrm>
            <a:off x="3360072" y="2308335"/>
            <a:ext cx="572904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7C64BD3-6CE3-76D9-0C2D-C1311C950AF9}"/>
                  </a:ext>
                </a:extLst>
              </p:cNvPr>
              <p:cNvSpPr txBox="1"/>
              <p:nvPr/>
            </p:nvSpPr>
            <p:spPr>
              <a:xfrm>
                <a:off x="4007025" y="2098004"/>
                <a:ext cx="2290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/>
                  <a:t>Computatio</a:t>
                </a:r>
                <a:r>
                  <a:rPr lang="en-US" altLang="zh-CN" sz="2000" dirty="0"/>
                  <a:t>nal entropy generator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7C64BD3-6CE3-76D9-0C2D-C1311C95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25" y="2098004"/>
                <a:ext cx="2290195" cy="1015663"/>
              </a:xfrm>
              <a:prstGeom prst="rect">
                <a:avLst/>
              </a:prstGeom>
              <a:blipFill>
                <a:blip r:embed="rId7"/>
                <a:stretch>
                  <a:fillRect l="-2660" t="-2994" b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箭头: 右 46">
            <a:extLst>
              <a:ext uri="{FF2B5EF4-FFF2-40B4-BE49-F238E27FC236}">
                <a16:creationId xmlns:a16="http://schemas.microsoft.com/office/drawing/2014/main" id="{5E7E16C7-68DB-E4AE-DCA5-B26930B1761F}"/>
              </a:ext>
            </a:extLst>
          </p:cNvPr>
          <p:cNvSpPr/>
          <p:nvPr/>
        </p:nvSpPr>
        <p:spPr>
          <a:xfrm>
            <a:off x="6487254" y="2310067"/>
            <a:ext cx="1331286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3B2E137-553A-E2E9-1F80-F74B9802945D}"/>
              </a:ext>
            </a:extLst>
          </p:cNvPr>
          <p:cNvSpPr txBox="1"/>
          <p:nvPr/>
        </p:nvSpPr>
        <p:spPr>
          <a:xfrm>
            <a:off x="6161546" y="2534002"/>
            <a:ext cx="275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Manipulating entropy and extraction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CF10AC4-69B1-1591-4452-3BF51BB37A03}"/>
              </a:ext>
            </a:extLst>
          </p:cNvPr>
          <p:cNvSpPr txBox="1"/>
          <p:nvPr/>
        </p:nvSpPr>
        <p:spPr>
          <a:xfrm>
            <a:off x="7909336" y="2228277"/>
            <a:ext cx="275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PRG, UOWHF, …</a:t>
            </a:r>
            <a:endParaRPr lang="zh-CN" altLang="en-US" sz="2000" dirty="0"/>
          </a:p>
        </p:txBody>
      </p:sp>
      <p:sp>
        <p:nvSpPr>
          <p:cNvPr id="51" name="左大括号 50">
            <a:extLst>
              <a:ext uri="{FF2B5EF4-FFF2-40B4-BE49-F238E27FC236}">
                <a16:creationId xmlns:a16="http://schemas.microsoft.com/office/drawing/2014/main" id="{6445076E-AE13-53B4-7A3E-A36DC9C24A94}"/>
              </a:ext>
            </a:extLst>
          </p:cNvPr>
          <p:cNvSpPr/>
          <p:nvPr/>
        </p:nvSpPr>
        <p:spPr>
          <a:xfrm>
            <a:off x="758957" y="4493034"/>
            <a:ext cx="255705" cy="1341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A3030B7-804E-BF48-072B-9B72714C7F9F}"/>
                  </a:ext>
                </a:extLst>
              </p:cNvPr>
              <p:cNvSpPr txBox="1"/>
              <p:nvPr/>
            </p:nvSpPr>
            <p:spPr>
              <a:xfrm>
                <a:off x="-1792" y="4803660"/>
                <a:ext cx="10406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algn="ctr"/>
                <a:r>
                  <a:rPr lang="en-US" altLang="zh-CN" sz="2000" dirty="0"/>
                  <a:t>rows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A3030B7-804E-BF48-072B-9B72714C7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2" y="4803660"/>
                <a:ext cx="1040605" cy="707886"/>
              </a:xfrm>
              <a:prstGeom prst="rect">
                <a:avLst/>
              </a:prstGeom>
              <a:blipFill>
                <a:blip r:embed="rId9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大括号 52">
            <a:extLst>
              <a:ext uri="{FF2B5EF4-FFF2-40B4-BE49-F238E27FC236}">
                <a16:creationId xmlns:a16="http://schemas.microsoft.com/office/drawing/2014/main" id="{FDE601E9-212E-52FB-E5F8-784CAC81EBA9}"/>
              </a:ext>
            </a:extLst>
          </p:cNvPr>
          <p:cNvSpPr/>
          <p:nvPr/>
        </p:nvSpPr>
        <p:spPr>
          <a:xfrm rot="16200000">
            <a:off x="3659796" y="4193495"/>
            <a:ext cx="255706" cy="42787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4197891-FB2E-0495-249E-8EC4B3318497}"/>
                  </a:ext>
                </a:extLst>
              </p:cNvPr>
              <p:cNvSpPr txBox="1"/>
              <p:nvPr/>
            </p:nvSpPr>
            <p:spPr>
              <a:xfrm>
                <a:off x="2981432" y="6417469"/>
                <a:ext cx="17857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columns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4197891-FB2E-0495-249E-8EC4B3318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32" y="6417469"/>
                <a:ext cx="1785782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4890138-6230-F914-27D0-EDB19AEDE5F1}"/>
                  </a:ext>
                </a:extLst>
              </p:cNvPr>
              <p:cNvSpPr/>
              <p:nvPr/>
            </p:nvSpPr>
            <p:spPr>
              <a:xfrm>
                <a:off x="1553978" y="438775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4890138-6230-F914-27D0-EDB19AEDE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78" y="4387750"/>
                <a:ext cx="1125608" cy="335559"/>
              </a:xfrm>
              <a:prstGeom prst="rect">
                <a:avLst/>
              </a:prstGeom>
              <a:blipFill>
                <a:blip r:embed="rId11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7FA3BE-276B-F47B-9981-36C4D1326344}"/>
                  </a:ext>
                </a:extLst>
              </p:cNvPr>
              <p:cNvSpPr/>
              <p:nvPr/>
            </p:nvSpPr>
            <p:spPr>
              <a:xfrm>
                <a:off x="2679586" y="438775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7FA3BE-276B-F47B-9981-36C4D1326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86" y="4387750"/>
                <a:ext cx="1125608" cy="335559"/>
              </a:xfrm>
              <a:prstGeom prst="rect">
                <a:avLst/>
              </a:prstGeom>
              <a:blipFill>
                <a:blip r:embed="rId12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1A8C8CE-1EB1-6F72-EC78-2E3D01281166}"/>
                  </a:ext>
                </a:extLst>
              </p:cNvPr>
              <p:cNvSpPr/>
              <p:nvPr/>
            </p:nvSpPr>
            <p:spPr>
              <a:xfrm>
                <a:off x="4930802" y="4387750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1A8C8CE-1EB1-6F72-EC78-2E3D01281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02" y="4387750"/>
                <a:ext cx="1125608" cy="335559"/>
              </a:xfrm>
              <a:prstGeom prst="rect">
                <a:avLst/>
              </a:prstGeom>
              <a:blipFill>
                <a:blip r:embed="rId13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C5C3ED4E-8B62-5642-DE62-ED5FF8EEE94A}"/>
                  </a:ext>
                </a:extLst>
              </p:cNvPr>
              <p:cNvSpPr/>
              <p:nvPr/>
            </p:nvSpPr>
            <p:spPr>
              <a:xfrm>
                <a:off x="3808954" y="4387902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C5C3ED4E-8B62-5642-DE62-ED5FF8EEE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54" y="4387902"/>
                <a:ext cx="1125608" cy="3355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18819B8-8B11-8163-5206-FCDEFAC1A78A}"/>
                  </a:ext>
                </a:extLst>
              </p:cNvPr>
              <p:cNvSpPr/>
              <p:nvPr/>
            </p:nvSpPr>
            <p:spPr>
              <a:xfrm>
                <a:off x="1396844" y="472254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18819B8-8B11-8163-5206-FCDEFAC1A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44" y="4722549"/>
                <a:ext cx="1125608" cy="335559"/>
              </a:xfrm>
              <a:prstGeom prst="rect">
                <a:avLst/>
              </a:prstGeom>
              <a:blipFill>
                <a:blip r:embed="rId15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C178DE6B-8A7D-B99C-53CE-B753CD5F9751}"/>
                  </a:ext>
                </a:extLst>
              </p:cNvPr>
              <p:cNvSpPr/>
              <p:nvPr/>
            </p:nvSpPr>
            <p:spPr>
              <a:xfrm>
                <a:off x="2521276" y="472254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C178DE6B-8A7D-B99C-53CE-B753CD5F9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76" y="4722549"/>
                <a:ext cx="1125608" cy="335559"/>
              </a:xfrm>
              <a:prstGeom prst="rect">
                <a:avLst/>
              </a:prstGeom>
              <a:blipFill>
                <a:blip r:embed="rId16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A202A27-5946-3DA8-032F-2C06EB76713C}"/>
                  </a:ext>
                </a:extLst>
              </p:cNvPr>
              <p:cNvSpPr/>
              <p:nvPr/>
            </p:nvSpPr>
            <p:spPr>
              <a:xfrm>
                <a:off x="4781846" y="472300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A202A27-5946-3DA8-032F-2C06EB767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46" y="4723005"/>
                <a:ext cx="1125608" cy="335559"/>
              </a:xfrm>
              <a:prstGeom prst="rect">
                <a:avLst/>
              </a:prstGeom>
              <a:blipFill>
                <a:blip r:embed="rId17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F577AB8-54D3-3323-A27B-620BF969BF85}"/>
                  </a:ext>
                </a:extLst>
              </p:cNvPr>
              <p:cNvSpPr/>
              <p:nvPr/>
            </p:nvSpPr>
            <p:spPr>
              <a:xfrm>
                <a:off x="3659998" y="472315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F577AB8-54D3-3323-A27B-620BF969B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98" y="4723157"/>
                <a:ext cx="1125608" cy="3355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EC43ACB-9AA4-934D-3EC8-A4AE8095D873}"/>
                  </a:ext>
                </a:extLst>
              </p:cNvPr>
              <p:cNvSpPr/>
              <p:nvPr/>
            </p:nvSpPr>
            <p:spPr>
              <a:xfrm>
                <a:off x="1551065" y="5058412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9EC43ACB-9AA4-934D-3EC8-A4AE8095D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65" y="5058412"/>
                <a:ext cx="1125608" cy="3355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B2E64AA-4D60-EEAE-2FD0-D14D1B3A42D9}"/>
                  </a:ext>
                </a:extLst>
              </p:cNvPr>
              <p:cNvSpPr/>
              <p:nvPr/>
            </p:nvSpPr>
            <p:spPr>
              <a:xfrm>
                <a:off x="2676673" y="5058412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B2E64AA-4D60-EEAE-2FD0-D14D1B3A4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673" y="5058412"/>
                <a:ext cx="1125608" cy="3355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7616755-1BAD-57FB-CE5F-93333D3F7ADA}"/>
                  </a:ext>
                </a:extLst>
              </p:cNvPr>
              <p:cNvSpPr/>
              <p:nvPr/>
            </p:nvSpPr>
            <p:spPr>
              <a:xfrm>
                <a:off x="4927889" y="5058412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7616755-1BAD-57FB-CE5F-93333D3F7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89" y="5058412"/>
                <a:ext cx="1125608" cy="3355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BF5B700-CE94-2ABF-EAD5-060BA3C73FCD}"/>
                  </a:ext>
                </a:extLst>
              </p:cNvPr>
              <p:cNvSpPr/>
              <p:nvPr/>
            </p:nvSpPr>
            <p:spPr>
              <a:xfrm>
                <a:off x="3806041" y="505856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3BF5B700-CE94-2ABF-EAD5-060BA3C7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41" y="5058564"/>
                <a:ext cx="1125608" cy="33555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6580C87-271E-073C-6AF5-15BF96ACC251}"/>
                  </a:ext>
                </a:extLst>
              </p:cNvPr>
              <p:cNvSpPr/>
              <p:nvPr/>
            </p:nvSpPr>
            <p:spPr>
              <a:xfrm>
                <a:off x="1787133" y="539321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6580C87-271E-073C-6AF5-15BF96AC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133" y="5393211"/>
                <a:ext cx="1125608" cy="335559"/>
              </a:xfrm>
              <a:prstGeom prst="rect">
                <a:avLst/>
              </a:prstGeom>
              <a:blipFill>
                <a:blip r:embed="rId23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5C87A5-B91C-A699-0D3C-3E0A9B3F8CEC}"/>
                  </a:ext>
                </a:extLst>
              </p:cNvPr>
              <p:cNvSpPr/>
              <p:nvPr/>
            </p:nvSpPr>
            <p:spPr>
              <a:xfrm>
                <a:off x="2912741" y="539321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A5C87A5-B91C-A699-0D3C-3E0A9B3F8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41" y="5393211"/>
                <a:ext cx="1125608" cy="335559"/>
              </a:xfrm>
              <a:prstGeom prst="rect">
                <a:avLst/>
              </a:prstGeom>
              <a:blipFill>
                <a:blip r:embed="rId24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EC00DEA2-3A66-6C67-EE95-CFADE48E2458}"/>
                  </a:ext>
                </a:extLst>
              </p:cNvPr>
              <p:cNvSpPr/>
              <p:nvPr/>
            </p:nvSpPr>
            <p:spPr>
              <a:xfrm>
                <a:off x="5163957" y="539321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EC00DEA2-3A66-6C67-EE95-CFADE48E2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957" y="5393211"/>
                <a:ext cx="1125608" cy="335559"/>
              </a:xfrm>
              <a:prstGeom prst="rect">
                <a:avLst/>
              </a:prstGeom>
              <a:blipFill>
                <a:blip r:embed="rId2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881C8082-7AE6-8664-823B-9639D04C30AB}"/>
                  </a:ext>
                </a:extLst>
              </p:cNvPr>
              <p:cNvSpPr/>
              <p:nvPr/>
            </p:nvSpPr>
            <p:spPr>
              <a:xfrm>
                <a:off x="4042109" y="539336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881C8082-7AE6-8664-823B-9639D04C3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09" y="5393363"/>
                <a:ext cx="1125608" cy="33555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68FAC7AC-64C3-E365-07B9-B3962F34E214}"/>
              </a:ext>
            </a:extLst>
          </p:cNvPr>
          <p:cNvSpPr/>
          <p:nvPr/>
        </p:nvSpPr>
        <p:spPr>
          <a:xfrm>
            <a:off x="1064484" y="4124791"/>
            <a:ext cx="850121" cy="185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EB00D5-6B2F-51EE-81B9-B47B9B487D6D}"/>
              </a:ext>
            </a:extLst>
          </p:cNvPr>
          <p:cNvSpPr/>
          <p:nvPr/>
        </p:nvSpPr>
        <p:spPr>
          <a:xfrm>
            <a:off x="5810354" y="4113523"/>
            <a:ext cx="850121" cy="185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16CB9D-DA3E-15F8-8B4D-C8A38A3B1045}"/>
              </a:ext>
            </a:extLst>
          </p:cNvPr>
          <p:cNvSpPr/>
          <p:nvPr/>
        </p:nvSpPr>
        <p:spPr>
          <a:xfrm>
            <a:off x="1922304" y="4143915"/>
            <a:ext cx="98325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0EAE8545-5392-5C0F-B8CE-1533DA2D122C}"/>
              </a:ext>
            </a:extLst>
          </p:cNvPr>
          <p:cNvSpPr/>
          <p:nvPr/>
        </p:nvSpPr>
        <p:spPr>
          <a:xfrm>
            <a:off x="6886518" y="5586163"/>
            <a:ext cx="4666438" cy="794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HRV PRG :  repetition + random shift,</a:t>
            </a:r>
          </a:p>
          <a:p>
            <a:r>
              <a:rPr lang="en-US" altLang="zh-CN" sz="2000" dirty="0"/>
              <a:t>drop unpopulated columns, hash more bits</a:t>
            </a:r>
          </a:p>
        </p:txBody>
      </p:sp>
      <p:sp>
        <p:nvSpPr>
          <p:cNvPr id="76" name="对话气泡: 矩形 75">
            <a:extLst>
              <a:ext uri="{FF2B5EF4-FFF2-40B4-BE49-F238E27FC236}">
                <a16:creationId xmlns:a16="http://schemas.microsoft.com/office/drawing/2014/main" id="{06F9F395-5A4D-7890-1AEF-AE27E3E33169}"/>
              </a:ext>
            </a:extLst>
          </p:cNvPr>
          <p:cNvSpPr/>
          <p:nvPr/>
        </p:nvSpPr>
        <p:spPr>
          <a:xfrm>
            <a:off x="4328679" y="3936098"/>
            <a:ext cx="2173419" cy="360892"/>
          </a:xfrm>
          <a:prstGeom prst="wedgeRectCallout">
            <a:avLst>
              <a:gd name="adj1" fmla="val 14542"/>
              <a:gd name="adj2" fmla="val -76715"/>
            </a:avLst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Next-bit version?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7" name="对话气泡: 矩形 76">
            <a:extLst>
              <a:ext uri="{FF2B5EF4-FFF2-40B4-BE49-F238E27FC236}">
                <a16:creationId xmlns:a16="http://schemas.microsoft.com/office/drawing/2014/main" id="{1B16B725-2606-BCEB-158D-2ECAD4D2B398}"/>
              </a:ext>
            </a:extLst>
          </p:cNvPr>
          <p:cNvSpPr/>
          <p:nvPr/>
        </p:nvSpPr>
        <p:spPr>
          <a:xfrm>
            <a:off x="6096000" y="1304841"/>
            <a:ext cx="2532185" cy="449865"/>
          </a:xfrm>
          <a:prstGeom prst="wedgeRectCallout">
            <a:avLst>
              <a:gd name="adj1" fmla="val -8474"/>
              <a:gd name="adj2" fmla="val -90117"/>
            </a:avLst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Similar to HRV PRG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标注: 弯曲线形 10">
                <a:extLst>
                  <a:ext uri="{FF2B5EF4-FFF2-40B4-BE49-F238E27FC236}">
                    <a16:creationId xmlns:a16="http://schemas.microsoft.com/office/drawing/2014/main" id="{FED995BC-BACA-9C99-DCAB-BAFFEF634ABC}"/>
                  </a:ext>
                </a:extLst>
              </p:cNvPr>
              <p:cNvSpPr/>
              <p:nvPr/>
            </p:nvSpPr>
            <p:spPr>
              <a:xfrm>
                <a:off x="6895688" y="3337831"/>
                <a:ext cx="4648099" cy="2079576"/>
              </a:xfrm>
              <a:prstGeom prst="borderCallout2">
                <a:avLst>
                  <a:gd name="adj1" fmla="val -1060"/>
                  <a:gd name="adj2" fmla="val 8313"/>
                  <a:gd name="adj3" fmla="val -5410"/>
                  <a:gd name="adj4" fmla="val 3654"/>
                  <a:gd name="adj5" fmla="val 8613"/>
                  <a:gd name="adj6" fmla="val -18779"/>
                </a:avLst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0" dirty="0"/>
                  <a:t> Write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0 , 1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←[ℓ]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dirty="0"/>
                  <a:t>: Shannon entropy) </a:t>
                </a:r>
              </a:p>
              <a:p>
                <a:r>
                  <a:rPr lang="en-US" altLang="zh-CN" dirty="0"/>
                  <a:t>That is, on average, </a:t>
                </a:r>
              </a:p>
              <a:p>
                <a:r>
                  <a:rPr lang="en-US" altLang="zh-CN" dirty="0"/>
                  <a:t>each bit exhibit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extra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pseudoentropy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11" name="标注: 弯曲线形 10">
                <a:extLst>
                  <a:ext uri="{FF2B5EF4-FFF2-40B4-BE49-F238E27FC236}">
                    <a16:creationId xmlns:a16="http://schemas.microsoft.com/office/drawing/2014/main" id="{FED995BC-BACA-9C99-DCAB-BAFFEF634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88" y="3337831"/>
                <a:ext cx="4648099" cy="2079576"/>
              </a:xfrm>
              <a:prstGeom prst="borderCallout2">
                <a:avLst>
                  <a:gd name="adj1" fmla="val -1060"/>
                  <a:gd name="adj2" fmla="val 8313"/>
                  <a:gd name="adj3" fmla="val -5410"/>
                  <a:gd name="adj4" fmla="val 3654"/>
                  <a:gd name="adj5" fmla="val 8613"/>
                  <a:gd name="adj6" fmla="val -18779"/>
                </a:avLst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1" grpId="0" animBg="1"/>
      <p:bldP spid="52" grpId="0"/>
      <p:bldP spid="53" grpId="0" animBg="1"/>
      <p:bldP spid="54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" grpId="0" animBg="1"/>
      <p:bldP spid="32" grpId="0" animBg="1"/>
      <p:bldP spid="3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0F82-1996-E4B5-34A2-7565AD3A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24755" cy="1400530"/>
          </a:xfrm>
        </p:spPr>
        <p:txBody>
          <a:bodyPr/>
          <a:lstStyle/>
          <a:p>
            <a:r>
              <a:rPr lang="en-US" altLang="zh-CN" dirty="0"/>
              <a:t>A Candidate UOWHF </a:t>
            </a:r>
            <a:r>
              <a:rPr lang="en-US" altLang="zh-CN" sz="2800" dirty="0"/>
              <a:t>(the ‘right’ Construction) cont’d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17EE-560B-EB7D-5286-F1F90D60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68DF-9732-424E-9F77-16E12D4B3C71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8E6D307-AD37-862E-6B35-3CA97D155021}"/>
                  </a:ext>
                </a:extLst>
              </p:cNvPr>
              <p:cNvSpPr/>
              <p:nvPr/>
            </p:nvSpPr>
            <p:spPr>
              <a:xfrm>
                <a:off x="1083216" y="1719503"/>
                <a:ext cx="9007434" cy="18478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endParaRPr lang="en-US" altLang="zh-CN" sz="2000" dirty="0"/>
              </a:p>
              <a:p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HRV PRG: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has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next-bit </a:t>
                </a:r>
                <a:r>
                  <a:rPr lang="en-US" altLang="zh-CN" sz="2000" dirty="0" err="1">
                    <a:solidFill>
                      <a:srgbClr val="C00000"/>
                    </a:solidFill>
                  </a:rPr>
                  <a:t>pseudoentropy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►"/>
                </a:pPr>
                <a:r>
                  <a:rPr lang="en-US" altLang="zh-CN" sz="2000" dirty="0"/>
                  <a:t>HRVVW UOWHF: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sz="2000" dirty="0"/>
                  <a:t> has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inaccessible entropy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8E6D307-AD37-862E-6B35-3CA97D155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16" y="1719503"/>
                <a:ext cx="9007434" cy="1847867"/>
              </a:xfrm>
              <a:prstGeom prst="rect">
                <a:avLst/>
              </a:prstGeom>
              <a:blipFill>
                <a:blip r:embed="rId3"/>
                <a:stretch>
                  <a:fillRect l="-541" b="-7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A50C2A0-4894-9AC2-4B4D-CE5B74E727AA}"/>
              </a:ext>
            </a:extLst>
          </p:cNvPr>
          <p:cNvSpPr/>
          <p:nvPr/>
        </p:nvSpPr>
        <p:spPr>
          <a:xfrm>
            <a:off x="1083216" y="1384595"/>
            <a:ext cx="3951009" cy="3349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Framework: computational entropy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BB12D23-73A6-562E-9FAB-3CB477F4CBA0}"/>
                  </a:ext>
                </a:extLst>
              </p:cNvPr>
              <p:cNvSpPr txBox="1"/>
              <p:nvPr/>
            </p:nvSpPr>
            <p:spPr>
              <a:xfrm>
                <a:off x="1240350" y="1964260"/>
                <a:ext cx="255654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Arbitrary OWF</a:t>
                </a:r>
              </a:p>
              <a:p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BB12D23-73A6-562E-9FAB-3CB477F4C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0" y="1964260"/>
                <a:ext cx="2556545" cy="1015663"/>
              </a:xfrm>
              <a:prstGeom prst="rect">
                <a:avLst/>
              </a:prstGeom>
              <a:blipFill>
                <a:blip r:embed="rId4"/>
                <a:stretch>
                  <a:fillRect l="-2381" t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BE6E3F9A-2665-59B0-4BED-792D9DAADB61}"/>
              </a:ext>
            </a:extLst>
          </p:cNvPr>
          <p:cNvSpPr/>
          <p:nvPr/>
        </p:nvSpPr>
        <p:spPr>
          <a:xfrm>
            <a:off x="3339976" y="2174591"/>
            <a:ext cx="572904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6E1F53-57B6-EF78-DA17-1A6DE72C0192}"/>
                  </a:ext>
                </a:extLst>
              </p:cNvPr>
              <p:cNvSpPr txBox="1"/>
              <p:nvPr/>
            </p:nvSpPr>
            <p:spPr>
              <a:xfrm>
                <a:off x="3986929" y="1964260"/>
                <a:ext cx="2290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err="1"/>
                  <a:t>Computatio</a:t>
                </a:r>
                <a:r>
                  <a:rPr lang="en-US" altLang="zh-CN" sz="2000" dirty="0"/>
                  <a:t>nal entropy generator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6E1F53-57B6-EF78-DA17-1A6DE72C0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29" y="1964260"/>
                <a:ext cx="2290195" cy="1015663"/>
              </a:xfrm>
              <a:prstGeom prst="rect">
                <a:avLst/>
              </a:prstGeom>
              <a:blipFill>
                <a:blip r:embed="rId5"/>
                <a:stretch>
                  <a:fillRect l="-2660" t="-2994" b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F61B23B7-D454-5D00-66CB-6D8CC741B928}"/>
              </a:ext>
            </a:extLst>
          </p:cNvPr>
          <p:cNvSpPr/>
          <p:nvPr/>
        </p:nvSpPr>
        <p:spPr>
          <a:xfrm>
            <a:off x="6467158" y="2176323"/>
            <a:ext cx="1331286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205DD6-F91E-0341-D5A0-D8657238636D}"/>
              </a:ext>
            </a:extLst>
          </p:cNvPr>
          <p:cNvSpPr txBox="1"/>
          <p:nvPr/>
        </p:nvSpPr>
        <p:spPr>
          <a:xfrm>
            <a:off x="6141450" y="2400258"/>
            <a:ext cx="275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Manipulating entropy and extraction</a:t>
            </a:r>
            <a:endParaRPr lang="zh-CN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64960C-D1E2-3CCC-2B00-1C45B5C2BFC1}"/>
              </a:ext>
            </a:extLst>
          </p:cNvPr>
          <p:cNvSpPr txBox="1"/>
          <p:nvPr/>
        </p:nvSpPr>
        <p:spPr>
          <a:xfrm>
            <a:off x="7889240" y="2094533"/>
            <a:ext cx="275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PRG, UOWHF, …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20084B2-60A2-E710-850E-F5583633F517}"/>
                  </a:ext>
                </a:extLst>
              </p:cNvPr>
              <p:cNvSpPr/>
              <p:nvPr/>
            </p:nvSpPr>
            <p:spPr>
              <a:xfrm>
                <a:off x="1240350" y="446677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20084B2-60A2-E710-850E-F5583633F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0" y="4466774"/>
                <a:ext cx="1125608" cy="335559"/>
              </a:xfrm>
              <a:prstGeom prst="rect">
                <a:avLst/>
              </a:prstGeom>
              <a:blipFill>
                <a:blip r:embed="rId6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DE42EB7-255A-23CB-C7F9-B8527926381B}"/>
                  </a:ext>
                </a:extLst>
              </p:cNvPr>
              <p:cNvSpPr/>
              <p:nvPr/>
            </p:nvSpPr>
            <p:spPr>
              <a:xfrm>
                <a:off x="2365958" y="446677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DE42EB7-255A-23CB-C7F9-B85279263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58" y="4466774"/>
                <a:ext cx="1125608" cy="335559"/>
              </a:xfrm>
              <a:prstGeom prst="rect">
                <a:avLst/>
              </a:prstGeom>
              <a:blipFill>
                <a:blip r:embed="rId7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455971B-20FB-306E-C81F-53B6EBC4B7AC}"/>
                  </a:ext>
                </a:extLst>
              </p:cNvPr>
              <p:cNvSpPr/>
              <p:nvPr/>
            </p:nvSpPr>
            <p:spPr>
              <a:xfrm>
                <a:off x="4617174" y="4466774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455971B-20FB-306E-C81F-53B6EBC4B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174" y="4466774"/>
                <a:ext cx="1125608" cy="335559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C4F238C-1086-550F-9C3E-DCCA3B456372}"/>
                  </a:ext>
                </a:extLst>
              </p:cNvPr>
              <p:cNvSpPr/>
              <p:nvPr/>
            </p:nvSpPr>
            <p:spPr>
              <a:xfrm>
                <a:off x="3495326" y="446692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C4F238C-1086-550F-9C3E-DCCA3B45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26" y="4466926"/>
                <a:ext cx="1125608" cy="3355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ECCA0FE-7970-DDDB-7F1E-8123FC816767}"/>
                  </a:ext>
                </a:extLst>
              </p:cNvPr>
              <p:cNvSpPr/>
              <p:nvPr/>
            </p:nvSpPr>
            <p:spPr>
              <a:xfrm>
                <a:off x="1083216" y="480157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ECCA0FE-7970-DDDB-7F1E-8123FC816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16" y="4801573"/>
                <a:ext cx="1125608" cy="335559"/>
              </a:xfrm>
              <a:prstGeom prst="rect">
                <a:avLst/>
              </a:prstGeom>
              <a:blipFill>
                <a:blip r:embed="rId10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D77D178-F84F-5788-E8BF-F09A186D3F1C}"/>
                  </a:ext>
                </a:extLst>
              </p:cNvPr>
              <p:cNvSpPr/>
              <p:nvPr/>
            </p:nvSpPr>
            <p:spPr>
              <a:xfrm>
                <a:off x="2207648" y="4801573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D77D178-F84F-5788-E8BF-F09A186D3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48" y="4801573"/>
                <a:ext cx="1125608" cy="335559"/>
              </a:xfrm>
              <a:prstGeom prst="rect">
                <a:avLst/>
              </a:prstGeom>
              <a:blipFill>
                <a:blip r:embed="rId11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6BCF08B-BA55-BC24-DB71-A3039E0DC682}"/>
                  </a:ext>
                </a:extLst>
              </p:cNvPr>
              <p:cNvSpPr/>
              <p:nvPr/>
            </p:nvSpPr>
            <p:spPr>
              <a:xfrm>
                <a:off x="4468218" y="4802029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6BCF08B-BA55-BC24-DB71-A3039E0DC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18" y="4802029"/>
                <a:ext cx="1125608" cy="335559"/>
              </a:xfrm>
              <a:prstGeom prst="rect">
                <a:avLst/>
              </a:prstGeom>
              <a:blipFill>
                <a:blip r:embed="rId12"/>
                <a:stretch>
                  <a:fillRect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56355F3-48F0-F62D-B6CA-68511DA4FC00}"/>
                  </a:ext>
                </a:extLst>
              </p:cNvPr>
              <p:cNvSpPr/>
              <p:nvPr/>
            </p:nvSpPr>
            <p:spPr>
              <a:xfrm>
                <a:off x="3346370" y="4802181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56355F3-48F0-F62D-B6CA-68511DA4F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370" y="4802181"/>
                <a:ext cx="1125608" cy="335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74DA4C-1E70-3D69-C149-FC9151007AC3}"/>
                  </a:ext>
                </a:extLst>
              </p:cNvPr>
              <p:cNvSpPr/>
              <p:nvPr/>
            </p:nvSpPr>
            <p:spPr>
              <a:xfrm>
                <a:off x="1237437" y="513743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74DA4C-1E70-3D69-C149-FC9151007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37" y="5137436"/>
                <a:ext cx="1125608" cy="3355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46B4322-2BE2-2EF0-82A2-513DE9E583CB}"/>
                  </a:ext>
                </a:extLst>
              </p:cNvPr>
              <p:cNvSpPr/>
              <p:nvPr/>
            </p:nvSpPr>
            <p:spPr>
              <a:xfrm>
                <a:off x="2363045" y="513743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46B4322-2BE2-2EF0-82A2-513DE9E58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45" y="5137436"/>
                <a:ext cx="1125608" cy="3355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A0B42F4-0592-BA16-58B4-0C155CEA56E9}"/>
                  </a:ext>
                </a:extLst>
              </p:cNvPr>
              <p:cNvSpPr/>
              <p:nvPr/>
            </p:nvSpPr>
            <p:spPr>
              <a:xfrm>
                <a:off x="4614261" y="5137436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A0B42F4-0592-BA16-58B4-0C155CEA5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61" y="5137436"/>
                <a:ext cx="1125608" cy="3355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BF9DD77-2917-54F3-B9F7-1089DA989D4E}"/>
                  </a:ext>
                </a:extLst>
              </p:cNvPr>
              <p:cNvSpPr/>
              <p:nvPr/>
            </p:nvSpPr>
            <p:spPr>
              <a:xfrm>
                <a:off x="3492413" y="5137588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BF9DD77-2917-54F3-B9F7-1089DA989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13" y="5137588"/>
                <a:ext cx="1125608" cy="3355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824923F-8B8B-7132-CD21-933CA30AE9EB}"/>
                  </a:ext>
                </a:extLst>
              </p:cNvPr>
              <p:cNvSpPr/>
              <p:nvPr/>
            </p:nvSpPr>
            <p:spPr>
              <a:xfrm>
                <a:off x="1473505" y="547223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824923F-8B8B-7132-CD21-933CA30AE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05" y="5472235"/>
                <a:ext cx="1125608" cy="335559"/>
              </a:xfrm>
              <a:prstGeom prst="rect">
                <a:avLst/>
              </a:prstGeom>
              <a:blipFill>
                <a:blip r:embed="rId18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5B81EB6-8A05-5F6E-441E-4B0F87EABE7C}"/>
                  </a:ext>
                </a:extLst>
              </p:cNvPr>
              <p:cNvSpPr/>
              <p:nvPr/>
            </p:nvSpPr>
            <p:spPr>
              <a:xfrm>
                <a:off x="2599113" y="547223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5B81EB6-8A05-5F6E-441E-4B0F87EAB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13" y="5472235"/>
                <a:ext cx="1125608" cy="335559"/>
              </a:xfrm>
              <a:prstGeom prst="rect">
                <a:avLst/>
              </a:prstGeom>
              <a:blipFill>
                <a:blip r:embed="rId19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A95632C-0BD9-C23F-AA99-DF2F6F463456}"/>
                  </a:ext>
                </a:extLst>
              </p:cNvPr>
              <p:cNvSpPr/>
              <p:nvPr/>
            </p:nvSpPr>
            <p:spPr>
              <a:xfrm>
                <a:off x="4850329" y="5472235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A95632C-0BD9-C23F-AA99-DF2F6F463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29" y="5472235"/>
                <a:ext cx="1125608" cy="335559"/>
              </a:xfrm>
              <a:prstGeom prst="rect">
                <a:avLst/>
              </a:prstGeom>
              <a:blipFill>
                <a:blip r:embed="rId20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1DB7E8C-54D3-E7F7-65B4-A2A80EBF8060}"/>
                  </a:ext>
                </a:extLst>
              </p:cNvPr>
              <p:cNvSpPr/>
              <p:nvPr/>
            </p:nvSpPr>
            <p:spPr>
              <a:xfrm>
                <a:off x="3728481" y="5472387"/>
                <a:ext cx="1125608" cy="335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1DB7E8C-54D3-E7F7-65B4-A2A80EBF8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81" y="5472387"/>
                <a:ext cx="1125608" cy="3355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EF952DDB-22C3-E341-95E7-A314DE3652E3}"/>
              </a:ext>
            </a:extLst>
          </p:cNvPr>
          <p:cNvSpPr/>
          <p:nvPr/>
        </p:nvSpPr>
        <p:spPr>
          <a:xfrm rot="5400000">
            <a:off x="1576681" y="6118163"/>
            <a:ext cx="221452" cy="22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72F19E-5807-6D59-C80E-68BF52F63327}"/>
                  </a:ext>
                </a:extLst>
              </p:cNvPr>
              <p:cNvSpPr txBox="1"/>
              <p:nvPr/>
            </p:nvSpPr>
            <p:spPr>
              <a:xfrm>
                <a:off x="1871436" y="6046330"/>
                <a:ext cx="1381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hash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472F19E-5807-6D59-C80E-68BF52F6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36" y="6046330"/>
                <a:ext cx="1381939" cy="400110"/>
              </a:xfrm>
              <a:prstGeom prst="rect">
                <a:avLst/>
              </a:prstGeom>
              <a:blipFill>
                <a:blip r:embed="rId22"/>
                <a:stretch>
                  <a:fillRect l="-4846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68FAC7AC-64C3-E365-07B9-B3962F34E214}"/>
              </a:ext>
            </a:extLst>
          </p:cNvPr>
          <p:cNvSpPr/>
          <p:nvPr/>
        </p:nvSpPr>
        <p:spPr>
          <a:xfrm>
            <a:off x="765488" y="4189685"/>
            <a:ext cx="850121" cy="185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EB00D5-6B2F-51EE-81B9-B47B9B487D6D}"/>
              </a:ext>
            </a:extLst>
          </p:cNvPr>
          <p:cNvSpPr/>
          <p:nvPr/>
        </p:nvSpPr>
        <p:spPr>
          <a:xfrm>
            <a:off x="5547116" y="4109538"/>
            <a:ext cx="850121" cy="1856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7014E21-D75D-631D-6118-945BDB4A53A4}"/>
              </a:ext>
            </a:extLst>
          </p:cNvPr>
          <p:cNvSpPr txBox="1"/>
          <p:nvPr/>
        </p:nvSpPr>
        <p:spPr>
          <a:xfrm>
            <a:off x="6562321" y="4843922"/>
            <a:ext cx="3766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Output unpopulated columns,</a:t>
            </a:r>
          </a:p>
          <a:p>
            <a:r>
              <a:rPr lang="en-US" altLang="zh-CN" sz="2000" dirty="0"/>
              <a:t>hash fewer bits</a:t>
            </a:r>
            <a:endParaRPr lang="zh-CN" altLang="en-US" sz="20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6497D1D-CBBB-A5A0-28CB-636D4C0F26B7}"/>
              </a:ext>
            </a:extLst>
          </p:cNvPr>
          <p:cNvSpPr txBox="1"/>
          <p:nvPr/>
        </p:nvSpPr>
        <p:spPr>
          <a:xfrm>
            <a:off x="6201378" y="5625503"/>
            <a:ext cx="46910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We introduce </a:t>
            </a:r>
            <a:r>
              <a:rPr lang="en-US" altLang="zh-CN" sz="2000" dirty="0">
                <a:solidFill>
                  <a:srgbClr val="C00000"/>
                </a:solidFill>
              </a:rPr>
              <a:t>next-bit unreachable entropy </a:t>
            </a:r>
            <a:r>
              <a:rPr lang="en-US" altLang="zh-CN" sz="2000" dirty="0"/>
              <a:t>and show that:</a:t>
            </a:r>
          </a:p>
          <a:p>
            <a:pPr algn="ctr"/>
            <a:r>
              <a:rPr lang="en-US" altLang="zh-CN" sz="2000" dirty="0">
                <a:solidFill>
                  <a:srgbClr val="0070C0"/>
                </a:solidFill>
                <a:sym typeface="Wingdings" panose="05000000000000000000" pitchFamily="2" charset="2"/>
              </a:rPr>
              <a:t> almost-UOWHF</a:t>
            </a:r>
            <a:endParaRPr lang="zh-CN" altLang="en-US" sz="2000" dirty="0">
              <a:solidFill>
                <a:srgbClr val="0070C0"/>
              </a:solidFill>
            </a:endParaRPr>
          </a:p>
          <a:p>
            <a:endParaRPr lang="en-US" altLang="zh-CN" sz="2000" dirty="0"/>
          </a:p>
          <a:p>
            <a:r>
              <a:rPr lang="en-US" altLang="zh-CN" sz="2000" dirty="0"/>
              <a:t>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8C6E980-B7D7-3409-9543-36512E0B6451}"/>
              </a:ext>
            </a:extLst>
          </p:cNvPr>
          <p:cNvSpPr txBox="1"/>
          <p:nvPr/>
        </p:nvSpPr>
        <p:spPr>
          <a:xfrm>
            <a:off x="9896993" y="5013432"/>
            <a:ext cx="1749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ym typeface="Wingdings" panose="05000000000000000000" pitchFamily="2" charset="2"/>
              </a:rPr>
              <a:t>  UOWHF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505F6FB-BF5D-2EF6-ADA3-2CB8F2603648}"/>
              </a:ext>
            </a:extLst>
          </p:cNvPr>
          <p:cNvSpPr/>
          <p:nvPr/>
        </p:nvSpPr>
        <p:spPr>
          <a:xfrm>
            <a:off x="6537111" y="4828918"/>
            <a:ext cx="3264309" cy="69911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16CB9D-DA3E-15F8-8B4D-C8A38A3B1045}"/>
              </a:ext>
            </a:extLst>
          </p:cNvPr>
          <p:cNvSpPr/>
          <p:nvPr/>
        </p:nvSpPr>
        <p:spPr>
          <a:xfrm>
            <a:off x="1623308" y="4208809"/>
            <a:ext cx="98325" cy="185664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AF3BFAD-DDC1-69B1-FCF4-6B7FC393D963}"/>
              </a:ext>
            </a:extLst>
          </p:cNvPr>
          <p:cNvSpPr/>
          <p:nvPr/>
        </p:nvSpPr>
        <p:spPr>
          <a:xfrm>
            <a:off x="6522921" y="4017096"/>
            <a:ext cx="3270979" cy="642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Drop unpopulated columns, hash more bits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0850CFC-E15B-EBC6-AF01-14C3485EB960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9906799" y="4692262"/>
            <a:ext cx="445741" cy="45078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E0D572E-DE45-7507-BA7D-E80B76BECF8F}"/>
              </a:ext>
            </a:extLst>
          </p:cNvPr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9345240" y="3846291"/>
            <a:ext cx="609600" cy="56824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6E9EFEB-A39A-4832-A7A3-20B11E111538}"/>
              </a:ext>
            </a:extLst>
          </p:cNvPr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6979159" y="6120270"/>
            <a:ext cx="587250" cy="535409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E0D6C30-44D8-B6A8-0086-41C68C366D35}"/>
              </a:ext>
            </a:extLst>
          </p:cNvPr>
          <p:cNvSpPr txBox="1"/>
          <p:nvPr/>
        </p:nvSpPr>
        <p:spPr>
          <a:xfrm>
            <a:off x="9943847" y="4124014"/>
            <a:ext cx="15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ym typeface="Wingdings" panose="05000000000000000000" pitchFamily="2" charset="2"/>
              </a:rPr>
              <a:t>  </a:t>
            </a:r>
            <a:r>
              <a:rPr lang="en-US" altLang="zh-CN" sz="1800" dirty="0"/>
              <a:t>HRV PRG </a:t>
            </a:r>
            <a:endParaRPr lang="zh-CN" altLang="en-US" dirty="0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CE87FCD-F1D5-D603-8007-70B0F74AC859}"/>
              </a:ext>
            </a:extLst>
          </p:cNvPr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9454085" y="4678007"/>
            <a:ext cx="559779" cy="508671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E12783CF-D210-EE00-3CAC-DFFC506C0D89}"/>
              </a:ext>
            </a:extLst>
          </p:cNvPr>
          <p:cNvSpPr/>
          <p:nvPr/>
        </p:nvSpPr>
        <p:spPr>
          <a:xfrm>
            <a:off x="1853163" y="3809934"/>
            <a:ext cx="3270979" cy="3443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Repetition + Random shift</a:t>
            </a:r>
          </a:p>
        </p:txBody>
      </p:sp>
    </p:spTree>
    <p:extLst>
      <p:ext uri="{BB962C8B-B14F-4D97-AF65-F5344CB8AC3E}">
        <p14:creationId xmlns:p14="http://schemas.microsoft.com/office/powerpoint/2010/main" val="26635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5" grpId="0"/>
      <p:bldP spid="36" grpId="0"/>
      <p:bldP spid="41" grpId="0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自定义 8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B11169-5C03-4C53-BD73-8FBD0A1255E6}">
  <we:reference id="wa104380121" version="2.0.0.0" store="zh-CN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763</TotalTime>
  <Words>1800</Words>
  <Application>Microsoft Office PowerPoint</Application>
  <PresentationFormat>Widescreen</PresentationFormat>
  <Paragraphs>397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CMTI10</vt:lpstr>
      <vt:lpstr>等线</vt:lpstr>
      <vt:lpstr>Arial</vt:lpstr>
      <vt:lpstr>Cambria Math</vt:lpstr>
      <vt:lpstr>Gill Sans MT</vt:lpstr>
      <vt:lpstr>Wingdings 3</vt:lpstr>
      <vt:lpstr>离子</vt:lpstr>
      <vt:lpstr>Non-Adaptive Universal One-Way Hash Functions from Arbitrary One-Way Functions</vt:lpstr>
      <vt:lpstr>One-Way Functions</vt:lpstr>
      <vt:lpstr>Universal One-Way Hash Functions (UOWHFs) [Naor-Yung’ 89]</vt:lpstr>
      <vt:lpstr>The efficiency of OWF  UOWHF constructions</vt:lpstr>
      <vt:lpstr>Similarity between  OWF  PRG and OWF  UOWHFs</vt:lpstr>
      <vt:lpstr>The efficiency gap between OWF  PRG and OWF  UOWHFs</vt:lpstr>
      <vt:lpstr>Constructions  </vt:lpstr>
      <vt:lpstr>A Candidate UOWHF (the ‘right’ Construction)</vt:lpstr>
      <vt:lpstr>A Candidate UOWHF (the ‘right’ Construction) cont’d</vt:lpstr>
      <vt:lpstr>Next-bit unreachable entropy</vt:lpstr>
      <vt:lpstr>Almost-UOWHF:  What’s the point?</vt:lpstr>
      <vt:lpstr>Non-adaptive UOWHF</vt:lpstr>
      <vt:lpstr>Open Questions</vt:lpstr>
      <vt:lpstr>Thank you!</vt:lpstr>
      <vt:lpstr>Non-adaptive UOWHF</vt:lpstr>
      <vt:lpstr>Non-adaptive UOWHF:  proof idea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Non-Adaptive Universal One-Way Hash Functions from Arbitrary One-Way Functions</dc:title>
  <dc:creator>Xinyu Mao</dc:creator>
  <cp:lastModifiedBy>Xinyu Mao</cp:lastModifiedBy>
  <cp:revision>1</cp:revision>
  <dcterms:created xsi:type="dcterms:W3CDTF">2023-04-17T07:06:13Z</dcterms:created>
  <dcterms:modified xsi:type="dcterms:W3CDTF">2023-04-25T06:33:58Z</dcterms:modified>
</cp:coreProperties>
</file>