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68" r:id="rId3"/>
    <p:sldId id="263" r:id="rId4"/>
    <p:sldId id="264" r:id="rId5"/>
    <p:sldId id="260" r:id="rId6"/>
    <p:sldId id="265" r:id="rId7"/>
    <p:sldId id="267" r:id="rId8"/>
    <p:sldId id="258" r:id="rId9"/>
    <p:sldId id="269" r:id="rId10"/>
    <p:sldId id="273" r:id="rId11"/>
    <p:sldId id="275" r:id="rId12"/>
    <p:sldId id="262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9F00"/>
    <a:srgbClr val="FFD469"/>
    <a:srgbClr val="FFE285"/>
    <a:srgbClr val="FFC5C5"/>
    <a:srgbClr val="FFC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47B774-EEFD-4C88-9CF7-C528D7D02C60}" v="604" dt="2023-04-26T08:13:59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an Jiaxin" userId="52ad03621584d8ae" providerId="LiveId" clId="{F247B774-EEFD-4C88-9CF7-C528D7D02C60}"/>
    <pc:docChg chg="undo custSel addSld delSld modSld">
      <pc:chgData name="Guan Jiaxin" userId="52ad03621584d8ae" providerId="LiveId" clId="{F247B774-EEFD-4C88-9CF7-C528D7D02C60}" dt="2023-04-24T21:37:43.377" v="728"/>
      <pc:docMkLst>
        <pc:docMk/>
      </pc:docMkLst>
      <pc:sldChg chg="modTransition">
        <pc:chgData name="Guan Jiaxin" userId="52ad03621584d8ae" providerId="LiveId" clId="{F247B774-EEFD-4C88-9CF7-C528D7D02C60}" dt="2023-04-24T21:18:57.783" v="707"/>
        <pc:sldMkLst>
          <pc:docMk/>
          <pc:sldMk cId="2053790613" sldId="256"/>
        </pc:sldMkLst>
      </pc:sldChg>
      <pc:sldChg chg="delSp mod modTransition delAnim modAnim">
        <pc:chgData name="Guan Jiaxin" userId="52ad03621584d8ae" providerId="LiveId" clId="{F247B774-EEFD-4C88-9CF7-C528D7D02C60}" dt="2023-04-24T21:35:52.539" v="724"/>
        <pc:sldMkLst>
          <pc:docMk/>
          <pc:sldMk cId="526093350" sldId="258"/>
        </pc:sldMkLst>
        <pc:spChg chg="del">
          <ac:chgData name="Guan Jiaxin" userId="52ad03621584d8ae" providerId="LiveId" clId="{F247B774-EEFD-4C88-9CF7-C528D7D02C60}" dt="2023-04-24T21:23:01.121" v="710" actId="478"/>
          <ac:spMkLst>
            <pc:docMk/>
            <pc:sldMk cId="526093350" sldId="258"/>
            <ac:spMk id="14" creationId="{8C9EF6BE-F35F-2A27-3189-1C14AC4EB2F1}"/>
          </ac:spMkLst>
        </pc:spChg>
      </pc:sldChg>
      <pc:sldChg chg="addSp modSp add del mod modTransition modAnim">
        <pc:chgData name="Guan Jiaxin" userId="52ad03621584d8ae" providerId="LiveId" clId="{F247B774-EEFD-4C88-9CF7-C528D7D02C60}" dt="2023-04-24T21:19:58.736" v="708" actId="47"/>
        <pc:sldMkLst>
          <pc:docMk/>
          <pc:sldMk cId="3479829675" sldId="259"/>
        </pc:sldMkLst>
        <pc:spChg chg="add mod">
          <ac:chgData name="Guan Jiaxin" userId="52ad03621584d8ae" providerId="LiveId" clId="{F247B774-EEFD-4C88-9CF7-C528D7D02C60}" dt="2023-04-24T19:14:22.617" v="641" actId="20577"/>
          <ac:spMkLst>
            <pc:docMk/>
            <pc:sldMk cId="3479829675" sldId="259"/>
            <ac:spMk id="3" creationId="{B49F6758-D6AD-303D-5D41-9B7317039EDB}"/>
          </ac:spMkLst>
        </pc:spChg>
        <pc:spChg chg="mod">
          <ac:chgData name="Guan Jiaxin" userId="52ad03621584d8ae" providerId="LiveId" clId="{F247B774-EEFD-4C88-9CF7-C528D7D02C60}" dt="2023-04-24T19:14:17.113" v="640" actId="20577"/>
          <ac:spMkLst>
            <pc:docMk/>
            <pc:sldMk cId="3479829675" sldId="259"/>
            <ac:spMk id="52" creationId="{B3C5B164-A02E-FCD4-EA13-0FF166058FE3}"/>
          </ac:spMkLst>
        </pc:spChg>
      </pc:sldChg>
      <pc:sldChg chg="modSp modTransition">
        <pc:chgData name="Guan Jiaxin" userId="52ad03621584d8ae" providerId="LiveId" clId="{F247B774-EEFD-4C88-9CF7-C528D7D02C60}" dt="2023-04-24T21:30:11.702" v="716" actId="207"/>
        <pc:sldMkLst>
          <pc:docMk/>
          <pc:sldMk cId="1672628204" sldId="260"/>
        </pc:sldMkLst>
        <pc:spChg chg="mod">
          <ac:chgData name="Guan Jiaxin" userId="52ad03621584d8ae" providerId="LiveId" clId="{F247B774-EEFD-4C88-9CF7-C528D7D02C60}" dt="2023-04-24T21:30:11.702" v="716" actId="207"/>
          <ac:spMkLst>
            <pc:docMk/>
            <pc:sldMk cId="1672628204" sldId="260"/>
            <ac:spMk id="19" creationId="{656916C3-7787-0475-0012-357E2DC2FBAD}"/>
          </ac:spMkLst>
        </pc:spChg>
      </pc:sldChg>
      <pc:sldChg chg="modSp mod modTransition">
        <pc:chgData name="Guan Jiaxin" userId="52ad03621584d8ae" providerId="LiveId" clId="{F247B774-EEFD-4C88-9CF7-C528D7D02C60}" dt="2023-04-24T21:18:57.783" v="707"/>
        <pc:sldMkLst>
          <pc:docMk/>
          <pc:sldMk cId="3456449879" sldId="262"/>
        </pc:sldMkLst>
        <pc:spChg chg="mod">
          <ac:chgData name="Guan Jiaxin" userId="52ad03621584d8ae" providerId="LiveId" clId="{F247B774-EEFD-4C88-9CF7-C528D7D02C60}" dt="2023-04-18T18:01:03.638" v="600" actId="14100"/>
          <ac:spMkLst>
            <pc:docMk/>
            <pc:sldMk cId="3456449879" sldId="262"/>
            <ac:spMk id="3" creationId="{327ECC09-724C-DBCD-F582-C2EA37F78D4B}"/>
          </ac:spMkLst>
        </pc:spChg>
      </pc:sldChg>
      <pc:sldChg chg="modTransition">
        <pc:chgData name="Guan Jiaxin" userId="52ad03621584d8ae" providerId="LiveId" clId="{F247B774-EEFD-4C88-9CF7-C528D7D02C60}" dt="2023-04-24T21:18:57.783" v="707"/>
        <pc:sldMkLst>
          <pc:docMk/>
          <pc:sldMk cId="1432479330" sldId="263"/>
        </pc:sldMkLst>
      </pc:sldChg>
      <pc:sldChg chg="modTransition modAnim">
        <pc:chgData name="Guan Jiaxin" userId="52ad03621584d8ae" providerId="LiveId" clId="{F247B774-EEFD-4C88-9CF7-C528D7D02C60}" dt="2023-04-24T21:33:21.714" v="723"/>
        <pc:sldMkLst>
          <pc:docMk/>
          <pc:sldMk cId="2810146797" sldId="264"/>
        </pc:sldMkLst>
      </pc:sldChg>
      <pc:sldChg chg="modTransition">
        <pc:chgData name="Guan Jiaxin" userId="52ad03621584d8ae" providerId="LiveId" clId="{F247B774-EEFD-4C88-9CF7-C528D7D02C60}" dt="2023-04-24T21:18:57.783" v="707"/>
        <pc:sldMkLst>
          <pc:docMk/>
          <pc:sldMk cId="2434260825" sldId="265"/>
        </pc:sldMkLst>
      </pc:sldChg>
      <pc:sldChg chg="modSp del mod modTransition">
        <pc:chgData name="Guan Jiaxin" userId="52ad03621584d8ae" providerId="LiveId" clId="{F247B774-EEFD-4C88-9CF7-C528D7D02C60}" dt="2023-04-24T21:20:55.128" v="709" actId="47"/>
        <pc:sldMkLst>
          <pc:docMk/>
          <pc:sldMk cId="1619537879" sldId="266"/>
        </pc:sldMkLst>
        <pc:spChg chg="mod">
          <ac:chgData name="Guan Jiaxin" userId="52ad03621584d8ae" providerId="LiveId" clId="{F247B774-EEFD-4C88-9CF7-C528D7D02C60}" dt="2023-04-24T19:39:43.654" v="642" actId="14100"/>
          <ac:spMkLst>
            <pc:docMk/>
            <pc:sldMk cId="1619537879" sldId="266"/>
            <ac:spMk id="8" creationId="{C6AE0869-4115-5941-96AF-B59BAF7E8821}"/>
          </ac:spMkLst>
        </pc:spChg>
      </pc:sldChg>
      <pc:sldChg chg="modTransition">
        <pc:chgData name="Guan Jiaxin" userId="52ad03621584d8ae" providerId="LiveId" clId="{F247B774-EEFD-4C88-9CF7-C528D7D02C60}" dt="2023-04-24T21:18:57.783" v="707"/>
        <pc:sldMkLst>
          <pc:docMk/>
          <pc:sldMk cId="1950565153" sldId="267"/>
        </pc:sldMkLst>
      </pc:sldChg>
      <pc:sldChg chg="modTransition">
        <pc:chgData name="Guan Jiaxin" userId="52ad03621584d8ae" providerId="LiveId" clId="{F247B774-EEFD-4C88-9CF7-C528D7D02C60}" dt="2023-04-24T21:18:57.783" v="707"/>
        <pc:sldMkLst>
          <pc:docMk/>
          <pc:sldMk cId="3865485369" sldId="268"/>
        </pc:sldMkLst>
      </pc:sldChg>
      <pc:sldChg chg="modTransition">
        <pc:chgData name="Guan Jiaxin" userId="52ad03621584d8ae" providerId="LiveId" clId="{F247B774-EEFD-4C88-9CF7-C528D7D02C60}" dt="2023-04-24T21:18:57.783" v="707"/>
        <pc:sldMkLst>
          <pc:docMk/>
          <pc:sldMk cId="4000564305" sldId="269"/>
        </pc:sldMkLst>
      </pc:sldChg>
      <pc:sldChg chg="addSp modSp add del mod modTransition modAnim">
        <pc:chgData name="Guan Jiaxin" userId="52ad03621584d8ae" providerId="LiveId" clId="{F247B774-EEFD-4C88-9CF7-C528D7D02C60}" dt="2023-04-24T21:19:58.736" v="708" actId="47"/>
        <pc:sldMkLst>
          <pc:docMk/>
          <pc:sldMk cId="1963985873" sldId="271"/>
        </pc:sldMkLst>
        <pc:spChg chg="add mod">
          <ac:chgData name="Guan Jiaxin" userId="52ad03621584d8ae" providerId="LiveId" clId="{F247B774-EEFD-4C88-9CF7-C528D7D02C60}" dt="2023-04-18T17:47:24.099" v="154" actId="20577"/>
          <ac:spMkLst>
            <pc:docMk/>
            <pc:sldMk cId="1963985873" sldId="271"/>
            <ac:spMk id="3" creationId="{3A2B6519-FFE0-3E8B-B0F1-419144BA1791}"/>
          </ac:spMkLst>
        </pc:spChg>
        <pc:spChg chg="mod">
          <ac:chgData name="Guan Jiaxin" userId="52ad03621584d8ae" providerId="LiveId" clId="{F247B774-EEFD-4C88-9CF7-C528D7D02C60}" dt="2023-04-18T17:19:42.698" v="72" actId="1076"/>
          <ac:spMkLst>
            <pc:docMk/>
            <pc:sldMk cId="1963985873" sldId="271"/>
            <ac:spMk id="13" creationId="{EB87B7B6-4ED8-8A6C-A111-76A21948367F}"/>
          </ac:spMkLst>
        </pc:spChg>
        <pc:spChg chg="mod">
          <ac:chgData name="Guan Jiaxin" userId="52ad03621584d8ae" providerId="LiveId" clId="{F247B774-EEFD-4C88-9CF7-C528D7D02C60}" dt="2023-04-18T17:18:52.705" v="65" actId="1038"/>
          <ac:spMkLst>
            <pc:docMk/>
            <pc:sldMk cId="1963985873" sldId="271"/>
            <ac:spMk id="14" creationId="{9E9E484E-65F2-73FF-B339-E6F94429AF52}"/>
          </ac:spMkLst>
        </pc:spChg>
        <pc:spChg chg="mod">
          <ac:chgData name="Guan Jiaxin" userId="52ad03621584d8ae" providerId="LiveId" clId="{F247B774-EEFD-4C88-9CF7-C528D7D02C60}" dt="2023-04-18T17:18:52.705" v="65" actId="1038"/>
          <ac:spMkLst>
            <pc:docMk/>
            <pc:sldMk cId="1963985873" sldId="271"/>
            <ac:spMk id="15" creationId="{C799CE22-256E-023D-EB22-FD137566E098}"/>
          </ac:spMkLst>
        </pc:spChg>
        <pc:spChg chg="mod">
          <ac:chgData name="Guan Jiaxin" userId="52ad03621584d8ae" providerId="LiveId" clId="{F247B774-EEFD-4C88-9CF7-C528D7D02C60}" dt="2023-04-18T17:46:44.904" v="149" actId="14100"/>
          <ac:spMkLst>
            <pc:docMk/>
            <pc:sldMk cId="1963985873" sldId="271"/>
            <ac:spMk id="22" creationId="{F78B56C6-5B47-2959-A9E8-20B7013362AB}"/>
          </ac:spMkLst>
        </pc:spChg>
        <pc:spChg chg="mod">
          <ac:chgData name="Guan Jiaxin" userId="52ad03621584d8ae" providerId="LiveId" clId="{F247B774-EEFD-4C88-9CF7-C528D7D02C60}" dt="2023-04-18T17:18:52.705" v="65" actId="1038"/>
          <ac:spMkLst>
            <pc:docMk/>
            <pc:sldMk cId="1963985873" sldId="271"/>
            <ac:spMk id="31" creationId="{D85D2345-2043-0234-B793-00F87545BED9}"/>
          </ac:spMkLst>
        </pc:spChg>
        <pc:spChg chg="mod">
          <ac:chgData name="Guan Jiaxin" userId="52ad03621584d8ae" providerId="LiveId" clId="{F247B774-EEFD-4C88-9CF7-C528D7D02C60}" dt="2023-04-18T17:18:52.705" v="65" actId="1038"/>
          <ac:spMkLst>
            <pc:docMk/>
            <pc:sldMk cId="1963985873" sldId="271"/>
            <ac:spMk id="32" creationId="{31332D1B-7B94-BD91-A1D7-D750741E789B}"/>
          </ac:spMkLst>
        </pc:spChg>
        <pc:spChg chg="mod">
          <ac:chgData name="Guan Jiaxin" userId="52ad03621584d8ae" providerId="LiveId" clId="{F247B774-EEFD-4C88-9CF7-C528D7D02C60}" dt="2023-04-18T17:45:47.073" v="142" actId="1076"/>
          <ac:spMkLst>
            <pc:docMk/>
            <pc:sldMk cId="1963985873" sldId="271"/>
            <ac:spMk id="44" creationId="{E9FFC1C1-F378-3CC9-BC10-4326F08DCCC8}"/>
          </ac:spMkLst>
        </pc:spChg>
      </pc:sldChg>
      <pc:sldChg chg="del">
        <pc:chgData name="Guan Jiaxin" userId="52ad03621584d8ae" providerId="LiveId" clId="{F247B774-EEFD-4C88-9CF7-C528D7D02C60}" dt="2023-04-18T17:48:18.751" v="155" actId="2696"/>
        <pc:sldMkLst>
          <pc:docMk/>
          <pc:sldMk cId="2667697167" sldId="272"/>
        </pc:sldMkLst>
      </pc:sldChg>
      <pc:sldChg chg="addSp modSp mod modTransition modAnim">
        <pc:chgData name="Guan Jiaxin" userId="52ad03621584d8ae" providerId="LiveId" clId="{F247B774-EEFD-4C88-9CF7-C528D7D02C60}" dt="2023-04-24T21:18:57.783" v="707"/>
        <pc:sldMkLst>
          <pc:docMk/>
          <pc:sldMk cId="2037956480" sldId="273"/>
        </pc:sldMkLst>
        <pc:spChg chg="mod">
          <ac:chgData name="Guan Jiaxin" userId="52ad03621584d8ae" providerId="LiveId" clId="{F247B774-EEFD-4C88-9CF7-C528D7D02C60}" dt="2023-04-24T20:19:38.832" v="706"/>
          <ac:spMkLst>
            <pc:docMk/>
            <pc:sldMk cId="2037956480" sldId="273"/>
            <ac:spMk id="5" creationId="{59481C62-75A9-31CD-A2E3-C97277024522}"/>
          </ac:spMkLst>
        </pc:spChg>
        <pc:spChg chg="add mod">
          <ac:chgData name="Guan Jiaxin" userId="52ad03621584d8ae" providerId="LiveId" clId="{F247B774-EEFD-4C88-9CF7-C528D7D02C60}" dt="2023-04-24T20:18:50.984" v="696" actId="20577"/>
          <ac:spMkLst>
            <pc:docMk/>
            <pc:sldMk cId="2037956480" sldId="273"/>
            <ac:spMk id="6" creationId="{066DCBCE-9037-B2D5-BD2F-F96697CC4CD3}"/>
          </ac:spMkLst>
        </pc:spChg>
        <pc:spChg chg="add mod">
          <ac:chgData name="Guan Jiaxin" userId="52ad03621584d8ae" providerId="LiveId" clId="{F247B774-EEFD-4C88-9CF7-C528D7D02C60}" dt="2023-04-24T20:17:46.438" v="686" actId="1076"/>
          <ac:spMkLst>
            <pc:docMk/>
            <pc:sldMk cId="2037956480" sldId="273"/>
            <ac:spMk id="7" creationId="{29C98F6B-BBFD-1CA3-0107-A83EA2C1E98B}"/>
          </ac:spMkLst>
        </pc:spChg>
        <pc:spChg chg="add mod">
          <ac:chgData name="Guan Jiaxin" userId="52ad03621584d8ae" providerId="LiveId" clId="{F247B774-EEFD-4C88-9CF7-C528D7D02C60}" dt="2023-04-24T20:17:40.720" v="685" actId="1076"/>
          <ac:spMkLst>
            <pc:docMk/>
            <pc:sldMk cId="2037956480" sldId="273"/>
            <ac:spMk id="8" creationId="{EC7FA6A8-1D01-4F34-5013-67E4060408EC}"/>
          </ac:spMkLst>
        </pc:spChg>
      </pc:sldChg>
      <pc:sldChg chg="modTransition">
        <pc:chgData name="Guan Jiaxin" userId="52ad03621584d8ae" providerId="LiveId" clId="{F247B774-EEFD-4C88-9CF7-C528D7D02C60}" dt="2023-04-24T21:18:57.783" v="707"/>
        <pc:sldMkLst>
          <pc:docMk/>
          <pc:sldMk cId="259610324" sldId="274"/>
        </pc:sldMkLst>
      </pc:sldChg>
      <pc:sldChg chg="addSp delSp modSp add mod modTransition delAnim modAnim">
        <pc:chgData name="Guan Jiaxin" userId="52ad03621584d8ae" providerId="LiveId" clId="{F247B774-EEFD-4C88-9CF7-C528D7D02C60}" dt="2023-04-24T21:37:43.377" v="728"/>
        <pc:sldMkLst>
          <pc:docMk/>
          <pc:sldMk cId="2541299108" sldId="275"/>
        </pc:sldMkLst>
        <pc:spChg chg="mod">
          <ac:chgData name="Guan Jiaxin" userId="52ad03621584d8ae" providerId="LiveId" clId="{F247B774-EEFD-4C88-9CF7-C528D7D02C60}" dt="2023-04-24T19:11:18.629" v="613" actId="20577"/>
          <ac:spMkLst>
            <pc:docMk/>
            <pc:sldMk cId="2541299108" sldId="275"/>
            <ac:spMk id="2" creationId="{D1E52F61-2C79-985D-F582-9F167680A0F6}"/>
          </ac:spMkLst>
        </pc:spChg>
        <pc:spChg chg="mod">
          <ac:chgData name="Guan Jiaxin" userId="52ad03621584d8ae" providerId="LiveId" clId="{F247B774-EEFD-4C88-9CF7-C528D7D02C60}" dt="2023-04-24T21:31:22.934" v="717" actId="1076"/>
          <ac:spMkLst>
            <pc:docMk/>
            <pc:sldMk cId="2541299108" sldId="275"/>
            <ac:spMk id="3" creationId="{B6FFCA6B-24C3-A5C4-5B5A-39FF01B61DE3}"/>
          </ac:spMkLst>
        </pc:spChg>
        <pc:spChg chg="add mod">
          <ac:chgData name="Guan Jiaxin" userId="52ad03621584d8ae" providerId="LiveId" clId="{F247B774-EEFD-4C88-9CF7-C528D7D02C60}" dt="2023-04-18T17:24:44.655" v="92" actId="1076"/>
          <ac:spMkLst>
            <pc:docMk/>
            <pc:sldMk cId="2541299108" sldId="275"/>
            <ac:spMk id="8" creationId="{4EE6DEDB-2486-B1E9-E314-837A0B95F1EF}"/>
          </ac:spMkLst>
        </pc:spChg>
        <pc:spChg chg="add del mod">
          <ac:chgData name="Guan Jiaxin" userId="52ad03621584d8ae" providerId="LiveId" clId="{F247B774-EEFD-4C88-9CF7-C528D7D02C60}" dt="2023-04-18T17:24:28.642" v="89" actId="478"/>
          <ac:spMkLst>
            <pc:docMk/>
            <pc:sldMk cId="2541299108" sldId="275"/>
            <ac:spMk id="11" creationId="{401EBC22-D4F8-708D-4C5E-34CF747774C9}"/>
          </ac:spMkLst>
        </pc:spChg>
        <pc:spChg chg="add mod">
          <ac:chgData name="Guan Jiaxin" userId="52ad03621584d8ae" providerId="LiveId" clId="{F247B774-EEFD-4C88-9CF7-C528D7D02C60}" dt="2023-04-18T17:24:40.827" v="91" actId="1076"/>
          <ac:spMkLst>
            <pc:docMk/>
            <pc:sldMk cId="2541299108" sldId="275"/>
            <ac:spMk id="12" creationId="{B2CCFE8A-E143-A487-570F-D39CFD819205}"/>
          </ac:spMkLst>
        </pc:spChg>
        <pc:spChg chg="add mod">
          <ac:chgData name="Guan Jiaxin" userId="52ad03621584d8ae" providerId="LiveId" clId="{F247B774-EEFD-4C88-9CF7-C528D7D02C60}" dt="2023-04-18T17:29:47.065" v="106" actId="1076"/>
          <ac:spMkLst>
            <pc:docMk/>
            <pc:sldMk cId="2541299108" sldId="275"/>
            <ac:spMk id="13" creationId="{86BE3099-BEF0-D32F-8724-9650519FBE58}"/>
          </ac:spMkLst>
        </pc:spChg>
        <pc:spChg chg="add mod">
          <ac:chgData name="Guan Jiaxin" userId="52ad03621584d8ae" providerId="LiveId" clId="{F247B774-EEFD-4C88-9CF7-C528D7D02C60}" dt="2023-04-18T17:29:47.065" v="106" actId="1076"/>
          <ac:spMkLst>
            <pc:docMk/>
            <pc:sldMk cId="2541299108" sldId="275"/>
            <ac:spMk id="19" creationId="{13A32197-ED8F-B9FF-A41D-148507330124}"/>
          </ac:spMkLst>
        </pc:spChg>
        <pc:spChg chg="add mod">
          <ac:chgData name="Guan Jiaxin" userId="52ad03621584d8ae" providerId="LiveId" clId="{F247B774-EEFD-4C88-9CF7-C528D7D02C60}" dt="2023-04-18T17:29:47.065" v="106" actId="1076"/>
          <ac:spMkLst>
            <pc:docMk/>
            <pc:sldMk cId="2541299108" sldId="275"/>
            <ac:spMk id="20" creationId="{94A4C6D9-B2EF-8107-4A4C-F5009927DACC}"/>
          </ac:spMkLst>
        </pc:spChg>
        <pc:spChg chg="add del mod">
          <ac:chgData name="Guan Jiaxin" userId="52ad03621584d8ae" providerId="LiveId" clId="{F247B774-EEFD-4C88-9CF7-C528D7D02C60}" dt="2023-04-18T17:34:17.923" v="123" actId="478"/>
          <ac:spMkLst>
            <pc:docMk/>
            <pc:sldMk cId="2541299108" sldId="275"/>
            <ac:spMk id="21" creationId="{AAA8B8A7-84DF-5688-7C3E-9AFE12F780D0}"/>
          </ac:spMkLst>
        </pc:spChg>
        <pc:spChg chg="add mod">
          <ac:chgData name="Guan Jiaxin" userId="52ad03621584d8ae" providerId="LiveId" clId="{F247B774-EEFD-4C88-9CF7-C528D7D02C60}" dt="2023-04-18T17:34:37.496" v="129" actId="313"/>
          <ac:spMkLst>
            <pc:docMk/>
            <pc:sldMk cId="2541299108" sldId="275"/>
            <ac:spMk id="22" creationId="{DBFDCF35-B112-5C4C-D120-2B753E6F0A23}"/>
          </ac:spMkLst>
        </pc:spChg>
        <pc:spChg chg="add mod">
          <ac:chgData name="Guan Jiaxin" userId="52ad03621584d8ae" providerId="LiveId" clId="{F247B774-EEFD-4C88-9CF7-C528D7D02C60}" dt="2023-04-18T17:33:59.240" v="122" actId="1076"/>
          <ac:spMkLst>
            <pc:docMk/>
            <pc:sldMk cId="2541299108" sldId="275"/>
            <ac:spMk id="24" creationId="{90CD9C8E-8563-3267-FC23-C0A4CABF0C08}"/>
          </ac:spMkLst>
        </pc:spChg>
        <pc:spChg chg="add mod">
          <ac:chgData name="Guan Jiaxin" userId="52ad03621584d8ae" providerId="LiveId" clId="{F247B774-EEFD-4C88-9CF7-C528D7D02C60}" dt="2023-04-18T17:34:31.060" v="127" actId="20577"/>
          <ac:spMkLst>
            <pc:docMk/>
            <pc:sldMk cId="2541299108" sldId="275"/>
            <ac:spMk id="25" creationId="{FDA4BAA1-D9CE-0326-2771-579F34D876CB}"/>
          </ac:spMkLst>
        </pc:spChg>
        <pc:spChg chg="mod">
          <ac:chgData name="Guan Jiaxin" userId="52ad03621584d8ae" providerId="LiveId" clId="{F247B774-EEFD-4C88-9CF7-C528D7D02C60}" dt="2023-04-24T21:31:27.765" v="718" actId="1076"/>
          <ac:spMkLst>
            <pc:docMk/>
            <pc:sldMk cId="2541299108" sldId="275"/>
            <ac:spMk id="26" creationId="{4FCDF068-F8B8-9D2D-C830-1E2C7A9C3C3E}"/>
          </ac:spMkLst>
        </pc:spChg>
        <pc:spChg chg="add mod">
          <ac:chgData name="Guan Jiaxin" userId="52ad03621584d8ae" providerId="LiveId" clId="{F247B774-EEFD-4C88-9CF7-C528D7D02C60}" dt="2023-04-18T17:36:05.054" v="136"/>
          <ac:spMkLst>
            <pc:docMk/>
            <pc:sldMk cId="2541299108" sldId="275"/>
            <ac:spMk id="28" creationId="{D4DB06C3-41AE-CF21-5A88-01F670A2E604}"/>
          </ac:spMkLst>
        </pc:spChg>
        <pc:spChg chg="add mod">
          <ac:chgData name="Guan Jiaxin" userId="52ad03621584d8ae" providerId="LiveId" clId="{F247B774-EEFD-4C88-9CF7-C528D7D02C60}" dt="2023-04-18T17:36:05.054" v="136"/>
          <ac:spMkLst>
            <pc:docMk/>
            <pc:sldMk cId="2541299108" sldId="275"/>
            <ac:spMk id="30" creationId="{2509FB54-C304-C451-7B9E-FE6FEC09004A}"/>
          </ac:spMkLst>
        </pc:spChg>
        <pc:spChg chg="add mod">
          <ac:chgData name="Guan Jiaxin" userId="52ad03621584d8ae" providerId="LiveId" clId="{F247B774-EEFD-4C88-9CF7-C528D7D02C60}" dt="2023-04-18T17:36:05.054" v="136"/>
          <ac:spMkLst>
            <pc:docMk/>
            <pc:sldMk cId="2541299108" sldId="275"/>
            <ac:spMk id="33" creationId="{5F3BABAD-9661-6DA5-2B83-1BCAE84B9B89}"/>
          </ac:spMkLst>
        </pc:spChg>
        <pc:spChg chg="add mod">
          <ac:chgData name="Guan Jiaxin" userId="52ad03621584d8ae" providerId="LiveId" clId="{F247B774-EEFD-4C88-9CF7-C528D7D02C60}" dt="2023-04-18T17:36:05.054" v="136"/>
          <ac:spMkLst>
            <pc:docMk/>
            <pc:sldMk cId="2541299108" sldId="275"/>
            <ac:spMk id="34" creationId="{0EC03303-EF69-1CBC-906F-EF254304EBBE}"/>
          </ac:spMkLst>
        </pc:spChg>
        <pc:spChg chg="add mod">
          <ac:chgData name="Guan Jiaxin" userId="52ad03621584d8ae" providerId="LiveId" clId="{F247B774-EEFD-4C88-9CF7-C528D7D02C60}" dt="2023-04-18T17:36:05.054" v="136"/>
          <ac:spMkLst>
            <pc:docMk/>
            <pc:sldMk cId="2541299108" sldId="275"/>
            <ac:spMk id="35" creationId="{80D254D5-767D-427C-8B84-E309806E2ACE}"/>
          </ac:spMkLst>
        </pc:spChg>
        <pc:spChg chg="del mod">
          <ac:chgData name="Guan Jiaxin" userId="52ad03621584d8ae" providerId="LiveId" clId="{F247B774-EEFD-4C88-9CF7-C528D7D02C60}" dt="2023-04-18T17:36:02.945" v="135" actId="478"/>
          <ac:spMkLst>
            <pc:docMk/>
            <pc:sldMk cId="2541299108" sldId="275"/>
            <ac:spMk id="55" creationId="{E9EC2B91-2FCB-FED7-4CC2-FD536E5D7CA0}"/>
          </ac:spMkLst>
        </pc:spChg>
        <pc:spChg chg="del">
          <ac:chgData name="Guan Jiaxin" userId="52ad03621584d8ae" providerId="LiveId" clId="{F247B774-EEFD-4C88-9CF7-C528D7D02C60}" dt="2023-04-18T17:30:54.330" v="113" actId="478"/>
          <ac:spMkLst>
            <pc:docMk/>
            <pc:sldMk cId="2541299108" sldId="275"/>
            <ac:spMk id="56" creationId="{384C76F5-2275-C21D-EAC0-84DE7BE33D3D}"/>
          </ac:spMkLst>
        </pc:spChg>
        <pc:spChg chg="del">
          <ac:chgData name="Guan Jiaxin" userId="52ad03621584d8ae" providerId="LiveId" clId="{F247B774-EEFD-4C88-9CF7-C528D7D02C60}" dt="2023-04-18T17:30:42.942" v="108" actId="478"/>
          <ac:spMkLst>
            <pc:docMk/>
            <pc:sldMk cId="2541299108" sldId="275"/>
            <ac:spMk id="57" creationId="{FB1D9CB6-088A-0E22-4DBD-CDED9DEF73E2}"/>
          </ac:spMkLst>
        </pc:spChg>
        <pc:spChg chg="del mod">
          <ac:chgData name="Guan Jiaxin" userId="52ad03621584d8ae" providerId="LiveId" clId="{F247B774-EEFD-4C88-9CF7-C528D7D02C60}" dt="2023-04-18T17:30:49.362" v="111" actId="478"/>
          <ac:spMkLst>
            <pc:docMk/>
            <pc:sldMk cId="2541299108" sldId="275"/>
            <ac:spMk id="58" creationId="{44A85AC3-E6B2-4FDA-32DA-DA72F5E4A565}"/>
          </ac:spMkLst>
        </pc:spChg>
        <pc:spChg chg="del">
          <ac:chgData name="Guan Jiaxin" userId="52ad03621584d8ae" providerId="LiveId" clId="{F247B774-EEFD-4C88-9CF7-C528D7D02C60}" dt="2023-04-18T17:30:44.754" v="109" actId="478"/>
          <ac:spMkLst>
            <pc:docMk/>
            <pc:sldMk cId="2541299108" sldId="275"/>
            <ac:spMk id="59" creationId="{E4FCD5F9-8664-F50E-DA99-982081CEB696}"/>
          </ac:spMkLst>
        </pc:spChg>
        <pc:cxnChg chg="add mod">
          <ac:chgData name="Guan Jiaxin" userId="52ad03621584d8ae" providerId="LiveId" clId="{F247B774-EEFD-4C88-9CF7-C528D7D02C60}" dt="2023-04-18T17:37:07.068" v="137"/>
          <ac:cxnSpMkLst>
            <pc:docMk/>
            <pc:sldMk cId="2541299108" sldId="275"/>
            <ac:cxnSpMk id="36" creationId="{5B7B8CD0-19D2-AA90-F83F-13F69014E9C0}"/>
          </ac:cxnSpMkLst>
        </pc:cxnChg>
        <pc:cxnChg chg="add">
          <ac:chgData name="Guan Jiaxin" userId="52ad03621584d8ae" providerId="LiveId" clId="{F247B774-EEFD-4C88-9CF7-C528D7D02C60}" dt="2023-04-24T21:36:21.274" v="725" actId="11529"/>
          <ac:cxnSpMkLst>
            <pc:docMk/>
            <pc:sldMk cId="2541299108" sldId="275"/>
            <ac:cxnSpMk id="39" creationId="{97A049D2-4435-8B84-62E3-B96BB11DA05B}"/>
          </ac:cxnSpMkLst>
        </pc:cxnChg>
        <pc:cxnChg chg="mod">
          <ac:chgData name="Guan Jiaxin" userId="52ad03621584d8ae" providerId="LiveId" clId="{F247B774-EEFD-4C88-9CF7-C528D7D02C60}" dt="2023-04-24T21:31:27.765" v="718" actId="1076"/>
          <ac:cxnSpMkLst>
            <pc:docMk/>
            <pc:sldMk cId="2541299108" sldId="275"/>
            <ac:cxnSpMk id="47" creationId="{0437D483-50CF-1D18-7762-37E6C59A244A}"/>
          </ac:cxnSpMkLst>
        </pc:cxnChg>
        <pc:cxnChg chg="mod">
          <ac:chgData name="Guan Jiaxin" userId="52ad03621584d8ae" providerId="LiveId" clId="{F247B774-EEFD-4C88-9CF7-C528D7D02C60}" dt="2023-04-24T21:31:27.765" v="718" actId="1076"/>
          <ac:cxnSpMkLst>
            <pc:docMk/>
            <pc:sldMk cId="2541299108" sldId="275"/>
            <ac:cxnSpMk id="49" creationId="{01E0442C-2F6C-8E6A-FFAE-C9429B019346}"/>
          </ac:cxnSpMkLst>
        </pc:cxnChg>
        <pc:cxnChg chg="del mod">
          <ac:chgData name="Guan Jiaxin" userId="52ad03621584d8ae" providerId="LiveId" clId="{F247B774-EEFD-4C88-9CF7-C528D7D02C60}" dt="2023-04-18T17:31:55.565" v="118" actId="478"/>
          <ac:cxnSpMkLst>
            <pc:docMk/>
            <pc:sldMk cId="2541299108" sldId="275"/>
            <ac:cxnSpMk id="61" creationId="{26EB496F-FCCD-D823-93BE-E700AEE55AA1}"/>
          </ac:cxnSpMkLst>
        </pc:cxnChg>
      </pc:sldChg>
      <pc:sldChg chg="modSp add del mod addAnim delAnim modAnim">
        <pc:chgData name="Guan Jiaxin" userId="52ad03621584d8ae" providerId="LiveId" clId="{F247B774-EEFD-4C88-9CF7-C528D7D02C60}" dt="2023-04-24T18:46:54.126" v="601" actId="47"/>
        <pc:sldMkLst>
          <pc:docMk/>
          <pc:sldMk cId="797669405" sldId="276"/>
        </pc:sldMkLst>
        <pc:spChg chg="mod">
          <ac:chgData name="Guan Jiaxin" userId="52ad03621584d8ae" providerId="LiveId" clId="{F247B774-EEFD-4C88-9CF7-C528D7D02C60}" dt="2023-04-18T17:49:39.670" v="174" actId="20577"/>
          <ac:spMkLst>
            <pc:docMk/>
            <pc:sldMk cId="797669405" sldId="276"/>
            <ac:spMk id="2" creationId="{2023B6C1-1B2A-439A-08F2-9F064ED0E04D}"/>
          </ac:spMkLst>
        </pc:spChg>
        <pc:spChg chg="mod">
          <ac:chgData name="Guan Jiaxin" userId="52ad03621584d8ae" providerId="LiveId" clId="{F247B774-EEFD-4C88-9CF7-C528D7D02C60}" dt="2023-04-18T18:00:47.933" v="599" actId="20577"/>
          <ac:spMkLst>
            <pc:docMk/>
            <pc:sldMk cId="797669405" sldId="276"/>
            <ac:spMk id="3" creationId="{327ECC09-724C-DBCD-F582-C2EA37F78D4B}"/>
          </ac:spMkLst>
        </pc:spChg>
      </pc:sldChg>
    </pc:docChg>
  </pc:docChgLst>
  <pc:docChgLst>
    <pc:chgData name="Guan Jiaxin" userId="52ad03621584d8ae" providerId="LiveId" clId="{8CD6BBD9-AEE1-4477-935C-2B522E024384}"/>
    <pc:docChg chg="undo custSel addSld delSld modSld sldOrd">
      <pc:chgData name="Guan Jiaxin" userId="52ad03621584d8ae" providerId="LiveId" clId="{8CD6BBD9-AEE1-4477-935C-2B522E024384}" dt="2023-04-14T14:23:17.759" v="968" actId="1036"/>
      <pc:docMkLst>
        <pc:docMk/>
      </pc:docMkLst>
      <pc:sldChg chg="del">
        <pc:chgData name="Guan Jiaxin" userId="52ad03621584d8ae" providerId="LiveId" clId="{8CD6BBD9-AEE1-4477-935C-2B522E024384}" dt="2023-04-14T14:09:53.360" v="670" actId="47"/>
        <pc:sldMkLst>
          <pc:docMk/>
          <pc:sldMk cId="489797074" sldId="257"/>
        </pc:sldMkLst>
      </pc:sldChg>
      <pc:sldChg chg="addSp delSp modSp mod ord modAnim">
        <pc:chgData name="Guan Jiaxin" userId="52ad03621584d8ae" providerId="LiveId" clId="{8CD6BBD9-AEE1-4477-935C-2B522E024384}" dt="2023-04-14T14:23:17.759" v="968" actId="1036"/>
        <pc:sldMkLst>
          <pc:docMk/>
          <pc:sldMk cId="526093350" sldId="258"/>
        </pc:sldMkLst>
        <pc:spChg chg="del">
          <ac:chgData name="Guan Jiaxin" userId="52ad03621584d8ae" providerId="LiveId" clId="{8CD6BBD9-AEE1-4477-935C-2B522E024384}" dt="2023-04-14T13:54:47.978" v="525" actId="478"/>
          <ac:spMkLst>
            <pc:docMk/>
            <pc:sldMk cId="526093350" sldId="258"/>
            <ac:spMk id="3" creationId="{26F667A3-4761-2307-8986-E7DC6235AAF5}"/>
          </ac:spMkLst>
        </pc:spChg>
        <pc:spChg chg="add del mod">
          <ac:chgData name="Guan Jiaxin" userId="52ad03621584d8ae" providerId="LiveId" clId="{8CD6BBD9-AEE1-4477-935C-2B522E024384}" dt="2023-04-14T14:04:59.630" v="595" actId="478"/>
          <ac:spMkLst>
            <pc:docMk/>
            <pc:sldMk cId="526093350" sldId="258"/>
            <ac:spMk id="4" creationId="{45F5DF2F-35C7-C433-00B9-BF2A19D72FEF}"/>
          </ac:spMkLst>
        </pc:spChg>
        <pc:spChg chg="add mod">
          <ac:chgData name="Guan Jiaxin" userId="52ad03621584d8ae" providerId="LiveId" clId="{8CD6BBD9-AEE1-4477-935C-2B522E024384}" dt="2023-04-14T14:23:09.492" v="946" actId="1076"/>
          <ac:spMkLst>
            <pc:docMk/>
            <pc:sldMk cId="526093350" sldId="258"/>
            <ac:spMk id="5" creationId="{DDEB2316-2A94-4F54-7C13-AFCC947060EE}"/>
          </ac:spMkLst>
        </pc:spChg>
        <pc:spChg chg="add mod">
          <ac:chgData name="Guan Jiaxin" userId="52ad03621584d8ae" providerId="LiveId" clId="{8CD6BBD9-AEE1-4477-935C-2B522E024384}" dt="2023-04-14T14:23:09.492" v="946" actId="1076"/>
          <ac:spMkLst>
            <pc:docMk/>
            <pc:sldMk cId="526093350" sldId="258"/>
            <ac:spMk id="6" creationId="{C939AB2E-C852-8DB0-7398-9EE63D94BD85}"/>
          </ac:spMkLst>
        </pc:spChg>
        <pc:spChg chg="add mod">
          <ac:chgData name="Guan Jiaxin" userId="52ad03621584d8ae" providerId="LiveId" clId="{8CD6BBD9-AEE1-4477-935C-2B522E024384}" dt="2023-04-14T14:12:20.897" v="723" actId="14100"/>
          <ac:spMkLst>
            <pc:docMk/>
            <pc:sldMk cId="526093350" sldId="258"/>
            <ac:spMk id="7" creationId="{50A916A8-D48E-6588-434C-84E455BDD897}"/>
          </ac:spMkLst>
        </pc:spChg>
        <pc:spChg chg="add mod">
          <ac:chgData name="Guan Jiaxin" userId="52ad03621584d8ae" providerId="LiveId" clId="{8CD6BBD9-AEE1-4477-935C-2B522E024384}" dt="2023-04-14T14:23:17.759" v="968" actId="1036"/>
          <ac:spMkLst>
            <pc:docMk/>
            <pc:sldMk cId="526093350" sldId="258"/>
            <ac:spMk id="8" creationId="{D59248F7-A9B4-890B-C005-B6E6DD38950B}"/>
          </ac:spMkLst>
        </pc:spChg>
        <pc:spChg chg="add mod">
          <ac:chgData name="Guan Jiaxin" userId="52ad03621584d8ae" providerId="LiveId" clId="{8CD6BBD9-AEE1-4477-935C-2B522E024384}" dt="2023-04-14T14:23:17.759" v="968" actId="1036"/>
          <ac:spMkLst>
            <pc:docMk/>
            <pc:sldMk cId="526093350" sldId="258"/>
            <ac:spMk id="9" creationId="{AE2C3937-29F3-AA03-2261-B738631E8955}"/>
          </ac:spMkLst>
        </pc:spChg>
        <pc:spChg chg="add mod">
          <ac:chgData name="Guan Jiaxin" userId="52ad03621584d8ae" providerId="LiveId" clId="{8CD6BBD9-AEE1-4477-935C-2B522E024384}" dt="2023-04-14T14:18:52.875" v="865" actId="14100"/>
          <ac:spMkLst>
            <pc:docMk/>
            <pc:sldMk cId="526093350" sldId="258"/>
            <ac:spMk id="10" creationId="{BC718CD7-57BF-15ED-BF73-50A61E5EAA45}"/>
          </ac:spMkLst>
        </pc:spChg>
        <pc:spChg chg="add mod">
          <ac:chgData name="Guan Jiaxin" userId="52ad03621584d8ae" providerId="LiveId" clId="{8CD6BBD9-AEE1-4477-935C-2B522E024384}" dt="2023-04-14T14:20:00.466" v="888" actId="208"/>
          <ac:spMkLst>
            <pc:docMk/>
            <pc:sldMk cId="526093350" sldId="258"/>
            <ac:spMk id="11" creationId="{1A056088-DE85-7BDD-C4E4-DB70E49F6846}"/>
          </ac:spMkLst>
        </pc:spChg>
        <pc:spChg chg="add mod">
          <ac:chgData name="Guan Jiaxin" userId="52ad03621584d8ae" providerId="LiveId" clId="{8CD6BBD9-AEE1-4477-935C-2B522E024384}" dt="2023-04-14T14:23:09.492" v="946" actId="1076"/>
          <ac:spMkLst>
            <pc:docMk/>
            <pc:sldMk cId="526093350" sldId="258"/>
            <ac:spMk id="12" creationId="{9B459BAC-889F-9E5E-BCF0-BB4B830AC18D}"/>
          </ac:spMkLst>
        </pc:spChg>
        <pc:spChg chg="add mod">
          <ac:chgData name="Guan Jiaxin" userId="52ad03621584d8ae" providerId="LiveId" clId="{8CD6BBD9-AEE1-4477-935C-2B522E024384}" dt="2023-04-14T14:23:09.492" v="946" actId="1076"/>
          <ac:spMkLst>
            <pc:docMk/>
            <pc:sldMk cId="526093350" sldId="258"/>
            <ac:spMk id="13" creationId="{D21A9A90-3D5B-909E-7375-2A4398396976}"/>
          </ac:spMkLst>
        </pc:spChg>
        <pc:spChg chg="add mod">
          <ac:chgData name="Guan Jiaxin" userId="52ad03621584d8ae" providerId="LiveId" clId="{8CD6BBD9-AEE1-4477-935C-2B522E024384}" dt="2023-04-14T14:23:09.492" v="946" actId="1076"/>
          <ac:spMkLst>
            <pc:docMk/>
            <pc:sldMk cId="526093350" sldId="258"/>
            <ac:spMk id="14" creationId="{8C9EF6BE-F35F-2A27-3189-1C14AC4EB2F1}"/>
          </ac:spMkLst>
        </pc:spChg>
        <pc:spChg chg="add mod">
          <ac:chgData name="Guan Jiaxin" userId="52ad03621584d8ae" providerId="LiveId" clId="{8CD6BBD9-AEE1-4477-935C-2B522E024384}" dt="2023-04-14T14:23:09.492" v="946" actId="1076"/>
          <ac:spMkLst>
            <pc:docMk/>
            <pc:sldMk cId="526093350" sldId="258"/>
            <ac:spMk id="15" creationId="{104A1382-4A71-6258-D65F-FD94C8D1C689}"/>
          </ac:spMkLst>
        </pc:spChg>
      </pc:sldChg>
      <pc:sldChg chg="modNotesTx">
        <pc:chgData name="Guan Jiaxin" userId="52ad03621584d8ae" providerId="LiveId" clId="{8CD6BBD9-AEE1-4477-935C-2B522E024384}" dt="2023-04-14T13:30:14.550" v="129" actId="20577"/>
        <pc:sldMkLst>
          <pc:docMk/>
          <pc:sldMk cId="1672628204" sldId="260"/>
        </pc:sldMkLst>
      </pc:sldChg>
      <pc:sldChg chg="modSp mod modAnim modNotesTx">
        <pc:chgData name="Guan Jiaxin" userId="52ad03621584d8ae" providerId="LiveId" clId="{8CD6BBD9-AEE1-4477-935C-2B522E024384}" dt="2023-04-14T13:32:45.397" v="189" actId="20577"/>
        <pc:sldMkLst>
          <pc:docMk/>
          <pc:sldMk cId="2434260825" sldId="265"/>
        </pc:sldMkLst>
        <pc:spChg chg="mod">
          <ac:chgData name="Guan Jiaxin" userId="52ad03621584d8ae" providerId="LiveId" clId="{8CD6BBD9-AEE1-4477-935C-2B522E024384}" dt="2023-04-14T13:32:45.397" v="189" actId="20577"/>
          <ac:spMkLst>
            <pc:docMk/>
            <pc:sldMk cId="2434260825" sldId="265"/>
            <ac:spMk id="3" creationId="{80962F0E-458E-EB3F-2727-19E254D3F673}"/>
          </ac:spMkLst>
        </pc:spChg>
      </pc:sldChg>
      <pc:sldChg chg="addSp delSp modSp mod delAnim modAnim">
        <pc:chgData name="Guan Jiaxin" userId="52ad03621584d8ae" providerId="LiveId" clId="{8CD6BBD9-AEE1-4477-935C-2B522E024384}" dt="2023-04-14T13:58:36.524" v="593"/>
        <pc:sldMkLst>
          <pc:docMk/>
          <pc:sldMk cId="1619537879" sldId="266"/>
        </pc:sldMkLst>
        <pc:spChg chg="mod">
          <ac:chgData name="Guan Jiaxin" userId="52ad03621584d8ae" providerId="LiveId" clId="{8CD6BBD9-AEE1-4477-935C-2B522E024384}" dt="2023-04-14T13:36:38.938" v="243" actId="20577"/>
          <ac:spMkLst>
            <pc:docMk/>
            <pc:sldMk cId="1619537879" sldId="266"/>
            <ac:spMk id="2" creationId="{E934CCAF-B37D-D5FA-D2B8-40175BE38C63}"/>
          </ac:spMkLst>
        </pc:spChg>
        <pc:spChg chg="del">
          <ac:chgData name="Guan Jiaxin" userId="52ad03621584d8ae" providerId="LiveId" clId="{8CD6BBD9-AEE1-4477-935C-2B522E024384}" dt="2023-04-14T13:36:49.436" v="244" actId="478"/>
          <ac:spMkLst>
            <pc:docMk/>
            <pc:sldMk cId="1619537879" sldId="266"/>
            <ac:spMk id="3" creationId="{09972F66-CBC2-CDD5-85AA-8F7E99B6F2D2}"/>
          </ac:spMkLst>
        </pc:spChg>
        <pc:spChg chg="add mod">
          <ac:chgData name="Guan Jiaxin" userId="52ad03621584d8ae" providerId="LiveId" clId="{8CD6BBD9-AEE1-4477-935C-2B522E024384}" dt="2023-04-14T13:53:58.773" v="522" actId="12788"/>
          <ac:spMkLst>
            <pc:docMk/>
            <pc:sldMk cId="1619537879" sldId="266"/>
            <ac:spMk id="5" creationId="{84E95796-B48B-8DB0-B319-D1E58AE3FC81}"/>
          </ac:spMkLst>
        </pc:spChg>
        <pc:spChg chg="add mod">
          <ac:chgData name="Guan Jiaxin" userId="52ad03621584d8ae" providerId="LiveId" clId="{8CD6BBD9-AEE1-4477-935C-2B522E024384}" dt="2023-04-14T13:53:58.773" v="522" actId="12788"/>
          <ac:spMkLst>
            <pc:docMk/>
            <pc:sldMk cId="1619537879" sldId="266"/>
            <ac:spMk id="6" creationId="{EA7858FD-8437-D9B4-107A-EAC16CD77CC1}"/>
          </ac:spMkLst>
        </pc:spChg>
        <pc:spChg chg="add mod">
          <ac:chgData name="Guan Jiaxin" userId="52ad03621584d8ae" providerId="LiveId" clId="{8CD6BBD9-AEE1-4477-935C-2B522E024384}" dt="2023-04-14T13:53:58.773" v="522" actId="12788"/>
          <ac:spMkLst>
            <pc:docMk/>
            <pc:sldMk cId="1619537879" sldId="266"/>
            <ac:spMk id="7" creationId="{B54FD432-6E73-4683-6EE9-65BBDD2CCDB1}"/>
          </ac:spMkLst>
        </pc:spChg>
        <pc:spChg chg="add mod">
          <ac:chgData name="Guan Jiaxin" userId="52ad03621584d8ae" providerId="LiveId" clId="{8CD6BBD9-AEE1-4477-935C-2B522E024384}" dt="2023-04-14T13:53:58.773" v="522" actId="12788"/>
          <ac:spMkLst>
            <pc:docMk/>
            <pc:sldMk cId="1619537879" sldId="266"/>
            <ac:spMk id="8" creationId="{C6AE0869-4115-5941-96AF-B59BAF7E8821}"/>
          </ac:spMkLst>
        </pc:spChg>
        <pc:spChg chg="add mod">
          <ac:chgData name="Guan Jiaxin" userId="52ad03621584d8ae" providerId="LiveId" clId="{8CD6BBD9-AEE1-4477-935C-2B522E024384}" dt="2023-04-14T13:53:58.773" v="522" actId="12788"/>
          <ac:spMkLst>
            <pc:docMk/>
            <pc:sldMk cId="1619537879" sldId="266"/>
            <ac:spMk id="9" creationId="{C80F3537-800E-4188-E436-E30D5BD77C60}"/>
          </ac:spMkLst>
        </pc:spChg>
        <pc:spChg chg="add mod">
          <ac:chgData name="Guan Jiaxin" userId="52ad03621584d8ae" providerId="LiveId" clId="{8CD6BBD9-AEE1-4477-935C-2B522E024384}" dt="2023-04-14T13:53:58.773" v="522" actId="12788"/>
          <ac:spMkLst>
            <pc:docMk/>
            <pc:sldMk cId="1619537879" sldId="266"/>
            <ac:spMk id="10" creationId="{5DAF4BF5-81AE-B467-757D-5D0B06CF821D}"/>
          </ac:spMkLst>
        </pc:spChg>
        <pc:spChg chg="add mod">
          <ac:chgData name="Guan Jiaxin" userId="52ad03621584d8ae" providerId="LiveId" clId="{8CD6BBD9-AEE1-4477-935C-2B522E024384}" dt="2023-04-14T13:53:58.773" v="522" actId="12788"/>
          <ac:spMkLst>
            <pc:docMk/>
            <pc:sldMk cId="1619537879" sldId="266"/>
            <ac:spMk id="11" creationId="{E2B34A15-B247-9623-8CC0-3D0ECF0E3344}"/>
          </ac:spMkLst>
        </pc:spChg>
        <pc:spChg chg="add del mod">
          <ac:chgData name="Guan Jiaxin" userId="52ad03621584d8ae" providerId="LiveId" clId="{8CD6BBD9-AEE1-4477-935C-2B522E024384}" dt="2023-04-14T13:53:27.729" v="520" actId="478"/>
          <ac:spMkLst>
            <pc:docMk/>
            <pc:sldMk cId="1619537879" sldId="266"/>
            <ac:spMk id="12" creationId="{F9C15D39-DF40-E9F2-B1BA-77C519ED3C63}"/>
          </ac:spMkLst>
        </pc:spChg>
        <pc:spChg chg="add mod">
          <ac:chgData name="Guan Jiaxin" userId="52ad03621584d8ae" providerId="LiveId" clId="{8CD6BBD9-AEE1-4477-935C-2B522E024384}" dt="2023-04-14T13:58:18.393" v="592" actId="1076"/>
          <ac:spMkLst>
            <pc:docMk/>
            <pc:sldMk cId="1619537879" sldId="266"/>
            <ac:spMk id="13" creationId="{27D0CE0E-18EC-E60F-8BF4-D5CE58781D50}"/>
          </ac:spMkLst>
        </pc:spChg>
        <pc:graphicFrameChg chg="add mod modGraphic">
          <ac:chgData name="Guan Jiaxin" userId="52ad03621584d8ae" providerId="LiveId" clId="{8CD6BBD9-AEE1-4477-935C-2B522E024384}" dt="2023-04-14T13:50:50.692" v="497" actId="403"/>
          <ac:graphicFrameMkLst>
            <pc:docMk/>
            <pc:sldMk cId="1619537879" sldId="266"/>
            <ac:graphicFrameMk id="4" creationId="{45EEAC70-86CD-D3F0-A40D-0895E7FABB11}"/>
          </ac:graphicFrameMkLst>
        </pc:graphicFrameChg>
      </pc:sldChg>
      <pc:sldChg chg="addSp modSp mod modAnim">
        <pc:chgData name="Guan Jiaxin" userId="52ad03621584d8ae" providerId="LiveId" clId="{8CD6BBD9-AEE1-4477-935C-2B522E024384}" dt="2023-04-14T13:18:59.799" v="16"/>
        <pc:sldMkLst>
          <pc:docMk/>
          <pc:sldMk cId="1950565153" sldId="267"/>
        </pc:sldMkLst>
        <pc:spChg chg="mod">
          <ac:chgData name="Guan Jiaxin" userId="52ad03621584d8ae" providerId="LiveId" clId="{8CD6BBD9-AEE1-4477-935C-2B522E024384}" dt="2023-04-14T13:17:45.959" v="11" actId="1076"/>
          <ac:spMkLst>
            <pc:docMk/>
            <pc:sldMk cId="1950565153" sldId="267"/>
            <ac:spMk id="4" creationId="{D46FD40A-4796-C7D9-B25B-7D58B98E20AE}"/>
          </ac:spMkLst>
        </pc:spChg>
        <pc:spChg chg="add mod ord">
          <ac:chgData name="Guan Jiaxin" userId="52ad03621584d8ae" providerId="LiveId" clId="{8CD6BBD9-AEE1-4477-935C-2B522E024384}" dt="2023-04-14T13:18:04.864" v="13" actId="167"/>
          <ac:spMkLst>
            <pc:docMk/>
            <pc:sldMk cId="1950565153" sldId="267"/>
            <ac:spMk id="5" creationId="{33A249B9-CCB6-CB69-051E-576C98D936A9}"/>
          </ac:spMkLst>
        </pc:spChg>
      </pc:sldChg>
      <pc:sldChg chg="addSp modSp add mod modAnim">
        <pc:chgData name="Guan Jiaxin" userId="52ad03621584d8ae" providerId="LiveId" clId="{8CD6BBD9-AEE1-4477-935C-2B522E024384}" dt="2023-04-14T13:27:49.519" v="26"/>
        <pc:sldMkLst>
          <pc:docMk/>
          <pc:sldMk cId="3865485369" sldId="268"/>
        </pc:sldMkLst>
        <pc:spChg chg="add mod">
          <ac:chgData name="Guan Jiaxin" userId="52ad03621584d8ae" providerId="LiveId" clId="{8CD6BBD9-AEE1-4477-935C-2B522E024384}" dt="2023-04-14T13:27:20.768" v="24" actId="1076"/>
          <ac:spMkLst>
            <pc:docMk/>
            <pc:sldMk cId="3865485369" sldId="268"/>
            <ac:spMk id="2" creationId="{5F0A5F70-2EB9-0312-F2C6-5E51069A41C2}"/>
          </ac:spMkLst>
        </pc:spChg>
        <pc:spChg chg="mod">
          <ac:chgData name="Guan Jiaxin" userId="52ad03621584d8ae" providerId="LiveId" clId="{8CD6BBD9-AEE1-4477-935C-2B522E024384}" dt="2023-04-14T13:27:14.007" v="23" actId="14100"/>
          <ac:spMkLst>
            <pc:docMk/>
            <pc:sldMk cId="3865485369" sldId="268"/>
            <ac:spMk id="5" creationId="{33A249B9-CCB6-CB69-051E-576C98D936A9}"/>
          </ac:spMkLst>
        </pc:spChg>
      </pc:sldChg>
    </pc:docChg>
  </pc:docChgLst>
  <pc:docChgLst>
    <pc:chgData name="Jiaxin Guan" userId="52ad03621584d8ae" providerId="LiveId" clId="{F247B774-EEFD-4C88-9CF7-C528D7D02C60}"/>
    <pc:docChg chg="modSld">
      <pc:chgData name="Jiaxin Guan" userId="52ad03621584d8ae" providerId="LiveId" clId="{F247B774-EEFD-4C88-9CF7-C528D7D02C60}" dt="2023-04-26T08:13:59.914" v="11" actId="20577"/>
      <pc:docMkLst>
        <pc:docMk/>
      </pc:docMkLst>
      <pc:sldChg chg="modSp">
        <pc:chgData name="Jiaxin Guan" userId="52ad03621584d8ae" providerId="LiveId" clId="{F247B774-EEFD-4C88-9CF7-C528D7D02C60}" dt="2023-04-26T08:13:59.914" v="11" actId="20577"/>
        <pc:sldMkLst>
          <pc:docMk/>
          <pc:sldMk cId="2037956480" sldId="273"/>
        </pc:sldMkLst>
        <pc:spChg chg="mod">
          <ac:chgData name="Jiaxin Guan" userId="52ad03621584d8ae" providerId="LiveId" clId="{F247B774-EEFD-4C88-9CF7-C528D7D02C60}" dt="2023-04-26T08:13:59.914" v="11" actId="20577"/>
          <ac:spMkLst>
            <pc:docMk/>
            <pc:sldMk cId="2037956480" sldId="273"/>
            <ac:spMk id="7" creationId="{29C98F6B-BBFD-1CA3-0107-A83EA2C1E98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5123D-0D0A-4A8E-8134-E2DF1EF4DB6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961AE-DD7D-4811-B62A-7BA65D7FE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6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Couviegnes</a:t>
            </a:r>
            <a:r>
              <a:rPr lang="en-US" dirty="0"/>
              <a:t>; </a:t>
            </a:r>
            <a:r>
              <a:rPr lang="en-US" dirty="0" err="1"/>
              <a:t>Alamati</a:t>
            </a:r>
            <a:r>
              <a:rPr lang="en-US" dirty="0"/>
              <a:t>, De </a:t>
            </a:r>
            <a:r>
              <a:rPr lang="en-US" dirty="0" err="1"/>
              <a:t>Feo</a:t>
            </a:r>
            <a:r>
              <a:rPr lang="en-US" dirty="0"/>
              <a:t>, Montgomery, </a:t>
            </a:r>
            <a:r>
              <a:rPr lang="en-US" dirty="0" err="1"/>
              <a:t>Patranabis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B961AE-DD7D-4811-B62A-7BA65D7FE3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54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Rostovtsev</a:t>
            </a:r>
            <a:r>
              <a:rPr lang="en-US" dirty="0"/>
              <a:t> and </a:t>
            </a:r>
            <a:r>
              <a:rPr lang="en-US" dirty="0" err="1"/>
              <a:t>Stolbunov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B961AE-DD7D-4811-B62A-7BA65D7FE3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8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5507-EA75-43A9-BC1E-D8129CBBFC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F17-1C39-46E8-80CD-D1AF307AE02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51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5507-EA75-43A9-BC1E-D8129CBBFC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F17-1C39-46E8-80CD-D1AF307A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2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5507-EA75-43A9-BC1E-D8129CBBFC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F17-1C39-46E8-80CD-D1AF307A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5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5507-EA75-43A9-BC1E-D8129CBBFC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F17-1C39-46E8-80CD-D1AF307A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2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5507-EA75-43A9-BC1E-D8129CBBFC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F17-1C39-46E8-80CD-D1AF307AE02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16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5507-EA75-43A9-BC1E-D8129CBBFC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F17-1C39-46E8-80CD-D1AF307A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3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5507-EA75-43A9-BC1E-D8129CBBFC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F17-1C39-46E8-80CD-D1AF307A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0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5507-EA75-43A9-BC1E-D8129CBBFC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F17-1C39-46E8-80CD-D1AF307A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4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5507-EA75-43A9-BC1E-D8129CBBFC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F17-1C39-46E8-80CD-D1AF307A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4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5545507-EA75-43A9-BC1E-D8129CBBFC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3EBF17-1C39-46E8-80CD-D1AF307A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0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5507-EA75-43A9-BC1E-D8129CBBFC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F17-1C39-46E8-80CD-D1AF307A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5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5545507-EA75-43A9-BC1E-D8129CBBFC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03EBF17-1C39-46E8-80CD-D1AF307AE02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15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25.png"/><Relationship Id="rId4" Type="http://schemas.openxmlformats.org/officeDocument/2006/relationships/image" Target="../media/image2.svg"/><Relationship Id="rId9" Type="http://schemas.openxmlformats.org/officeDocument/2006/relationships/image" Target="../media/image10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svg"/><Relationship Id="rId1" Type="http://schemas.openxmlformats.org/officeDocument/2006/relationships/tags" Target="../tags/tag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2F017-67DA-CC0F-7A46-75AD7BB272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220294" cy="3566160"/>
          </a:xfrm>
        </p:spPr>
        <p:txBody>
          <a:bodyPr>
            <a:noAutofit/>
          </a:bodyPr>
          <a:lstStyle/>
          <a:p>
            <a:r>
              <a:rPr lang="en-US" sz="4300" dirty="0"/>
              <a:t>A Lower Bound on the Length of Signatures </a:t>
            </a:r>
            <a:br>
              <a:rPr lang="en-US" sz="4300" dirty="0"/>
            </a:br>
            <a:r>
              <a:rPr lang="en-US" sz="4300" dirty="0"/>
              <a:t>Based on Group Actions and Generic Isogenies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6CEF30-213D-3757-0855-3876A1D2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48083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Dan Boneh</a:t>
            </a:r>
            <a:r>
              <a:rPr lang="en-US" baseline="30000" dirty="0"/>
              <a:t>1</a:t>
            </a:r>
            <a:r>
              <a:rPr lang="en-US" dirty="0"/>
              <a:t>, </a:t>
            </a:r>
            <a:r>
              <a:rPr lang="en-US" b="1" dirty="0"/>
              <a:t>Jiaxin Guan</a:t>
            </a:r>
            <a:r>
              <a:rPr lang="en-US" baseline="30000" dirty="0"/>
              <a:t>2</a:t>
            </a:r>
            <a:r>
              <a:rPr lang="en-US" dirty="0"/>
              <a:t>, and Mark Zhandry</a:t>
            </a:r>
            <a:r>
              <a:rPr lang="en-US" baseline="30000" dirty="0"/>
              <a:t>2,3</a:t>
            </a:r>
          </a:p>
          <a:p>
            <a:r>
              <a:rPr lang="en-US" sz="1900" dirty="0"/>
              <a:t>1 Stanford University</a:t>
            </a:r>
          </a:p>
          <a:p>
            <a:r>
              <a:rPr lang="en-US" sz="1900" dirty="0"/>
              <a:t>2 Princeton University</a:t>
            </a:r>
          </a:p>
          <a:p>
            <a:r>
              <a:rPr lang="en-US" sz="1900" dirty="0"/>
              <a:t>3 NTT Research, Inc.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5379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52"/>
    </mc:Choice>
    <mc:Fallback xmlns="">
      <p:transition spd="slow" advTm="1485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AAC01-268E-2A29-709D-9EA2B32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Main Theorem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2BFDF-CEAE-4D6B-EF3E-4BB3DD913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83834"/>
            <a:ext cx="10058400" cy="4023360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If a public coin ID protocol in the black box group action model has completeness </a:t>
            </a:r>
            <a:r>
              <a:rPr lang="en-US" sz="2400" dirty="0">
                <a:solidFill>
                  <a:schemeClr val="accent2"/>
                </a:solidFill>
              </a:rPr>
              <a:t>C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2"/>
                </a:solidFill>
              </a:rPr>
              <a:t>P</a:t>
            </a:r>
            <a:r>
              <a:rPr lang="en-US" sz="2400" dirty="0"/>
              <a:t> set elements in the public key, and </a:t>
            </a:r>
            <a:r>
              <a:rPr lang="en-US" sz="2400" dirty="0">
                <a:solidFill>
                  <a:schemeClr val="accent2"/>
                </a:solidFill>
              </a:rPr>
              <a:t>N</a:t>
            </a:r>
            <a:r>
              <a:rPr lang="en-US" sz="2400" dirty="0"/>
              <a:t> set elements in the transcript, then for an adversary with access to a polynomial </a:t>
            </a:r>
            <a:r>
              <a:rPr lang="en-US" sz="2400" dirty="0">
                <a:solidFill>
                  <a:schemeClr val="accent2"/>
                </a:solidFill>
              </a:rPr>
              <a:t>t</a:t>
            </a:r>
            <a:r>
              <a:rPr lang="en-US" sz="2400" dirty="0"/>
              <a:t> number of transcripts, the soundness error </a:t>
            </a:r>
            <a:r>
              <a:rPr lang="en-US" sz="2400" dirty="0">
                <a:solidFill>
                  <a:schemeClr val="accent2"/>
                </a:solidFill>
              </a:rPr>
              <a:t>S</a:t>
            </a:r>
            <a:r>
              <a:rPr lang="en-US" sz="2400" dirty="0"/>
              <a:t> is bounded by: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67889F7-DA3A-1063-8ED6-A30ED8DFFB68}"/>
                  </a:ext>
                </a:extLst>
              </p:cNvPr>
              <p:cNvSpPr txBox="1"/>
              <p:nvPr/>
            </p:nvSpPr>
            <p:spPr>
              <a:xfrm>
                <a:off x="3783330" y="3631783"/>
                <a:ext cx="4686300" cy="1060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≥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𝑝𝑜𝑙𝑦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67889F7-DA3A-1063-8ED6-A30ED8DFFB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330" y="3631783"/>
                <a:ext cx="4686300" cy="10604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9481C62-75A9-31CD-A2E3-C97277024522}"/>
              </a:ext>
            </a:extLst>
          </p:cNvPr>
          <p:cNvSpPr/>
          <p:nvPr/>
        </p:nvSpPr>
        <p:spPr>
          <a:xfrm>
            <a:off x="8844562" y="4764625"/>
            <a:ext cx="1298767" cy="7413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 ≥ P</a:t>
            </a:r>
            <a:r>
              <a:rPr lang="en-US" sz="2400" baseline="30000" dirty="0"/>
              <a:t>-N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66DCBCE-9037-B2D5-BD2F-F96697CC4CD3}"/>
              </a:ext>
            </a:extLst>
          </p:cNvPr>
          <p:cNvSpPr/>
          <p:nvPr/>
        </p:nvSpPr>
        <p:spPr>
          <a:xfrm>
            <a:off x="1691923" y="4836652"/>
            <a:ext cx="1714217" cy="7413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 ≥ C - P/t</a:t>
            </a:r>
            <a:endParaRPr lang="en-US" sz="2400" baseline="30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9C98F6B-BBFD-1CA3-0107-A83EA2C1E98B}"/>
                  </a:ext>
                </a:extLst>
              </p:cNvPr>
              <p:cNvSpPr txBox="1"/>
              <p:nvPr/>
            </p:nvSpPr>
            <p:spPr>
              <a:xfrm>
                <a:off x="7941693" y="5487512"/>
                <a:ext cx="3213987" cy="75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𝐏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𝐍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𝛀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𝝀</m:t>
                          </m:r>
                        </m:num>
                        <m:den>
                          <m:func>
                            <m:func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</a:rPr>
                                <m:t>𝐥𝐨𝐠</m:t>
                              </m:r>
                            </m:fName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e>
                          </m:func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9C98F6B-BBFD-1CA3-0107-A83EA2C1E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1693" y="5487512"/>
                <a:ext cx="3213987" cy="7511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C7FA6A8-1D01-4F34-5013-67E4060408EC}"/>
                  </a:ext>
                </a:extLst>
              </p:cNvPr>
              <p:cNvSpPr txBox="1"/>
              <p:nvPr/>
            </p:nvSpPr>
            <p:spPr>
              <a:xfrm>
                <a:off x="942037" y="5707139"/>
                <a:ext cx="321398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C7FA6A8-1D01-4F34-5013-67E4060408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037" y="5707139"/>
                <a:ext cx="3213987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03795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016"/>
    </mc:Choice>
    <mc:Fallback xmlns="">
      <p:transition spd="slow" advTm="1100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52F61-2C79-985D-F582-9F167680A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</a:t>
            </a:r>
            <a:r>
              <a:rPr lang="en-US" altLang="zh-CN" dirty="0"/>
              <a:t>Intuition</a:t>
            </a:r>
            <a:endParaRPr lang="en-US" dirty="0"/>
          </a:p>
        </p:txBody>
      </p:sp>
      <p:pic>
        <p:nvPicPr>
          <p:cNvPr id="4" name="Graphic 3" descr="Female Profile with solid fill">
            <a:extLst>
              <a:ext uri="{FF2B5EF4-FFF2-40B4-BE49-F238E27FC236}">
                <a16:creationId xmlns:a16="http://schemas.microsoft.com/office/drawing/2014/main" id="{F8C26521-6CE9-294B-F363-1C7EFEE4C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15150" y="2704807"/>
            <a:ext cx="1448386" cy="1448386"/>
          </a:xfrm>
          <a:prstGeom prst="rect">
            <a:avLst/>
          </a:prstGeom>
        </p:spPr>
      </p:pic>
      <p:pic>
        <p:nvPicPr>
          <p:cNvPr id="5" name="Graphic 4" descr="Male profile with solid fill">
            <a:extLst>
              <a:ext uri="{FF2B5EF4-FFF2-40B4-BE49-F238E27FC236}">
                <a16:creationId xmlns:a16="http://schemas.microsoft.com/office/drawing/2014/main" id="{6682882F-E3F1-927C-23DA-D188582A27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42764" y="2704807"/>
            <a:ext cx="1448386" cy="1448386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9E9E484E-65F2-73FF-B339-E6F94429AF52}"/>
              </a:ext>
            </a:extLst>
          </p:cNvPr>
          <p:cNvSpPr/>
          <p:nvPr/>
        </p:nvSpPr>
        <p:spPr>
          <a:xfrm>
            <a:off x="3838062" y="5114351"/>
            <a:ext cx="651510" cy="605548"/>
          </a:xfrm>
          <a:prstGeom prst="ellipse">
            <a:avLst/>
          </a:prstGeom>
          <a:solidFill>
            <a:srgbClr val="FFD469"/>
          </a:solidFill>
          <a:ln>
            <a:solidFill>
              <a:srgbClr val="DE9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E9F00"/>
                </a:solidFill>
              </a:rPr>
              <a:t>x</a:t>
            </a:r>
            <a:r>
              <a:rPr lang="en-US" sz="2400" baseline="-25000" dirty="0">
                <a:solidFill>
                  <a:srgbClr val="DE9F00"/>
                </a:solidFill>
              </a:rPr>
              <a:t>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799CE22-256E-023D-EB22-FD137566E098}"/>
              </a:ext>
            </a:extLst>
          </p:cNvPr>
          <p:cNvSpPr/>
          <p:nvPr/>
        </p:nvSpPr>
        <p:spPr>
          <a:xfrm>
            <a:off x="4699988" y="5131931"/>
            <a:ext cx="651510" cy="605548"/>
          </a:xfrm>
          <a:prstGeom prst="ellipse">
            <a:avLst/>
          </a:prstGeom>
          <a:solidFill>
            <a:srgbClr val="FFD469"/>
          </a:solidFill>
          <a:ln>
            <a:solidFill>
              <a:srgbClr val="DE9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E9F00"/>
                </a:solidFill>
              </a:rPr>
              <a:t>x</a:t>
            </a:r>
            <a:r>
              <a:rPr lang="en-US" sz="2400" baseline="-25000" dirty="0">
                <a:solidFill>
                  <a:srgbClr val="DE9F00"/>
                </a:solidFill>
              </a:rPr>
              <a:t>2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5AE404-9080-9AA0-1F73-0F046BB19423}"/>
              </a:ext>
            </a:extLst>
          </p:cNvPr>
          <p:cNvCxnSpPr/>
          <p:nvPr/>
        </p:nvCxnSpPr>
        <p:spPr>
          <a:xfrm>
            <a:off x="3838062" y="3011932"/>
            <a:ext cx="467106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4FCDF068-F8B8-9D2D-C830-1E2C7A9C3C3E}"/>
              </a:ext>
            </a:extLst>
          </p:cNvPr>
          <p:cNvSpPr/>
          <p:nvPr/>
        </p:nvSpPr>
        <p:spPr>
          <a:xfrm>
            <a:off x="3927283" y="4183029"/>
            <a:ext cx="533400" cy="533400"/>
          </a:xfrm>
          <a:prstGeom prst="rect">
            <a:avLst/>
          </a:prstGeom>
          <a:solidFill>
            <a:srgbClr val="FFD469"/>
          </a:solidFill>
          <a:ln>
            <a:solidFill>
              <a:srgbClr val="DE9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E9F00"/>
                </a:solidFill>
              </a:rPr>
              <a:t>a</a:t>
            </a:r>
            <a:r>
              <a:rPr lang="en-US" sz="2400" baseline="-25000" dirty="0">
                <a:solidFill>
                  <a:srgbClr val="DE9F00"/>
                </a:solidFill>
              </a:rPr>
              <a:t>1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10F3FAC-81DA-3DBD-1BA8-BE6B1B19D92A}"/>
              </a:ext>
            </a:extLst>
          </p:cNvPr>
          <p:cNvCxnSpPr/>
          <p:nvPr/>
        </p:nvCxnSpPr>
        <p:spPr>
          <a:xfrm>
            <a:off x="3823335" y="3515238"/>
            <a:ext cx="467106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9AA24B8-7459-7E23-FFF8-DEF655A1BD13}"/>
              </a:ext>
            </a:extLst>
          </p:cNvPr>
          <p:cNvCxnSpPr/>
          <p:nvPr/>
        </p:nvCxnSpPr>
        <p:spPr>
          <a:xfrm>
            <a:off x="3823335" y="4037352"/>
            <a:ext cx="467106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D85D2345-2043-0234-B793-00F87545BED9}"/>
              </a:ext>
            </a:extLst>
          </p:cNvPr>
          <p:cNvSpPr/>
          <p:nvPr/>
        </p:nvSpPr>
        <p:spPr>
          <a:xfrm>
            <a:off x="7736380" y="5114351"/>
            <a:ext cx="651510" cy="605548"/>
          </a:xfrm>
          <a:prstGeom prst="ellipse">
            <a:avLst/>
          </a:prstGeom>
          <a:solidFill>
            <a:srgbClr val="FFD469"/>
          </a:solidFill>
          <a:ln>
            <a:solidFill>
              <a:srgbClr val="DE9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DE9F00"/>
                </a:solidFill>
              </a:rPr>
              <a:t>x</a:t>
            </a:r>
            <a:r>
              <a:rPr lang="en-US" sz="2400" baseline="-25000" dirty="0" err="1">
                <a:solidFill>
                  <a:srgbClr val="DE9F00"/>
                </a:solidFill>
              </a:rPr>
              <a:t>P</a:t>
            </a:r>
            <a:endParaRPr lang="en-US" sz="2400" baseline="-25000" dirty="0">
              <a:solidFill>
                <a:srgbClr val="DE9F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1332D1B-7B94-BD91-A1D7-D750741E789B}"/>
              </a:ext>
            </a:extLst>
          </p:cNvPr>
          <p:cNvSpPr txBox="1"/>
          <p:nvPr/>
        </p:nvSpPr>
        <p:spPr>
          <a:xfrm>
            <a:off x="7139290" y="5126106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FFCA6B-24C3-A5C4-5B5A-39FF01B61DE3}"/>
              </a:ext>
            </a:extLst>
          </p:cNvPr>
          <p:cNvSpPr/>
          <p:nvPr/>
        </p:nvSpPr>
        <p:spPr>
          <a:xfrm>
            <a:off x="4750931" y="4183029"/>
            <a:ext cx="533400" cy="533400"/>
          </a:xfrm>
          <a:prstGeom prst="rect">
            <a:avLst/>
          </a:prstGeom>
          <a:solidFill>
            <a:srgbClr val="FFD469"/>
          </a:solidFill>
          <a:ln>
            <a:solidFill>
              <a:srgbClr val="DE9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E9F00"/>
                </a:solidFill>
              </a:rPr>
              <a:t>a</a:t>
            </a:r>
            <a:r>
              <a:rPr lang="en-US" sz="2400" baseline="-25000" dirty="0">
                <a:solidFill>
                  <a:srgbClr val="DE9F00"/>
                </a:solidFill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BE0F09-EEF2-0C23-FA8F-02AEED9441F0}"/>
              </a:ext>
            </a:extLst>
          </p:cNvPr>
          <p:cNvSpPr txBox="1"/>
          <p:nvPr/>
        </p:nvSpPr>
        <p:spPr>
          <a:xfrm>
            <a:off x="7139290" y="4218897"/>
            <a:ext cx="321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A439E5-B62D-299A-C323-5319A0CAE12B}"/>
              </a:ext>
            </a:extLst>
          </p:cNvPr>
          <p:cNvSpPr/>
          <p:nvPr/>
        </p:nvSpPr>
        <p:spPr>
          <a:xfrm>
            <a:off x="7795435" y="4218604"/>
            <a:ext cx="533400" cy="533400"/>
          </a:xfrm>
          <a:prstGeom prst="rect">
            <a:avLst/>
          </a:prstGeom>
          <a:solidFill>
            <a:srgbClr val="FFD469"/>
          </a:solidFill>
          <a:ln>
            <a:solidFill>
              <a:srgbClr val="DE9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DE9F00"/>
                </a:solidFill>
              </a:rPr>
              <a:t>a</a:t>
            </a:r>
            <a:r>
              <a:rPr lang="en-US" sz="2400" baseline="-25000" dirty="0" err="1">
                <a:solidFill>
                  <a:srgbClr val="DE9F00"/>
                </a:solidFill>
              </a:rPr>
              <a:t>N</a:t>
            </a:r>
            <a:endParaRPr lang="en-US" sz="2400" baseline="-25000" dirty="0">
              <a:solidFill>
                <a:srgbClr val="DE9F00"/>
              </a:solidFill>
            </a:endParaRPr>
          </a:p>
        </p:txBody>
      </p:sp>
      <p:pic>
        <p:nvPicPr>
          <p:cNvPr id="9" name="Picture 8" descr="A picture containing light&#10;&#10;Description automatically generated">
            <a:extLst>
              <a:ext uri="{FF2B5EF4-FFF2-40B4-BE49-F238E27FC236}">
                <a16:creationId xmlns:a16="http://schemas.microsoft.com/office/drawing/2014/main" id="{E2B9C673-550D-F7CE-BD0D-A0E3673DB7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2913697"/>
            <a:ext cx="1030605" cy="1030605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35CF7BE-611B-DAFD-298E-1D7D285C0CFB}"/>
              </a:ext>
            </a:extLst>
          </p:cNvPr>
          <p:cNvCxnSpPr>
            <a:cxnSpLocks/>
          </p:cNvCxnSpPr>
          <p:nvPr/>
        </p:nvCxnSpPr>
        <p:spPr>
          <a:xfrm>
            <a:off x="10008870" y="3266416"/>
            <a:ext cx="50673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012DA14-4EDD-BDF1-F44A-6BF1AE4DBC3D}"/>
              </a:ext>
            </a:extLst>
          </p:cNvPr>
          <p:cNvCxnSpPr>
            <a:cxnSpLocks/>
          </p:cNvCxnSpPr>
          <p:nvPr/>
        </p:nvCxnSpPr>
        <p:spPr>
          <a:xfrm>
            <a:off x="10008870" y="3553338"/>
            <a:ext cx="50673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F95537B1-673E-3E49-419D-2564F8A8F4CD}"/>
              </a:ext>
            </a:extLst>
          </p:cNvPr>
          <p:cNvSpPr/>
          <p:nvPr/>
        </p:nvSpPr>
        <p:spPr>
          <a:xfrm>
            <a:off x="5549971" y="5126106"/>
            <a:ext cx="651510" cy="605548"/>
          </a:xfrm>
          <a:prstGeom prst="ellipse">
            <a:avLst/>
          </a:prstGeom>
          <a:solidFill>
            <a:srgbClr val="FFD469"/>
          </a:solidFill>
          <a:ln>
            <a:solidFill>
              <a:srgbClr val="DE9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E9F00"/>
                </a:solidFill>
              </a:rPr>
              <a:t>x</a:t>
            </a:r>
            <a:r>
              <a:rPr lang="en-US" sz="2400" baseline="-25000" dirty="0">
                <a:solidFill>
                  <a:srgbClr val="DE9F00"/>
                </a:solidFill>
              </a:rPr>
              <a:t>3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FB1892E-178F-F422-41D6-A525F02ABC7E}"/>
              </a:ext>
            </a:extLst>
          </p:cNvPr>
          <p:cNvSpPr/>
          <p:nvPr/>
        </p:nvSpPr>
        <p:spPr>
          <a:xfrm>
            <a:off x="6380388" y="5114351"/>
            <a:ext cx="651510" cy="605548"/>
          </a:xfrm>
          <a:prstGeom prst="ellipse">
            <a:avLst/>
          </a:prstGeom>
          <a:solidFill>
            <a:srgbClr val="FFD469"/>
          </a:solidFill>
          <a:ln>
            <a:solidFill>
              <a:srgbClr val="DE9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E9F00"/>
                </a:solidFill>
              </a:rPr>
              <a:t>x</a:t>
            </a:r>
            <a:r>
              <a:rPr lang="en-US" sz="2400" baseline="-25000" dirty="0">
                <a:solidFill>
                  <a:srgbClr val="DE9F00"/>
                </a:solidFill>
              </a:rPr>
              <a:t>4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C39A0C-D9DF-65BC-08B3-E786502BACCE}"/>
              </a:ext>
            </a:extLst>
          </p:cNvPr>
          <p:cNvSpPr/>
          <p:nvPr/>
        </p:nvSpPr>
        <p:spPr>
          <a:xfrm>
            <a:off x="5621094" y="4183029"/>
            <a:ext cx="533400" cy="533400"/>
          </a:xfrm>
          <a:prstGeom prst="rect">
            <a:avLst/>
          </a:prstGeom>
          <a:solidFill>
            <a:srgbClr val="FFD469"/>
          </a:solidFill>
          <a:ln>
            <a:solidFill>
              <a:srgbClr val="DE9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E9F00"/>
                </a:solidFill>
              </a:rPr>
              <a:t>a</a:t>
            </a:r>
            <a:r>
              <a:rPr lang="en-US" sz="2400" baseline="-25000" dirty="0">
                <a:solidFill>
                  <a:srgbClr val="DE9F00"/>
                </a:solidFill>
              </a:rPr>
              <a:t>3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F519A72-AB5B-1EE0-9941-A7AB8262E271}"/>
              </a:ext>
            </a:extLst>
          </p:cNvPr>
          <p:cNvSpPr/>
          <p:nvPr/>
        </p:nvSpPr>
        <p:spPr>
          <a:xfrm>
            <a:off x="6448039" y="4191329"/>
            <a:ext cx="533400" cy="533400"/>
          </a:xfrm>
          <a:prstGeom prst="rect">
            <a:avLst/>
          </a:prstGeom>
          <a:solidFill>
            <a:srgbClr val="FFD469"/>
          </a:solidFill>
          <a:ln>
            <a:solidFill>
              <a:srgbClr val="DE9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E9F00"/>
                </a:solidFill>
              </a:rPr>
              <a:t>a</a:t>
            </a:r>
            <a:r>
              <a:rPr lang="en-US" sz="2400" baseline="-25000" dirty="0">
                <a:solidFill>
                  <a:srgbClr val="DE9F00"/>
                </a:solidFill>
              </a:rPr>
              <a:t>4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437D483-50CF-1D18-7762-37E6C59A244A}"/>
              </a:ext>
            </a:extLst>
          </p:cNvPr>
          <p:cNvCxnSpPr>
            <a:stCxn id="14" idx="0"/>
            <a:endCxn id="26" idx="2"/>
          </p:cNvCxnSpPr>
          <p:nvPr/>
        </p:nvCxnSpPr>
        <p:spPr>
          <a:xfrm flipV="1">
            <a:off x="4163817" y="4716429"/>
            <a:ext cx="30166" cy="397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1E0442C-2F6C-8E6A-FFAE-C9429B019346}"/>
              </a:ext>
            </a:extLst>
          </p:cNvPr>
          <p:cNvCxnSpPr>
            <a:stCxn id="26" idx="3"/>
            <a:endCxn id="3" idx="1"/>
          </p:cNvCxnSpPr>
          <p:nvPr/>
        </p:nvCxnSpPr>
        <p:spPr>
          <a:xfrm>
            <a:off x="4460683" y="4449729"/>
            <a:ext cx="290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1435603-8EE8-47C7-4D3E-B2D61640F0E4}"/>
              </a:ext>
            </a:extLst>
          </p:cNvPr>
          <p:cNvCxnSpPr>
            <a:stCxn id="41" idx="2"/>
            <a:endCxn id="18" idx="0"/>
          </p:cNvCxnSpPr>
          <p:nvPr/>
        </p:nvCxnSpPr>
        <p:spPr>
          <a:xfrm>
            <a:off x="5887794" y="4716429"/>
            <a:ext cx="818349" cy="397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4BACFCA-D82B-B582-3F19-8EC35952CD87}"/>
              </a:ext>
            </a:extLst>
          </p:cNvPr>
          <p:cNvCxnSpPr>
            <a:cxnSpLocks/>
            <a:stCxn id="45" idx="2"/>
            <a:endCxn id="17" idx="0"/>
          </p:cNvCxnSpPr>
          <p:nvPr/>
        </p:nvCxnSpPr>
        <p:spPr>
          <a:xfrm flipH="1">
            <a:off x="5875726" y="4724729"/>
            <a:ext cx="839013" cy="401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Graphic 53" descr="Devil face with solid fill with solid fill">
            <a:extLst>
              <a:ext uri="{FF2B5EF4-FFF2-40B4-BE49-F238E27FC236}">
                <a16:creationId xmlns:a16="http://schemas.microsoft.com/office/drawing/2014/main" id="{C2A58AA5-C0BA-D986-0E8A-8CBFEB3A45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65598" y="4153193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EE6DEDB-2486-B1E9-E314-837A0B95F1EF}"/>
              </a:ext>
            </a:extLst>
          </p:cNvPr>
          <p:cNvSpPr txBox="1"/>
          <p:nvPr/>
        </p:nvSpPr>
        <p:spPr>
          <a:xfrm>
            <a:off x="2954673" y="5155515"/>
            <a:ext cx="651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pk</a:t>
            </a:r>
          </a:p>
        </p:txBody>
      </p:sp>
      <p:sp>
        <p:nvSpPr>
          <p:cNvPr id="12" name="Scroll: Vertical 11">
            <a:extLst>
              <a:ext uri="{FF2B5EF4-FFF2-40B4-BE49-F238E27FC236}">
                <a16:creationId xmlns:a16="http://schemas.microsoft.com/office/drawing/2014/main" id="{B2CCFE8A-E143-A487-570F-D39CFD819205}"/>
              </a:ext>
            </a:extLst>
          </p:cNvPr>
          <p:cNvSpPr/>
          <p:nvPr/>
        </p:nvSpPr>
        <p:spPr>
          <a:xfrm flipH="1">
            <a:off x="2869833" y="4084063"/>
            <a:ext cx="760584" cy="841354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6BE3099-BEF0-D32F-8724-9650519FBE58}"/>
              </a:ext>
            </a:extLst>
          </p:cNvPr>
          <p:cNvSpPr/>
          <p:nvPr/>
        </p:nvSpPr>
        <p:spPr>
          <a:xfrm>
            <a:off x="11236165" y="4662446"/>
            <a:ext cx="651510" cy="605548"/>
          </a:xfrm>
          <a:prstGeom prst="ellipse">
            <a:avLst/>
          </a:prstGeom>
          <a:solidFill>
            <a:srgbClr val="FFD469"/>
          </a:solidFill>
          <a:ln>
            <a:solidFill>
              <a:srgbClr val="DE9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E9F00"/>
                </a:solidFill>
              </a:rPr>
              <a:t>x</a:t>
            </a:r>
            <a:r>
              <a:rPr lang="en-US" sz="2400" baseline="-25000" dirty="0">
                <a:solidFill>
                  <a:srgbClr val="DE9F00"/>
                </a:solidFill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A32197-ED8F-B9FF-A41D-148507330124}"/>
              </a:ext>
            </a:extLst>
          </p:cNvPr>
          <p:cNvSpPr txBox="1"/>
          <p:nvPr/>
        </p:nvSpPr>
        <p:spPr>
          <a:xfrm>
            <a:off x="10460265" y="4767564"/>
            <a:ext cx="861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 </a:t>
            </a:r>
            <a:r>
              <a:rPr lang="en-US" sz="2400" dirty="0">
                <a:solidFill>
                  <a:schemeClr val="accent5"/>
                </a:solidFill>
              </a:rPr>
              <a:t>h</a:t>
            </a:r>
            <a:r>
              <a:rPr lang="en-US" sz="2400" dirty="0"/>
              <a:t> *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4A4C6D9-B2EF-8107-4A4C-F5009927DACC}"/>
              </a:ext>
            </a:extLst>
          </p:cNvPr>
          <p:cNvSpPr/>
          <p:nvPr/>
        </p:nvSpPr>
        <p:spPr>
          <a:xfrm>
            <a:off x="9916761" y="4731696"/>
            <a:ext cx="533400" cy="533400"/>
          </a:xfrm>
          <a:prstGeom prst="rect">
            <a:avLst/>
          </a:prstGeom>
          <a:solidFill>
            <a:srgbClr val="FFD469"/>
          </a:solidFill>
          <a:ln>
            <a:solidFill>
              <a:srgbClr val="DE9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E9F00"/>
                </a:solidFill>
              </a:rPr>
              <a:t>a</a:t>
            </a:r>
            <a:r>
              <a:rPr lang="en-US" sz="2400" baseline="-25000" dirty="0">
                <a:solidFill>
                  <a:srgbClr val="DE9F00"/>
                </a:solidFill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FDCF35-B112-5C4C-D120-2B753E6F0A23}"/>
              </a:ext>
            </a:extLst>
          </p:cNvPr>
          <p:cNvSpPr txBox="1"/>
          <p:nvPr/>
        </p:nvSpPr>
        <p:spPr>
          <a:xfrm>
            <a:off x="10460265" y="5429925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 </a:t>
            </a:r>
            <a:r>
              <a:rPr lang="en-US" sz="2400" dirty="0">
                <a:solidFill>
                  <a:schemeClr val="accent5"/>
                </a:solidFill>
              </a:rPr>
              <a:t>h’</a:t>
            </a:r>
            <a:r>
              <a:rPr lang="en-US" sz="2400" dirty="0"/>
              <a:t> *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0CD9C8E-8563-3267-FC23-C0A4CABF0C08}"/>
              </a:ext>
            </a:extLst>
          </p:cNvPr>
          <p:cNvSpPr/>
          <p:nvPr/>
        </p:nvSpPr>
        <p:spPr>
          <a:xfrm>
            <a:off x="9916761" y="5394057"/>
            <a:ext cx="533400" cy="533400"/>
          </a:xfrm>
          <a:prstGeom prst="rect">
            <a:avLst/>
          </a:prstGeom>
          <a:solidFill>
            <a:srgbClr val="FFD469"/>
          </a:solidFill>
          <a:ln>
            <a:solidFill>
              <a:srgbClr val="DE9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E9F00"/>
                </a:solidFill>
              </a:rPr>
              <a:t>a</a:t>
            </a:r>
            <a:r>
              <a:rPr lang="en-US" sz="2400" baseline="-25000" dirty="0">
                <a:solidFill>
                  <a:srgbClr val="DE9F00"/>
                </a:solidFill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DA4BAA1-D9CE-0326-2771-579F34D876CB}"/>
              </a:ext>
            </a:extLst>
          </p:cNvPr>
          <p:cNvSpPr/>
          <p:nvPr/>
        </p:nvSpPr>
        <p:spPr>
          <a:xfrm>
            <a:off x="11295220" y="5395892"/>
            <a:ext cx="533400" cy="533400"/>
          </a:xfrm>
          <a:prstGeom prst="rect">
            <a:avLst/>
          </a:prstGeom>
          <a:solidFill>
            <a:srgbClr val="FFD469"/>
          </a:solidFill>
          <a:ln>
            <a:solidFill>
              <a:srgbClr val="DE9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E9F00"/>
                </a:solidFill>
              </a:rPr>
              <a:t>a</a:t>
            </a:r>
            <a:r>
              <a:rPr lang="en-US" sz="2400" baseline="-25000" dirty="0">
                <a:solidFill>
                  <a:srgbClr val="DE9F0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4DB06C3-41AE-CF21-5A88-01F670A2E604}"/>
                  </a:ext>
                </a:extLst>
              </p:cNvPr>
              <p:cNvSpPr txBox="1"/>
              <p:nvPr/>
            </p:nvSpPr>
            <p:spPr>
              <a:xfrm>
                <a:off x="4489572" y="1821580"/>
                <a:ext cx="4686300" cy="1060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𝑝𝑜𝑙𝑦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4DB06C3-41AE-CF21-5A88-01F670A2E6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9572" y="1821580"/>
                <a:ext cx="4686300" cy="10604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extLst>
              <a:ext uri="{FF2B5EF4-FFF2-40B4-BE49-F238E27FC236}">
                <a16:creationId xmlns:a16="http://schemas.microsoft.com/office/drawing/2014/main" id="{2509FB54-C304-C451-7B9E-FE6FEC09004A}"/>
              </a:ext>
            </a:extLst>
          </p:cNvPr>
          <p:cNvSpPr/>
          <p:nvPr/>
        </p:nvSpPr>
        <p:spPr>
          <a:xfrm>
            <a:off x="7896452" y="1993940"/>
            <a:ext cx="670560" cy="853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F3BABAD-9661-6DA5-2B83-1BCAE84B9B89}"/>
              </a:ext>
            </a:extLst>
          </p:cNvPr>
          <p:cNvSpPr/>
          <p:nvPr/>
        </p:nvSpPr>
        <p:spPr>
          <a:xfrm>
            <a:off x="4957163" y="1821580"/>
            <a:ext cx="1244318" cy="1036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EC03303-EF69-1CBC-906F-EF254304EBBE}"/>
              </a:ext>
            </a:extLst>
          </p:cNvPr>
          <p:cNvSpPr/>
          <p:nvPr/>
        </p:nvSpPr>
        <p:spPr>
          <a:xfrm>
            <a:off x="7300078" y="1906136"/>
            <a:ext cx="516650" cy="951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0D254D5-767D-427C-8B84-E309806E2ACE}"/>
              </a:ext>
            </a:extLst>
          </p:cNvPr>
          <p:cNvSpPr/>
          <p:nvPr/>
        </p:nvSpPr>
        <p:spPr>
          <a:xfrm>
            <a:off x="6216988" y="1808459"/>
            <a:ext cx="1143932" cy="1073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B7B8CD0-19D2-AA90-F83F-13F69014E9C0}"/>
              </a:ext>
            </a:extLst>
          </p:cNvPr>
          <p:cNvCxnSpPr/>
          <p:nvPr/>
        </p:nvCxnSpPr>
        <p:spPr>
          <a:xfrm flipH="1" flipV="1">
            <a:off x="4489572" y="5417125"/>
            <a:ext cx="210416" cy="17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7A049D2-4435-8B84-62E3-B96BB11DA05B}"/>
              </a:ext>
            </a:extLst>
          </p:cNvPr>
          <p:cNvCxnSpPr>
            <a:stCxn id="41" idx="1"/>
            <a:endCxn id="3" idx="3"/>
          </p:cNvCxnSpPr>
          <p:nvPr/>
        </p:nvCxnSpPr>
        <p:spPr>
          <a:xfrm flipH="1">
            <a:off x="5284331" y="4449729"/>
            <a:ext cx="336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54129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995"/>
    </mc:Choice>
    <mc:Fallback xmlns="">
      <p:transition spd="slow" advTm="2189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403E9"/>
                                      </p:to>
                                    </p:animClr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403E9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6" grpId="0" animBg="1"/>
      <p:bldP spid="31" grpId="0" animBg="1"/>
      <p:bldP spid="32" grpId="0"/>
      <p:bldP spid="3" grpId="0" animBg="1"/>
      <p:bldP spid="6" grpId="0"/>
      <p:bldP spid="7" grpId="0" animBg="1"/>
      <p:bldP spid="17" grpId="0" animBg="1"/>
      <p:bldP spid="18" grpId="0" animBg="1"/>
      <p:bldP spid="41" grpId="0" animBg="1"/>
      <p:bldP spid="45" grpId="0" animBg="1"/>
      <p:bldP spid="8" grpId="0"/>
      <p:bldP spid="12" grpId="0" animBg="1"/>
      <p:bldP spid="13" grpId="0" animBg="1"/>
      <p:bldP spid="13" grpId="1" animBg="1"/>
      <p:bldP spid="19" grpId="0"/>
      <p:bldP spid="19" grpId="1"/>
      <p:bldP spid="20" grpId="0" animBg="1"/>
      <p:bldP spid="20" grpId="1" animBg="1"/>
      <p:bldP spid="22" grpId="0"/>
      <p:bldP spid="22" grpId="1"/>
      <p:bldP spid="24" grpId="0" animBg="1"/>
      <p:bldP spid="24" grpId="1" animBg="1"/>
      <p:bldP spid="25" grpId="0" animBg="1"/>
      <p:bldP spid="25" grpId="1" animBg="1"/>
      <p:bldP spid="30" grpId="0" animBg="1"/>
      <p:bldP spid="33" grpId="0" animBg="1"/>
      <p:bldP spid="34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3B6C1-1B2A-439A-08F2-9F064ED0E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ECC09-724C-DBCD-F582-C2EA37F78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82548"/>
            <a:ext cx="10058400" cy="388654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Lower Bound of 𝛀(𝝀</a:t>
            </a:r>
            <a:r>
              <a:rPr lang="en-US" sz="2800" baseline="30000" dirty="0"/>
              <a:t>𝟐</a:t>
            </a:r>
            <a:r>
              <a:rPr lang="en-US" sz="2800" dirty="0"/>
              <a:t>/𝐥𝐨𝐠⁡ 𝝀) for group-action based signatures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How to circumvent our lower bound?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Signature schemes </a:t>
            </a:r>
            <a:r>
              <a:rPr lang="en-US" sz="2600" i="1" dirty="0"/>
              <a:t>not</a:t>
            </a:r>
            <a:r>
              <a:rPr lang="en-US" sz="2600" dirty="0"/>
              <a:t> from ID protocols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Non-generic use of group actions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Other hardness assumptions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644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027"/>
    </mc:Choice>
    <mc:Fallback xmlns="">
      <p:transition spd="slow" advTm="580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B3BCC0-0585-7E5B-6E78-9EC7E0EACBCE}"/>
              </a:ext>
            </a:extLst>
          </p:cNvPr>
          <p:cNvSpPr txBox="1"/>
          <p:nvPr/>
        </p:nvSpPr>
        <p:spPr>
          <a:xfrm>
            <a:off x="3790950" y="2552700"/>
            <a:ext cx="4610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5961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55"/>
    </mc:Choice>
    <mc:Fallback xmlns="">
      <p:transition spd="slow" advTm="735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3A249B9-CCB6-CB69-051E-576C98D936A9}"/>
              </a:ext>
            </a:extLst>
          </p:cNvPr>
          <p:cNvSpPr txBox="1">
            <a:spLocks/>
          </p:cNvSpPr>
          <p:nvPr/>
        </p:nvSpPr>
        <p:spPr>
          <a:xfrm>
            <a:off x="985853" y="1282827"/>
            <a:ext cx="2150253" cy="356616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4300" dirty="0"/>
            </a:br>
            <a:r>
              <a:rPr lang="en-US" sz="4300" dirty="0"/>
              <a:t>Based 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46FD40A-4796-C7D9-B25B-7D58B98E20AE}"/>
              </a:ext>
            </a:extLst>
          </p:cNvPr>
          <p:cNvSpPr txBox="1">
            <a:spLocks/>
          </p:cNvSpPr>
          <p:nvPr/>
        </p:nvSpPr>
        <p:spPr>
          <a:xfrm>
            <a:off x="985853" y="873252"/>
            <a:ext cx="10220294" cy="356616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300" dirty="0"/>
              <a:t>A Lower Bound on the Length of Signatures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0A5F70-2EB9-0312-F2C6-5E51069A41C2}"/>
              </a:ext>
            </a:extLst>
          </p:cNvPr>
          <p:cNvSpPr txBox="1">
            <a:spLocks/>
          </p:cNvSpPr>
          <p:nvPr/>
        </p:nvSpPr>
        <p:spPr>
          <a:xfrm>
            <a:off x="1971706" y="1282827"/>
            <a:ext cx="10220294" cy="356616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4300" dirty="0"/>
            </a:br>
            <a:r>
              <a:rPr lang="en-US" sz="4300" dirty="0"/>
              <a:t>Group Actions and Generic Isogenies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54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20"/>
    </mc:Choice>
    <mc:Fallback xmlns="">
      <p:transition spd="slow" advTm="73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Female Profile with solid fill">
            <a:extLst>
              <a:ext uri="{FF2B5EF4-FFF2-40B4-BE49-F238E27FC236}">
                <a16:creationId xmlns:a16="http://schemas.microsoft.com/office/drawing/2014/main" id="{CAA5D8E1-DB4F-9153-2872-076B21000D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21830" y="1271954"/>
            <a:ext cx="1448386" cy="1448386"/>
          </a:xfrm>
          <a:prstGeom prst="rect">
            <a:avLst/>
          </a:prstGeom>
        </p:spPr>
      </p:pic>
      <p:pic>
        <p:nvPicPr>
          <p:cNvPr id="7" name="Graphic 6" descr="Male profile with solid fill">
            <a:extLst>
              <a:ext uri="{FF2B5EF4-FFF2-40B4-BE49-F238E27FC236}">
                <a16:creationId xmlns:a16="http://schemas.microsoft.com/office/drawing/2014/main" id="{EEC577FE-EF81-EE95-3E5E-03776D8DC4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49444" y="1271954"/>
            <a:ext cx="1448386" cy="1448386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8371DE0-33D9-E804-7093-16FBF323F4B9}"/>
              </a:ext>
            </a:extLst>
          </p:cNvPr>
          <p:cNvCxnSpPr/>
          <p:nvPr/>
        </p:nvCxnSpPr>
        <p:spPr>
          <a:xfrm>
            <a:off x="3930015" y="1475423"/>
            <a:ext cx="467106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13713EB-3CD9-846B-E98A-61C98FA4790A}"/>
              </a:ext>
            </a:extLst>
          </p:cNvPr>
          <p:cNvCxnSpPr/>
          <p:nvPr/>
        </p:nvCxnSpPr>
        <p:spPr>
          <a:xfrm>
            <a:off x="3930015" y="1762345"/>
            <a:ext cx="467106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06A35F8-4CC5-1135-B155-B69D368C0887}"/>
              </a:ext>
            </a:extLst>
          </p:cNvPr>
          <p:cNvCxnSpPr/>
          <p:nvPr/>
        </p:nvCxnSpPr>
        <p:spPr>
          <a:xfrm>
            <a:off x="3930015" y="2049267"/>
            <a:ext cx="467106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B9D5B87-C184-5877-3475-63EB2860CCCF}"/>
              </a:ext>
            </a:extLst>
          </p:cNvPr>
          <p:cNvCxnSpPr/>
          <p:nvPr/>
        </p:nvCxnSpPr>
        <p:spPr>
          <a:xfrm>
            <a:off x="3930015" y="2336190"/>
            <a:ext cx="467106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Graphic 15" descr="Lock with solid fill">
            <a:extLst>
              <a:ext uri="{FF2B5EF4-FFF2-40B4-BE49-F238E27FC236}">
                <a16:creationId xmlns:a16="http://schemas.microsoft.com/office/drawing/2014/main" id="{619CAD19-071B-0385-0E93-E634E371D04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08345" y="1421790"/>
            <a:ext cx="914400" cy="914400"/>
          </a:xfrm>
          <a:prstGeom prst="rect">
            <a:avLst/>
          </a:prstGeom>
          <a:effectLst>
            <a:glow rad="50800">
              <a:srgbClr val="DE9F00">
                <a:alpha val="50000"/>
              </a:srgbClr>
            </a:glow>
          </a:effectLst>
        </p:spPr>
      </p:pic>
      <p:pic>
        <p:nvPicPr>
          <p:cNvPr id="18" name="Graphic 17" descr="Unlock with solid fill">
            <a:extLst>
              <a:ext uri="{FF2B5EF4-FFF2-40B4-BE49-F238E27FC236}">
                <a16:creationId xmlns:a16="http://schemas.microsoft.com/office/drawing/2014/main" id="{46D9B187-C332-2395-F90D-E94A2CF0DE5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96915" y="1421790"/>
            <a:ext cx="914400" cy="914400"/>
          </a:xfrm>
          <a:prstGeom prst="rect">
            <a:avLst/>
          </a:prstGeom>
          <a:effectLst>
            <a:glow rad="50800">
              <a:srgbClr val="C00000">
                <a:alpha val="30000"/>
              </a:srgbClr>
            </a:glow>
          </a:effectLst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4699FF4-8CC5-02B4-E5B8-CF20278D8D10}"/>
              </a:ext>
            </a:extLst>
          </p:cNvPr>
          <p:cNvSpPr/>
          <p:nvPr/>
        </p:nvSpPr>
        <p:spPr>
          <a:xfrm>
            <a:off x="4410631" y="3894338"/>
            <a:ext cx="3709828" cy="9143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Hardness Assumptions</a:t>
            </a:r>
            <a:endParaRPr lang="en-US" sz="2400" dirty="0">
              <a:solidFill>
                <a:srgbClr val="DE9F00"/>
              </a:solidFill>
            </a:endParaRPr>
          </a:p>
        </p:txBody>
      </p:sp>
      <p:pic>
        <p:nvPicPr>
          <p:cNvPr id="9" name="Graphic 8" descr="Devil face with solid fill with solid fill">
            <a:extLst>
              <a:ext uri="{FF2B5EF4-FFF2-40B4-BE49-F238E27FC236}">
                <a16:creationId xmlns:a16="http://schemas.microsoft.com/office/drawing/2014/main" id="{C9A67CDF-3680-0A0F-7CCD-F887E565F3C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18908" y="4351533"/>
            <a:ext cx="914400" cy="914400"/>
          </a:xfrm>
          <a:prstGeom prst="rect">
            <a:avLst/>
          </a:prstGeom>
        </p:spPr>
      </p:pic>
      <p:pic>
        <p:nvPicPr>
          <p:cNvPr id="22" name="Graphic 21" descr="Monitor with solid fill">
            <a:extLst>
              <a:ext uri="{FF2B5EF4-FFF2-40B4-BE49-F238E27FC236}">
                <a16:creationId xmlns:a16="http://schemas.microsoft.com/office/drawing/2014/main" id="{7E98DF0D-39A7-18FA-2692-41E2E6703E1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264630" y="3607410"/>
            <a:ext cx="914400" cy="914400"/>
          </a:xfrm>
          <a:prstGeom prst="rect">
            <a:avLst/>
          </a:prstGeom>
        </p:spPr>
      </p:pic>
      <p:pic>
        <p:nvPicPr>
          <p:cNvPr id="24" name="Graphic 23" descr="Remote learning science with solid fill">
            <a:extLst>
              <a:ext uri="{FF2B5EF4-FFF2-40B4-BE49-F238E27FC236}">
                <a16:creationId xmlns:a16="http://schemas.microsoft.com/office/drawing/2014/main" id="{BAB06C0E-864F-D17F-08E7-BE75B129C11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264630" y="3607410"/>
            <a:ext cx="914400" cy="914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3247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36"/>
    </mc:Choice>
    <mc:Fallback xmlns="">
      <p:transition spd="slow" advTm="612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F1932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E1E1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F193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129A6-511A-5FDA-D368-68519AEC2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Post-Quantum Cryptography </a:t>
            </a:r>
          </a:p>
        </p:txBody>
      </p:sp>
      <p:pic>
        <p:nvPicPr>
          <p:cNvPr id="5" name="Graphic 4" descr="Eggs in basket with solid fill">
            <a:extLst>
              <a:ext uri="{FF2B5EF4-FFF2-40B4-BE49-F238E27FC236}">
                <a16:creationId xmlns:a16="http://schemas.microsoft.com/office/drawing/2014/main" id="{F69598DE-50ED-6111-F83E-08FAFF5C72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51808" y="1676109"/>
            <a:ext cx="2603111" cy="26031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221AA1E-E34F-B81D-EE46-EF8BF0E5EF5F}"/>
              </a:ext>
            </a:extLst>
          </p:cNvPr>
          <p:cNvSpPr txBox="1"/>
          <p:nvPr/>
        </p:nvSpPr>
        <p:spPr>
          <a:xfrm>
            <a:off x="2188784" y="3343424"/>
            <a:ext cx="7569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Most constructions are from (structured) </a:t>
            </a:r>
            <a:r>
              <a:rPr lang="en-US" sz="2800" b="1" dirty="0"/>
              <a:t>Lattices</a:t>
            </a:r>
          </a:p>
        </p:txBody>
      </p:sp>
      <p:pic>
        <p:nvPicPr>
          <p:cNvPr id="7" name="Graphic 6" descr="Eggs in basket with solid fill">
            <a:extLst>
              <a:ext uri="{FF2B5EF4-FFF2-40B4-BE49-F238E27FC236}">
                <a16:creationId xmlns:a16="http://schemas.microsoft.com/office/drawing/2014/main" id="{BD618ED3-CD52-4661-7BA0-D02B8D89BA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45521" y="4338303"/>
            <a:ext cx="1812771" cy="18127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0D1ABBF-0074-B154-4F8A-DC6A8804378A}"/>
              </a:ext>
            </a:extLst>
          </p:cNvPr>
          <p:cNvSpPr txBox="1"/>
          <p:nvPr/>
        </p:nvSpPr>
        <p:spPr>
          <a:xfrm>
            <a:off x="5242560" y="4413691"/>
            <a:ext cx="2975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Group-Action-Based</a:t>
            </a:r>
          </a:p>
          <a:p>
            <a:pPr algn="ctr"/>
            <a:r>
              <a:rPr lang="en-US" sz="2400" b="1" dirty="0"/>
              <a:t>Cryptography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30BBD3F-E19E-E197-672D-3D2DA6688004}"/>
              </a:ext>
            </a:extLst>
          </p:cNvPr>
          <p:cNvCxnSpPr>
            <a:cxnSpLocks/>
          </p:cNvCxnSpPr>
          <p:nvPr/>
        </p:nvCxnSpPr>
        <p:spPr>
          <a:xfrm>
            <a:off x="7782961" y="5063416"/>
            <a:ext cx="325120" cy="254000"/>
          </a:xfrm>
          <a:prstGeom prst="line">
            <a:avLst/>
          </a:prstGeom>
          <a:ln w="7620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1014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12"/>
    </mc:Choice>
    <mc:Fallback xmlns="">
      <p:transition spd="slow" advTm="351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EC441-C2A9-F934-67C1-6CBB97CB4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Cryptographic Group Actions [Cou06, ADMP21]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2C4570A-8B6A-0085-9CE0-CE7B2652B407}"/>
              </a:ext>
            </a:extLst>
          </p:cNvPr>
          <p:cNvSpPr/>
          <p:nvPr/>
        </p:nvSpPr>
        <p:spPr>
          <a:xfrm>
            <a:off x="1585912" y="2603897"/>
            <a:ext cx="1135857" cy="143266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G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E44419B-E798-9594-199C-1257E5673DC5}"/>
              </a:ext>
            </a:extLst>
          </p:cNvPr>
          <p:cNvSpPr/>
          <p:nvPr/>
        </p:nvSpPr>
        <p:spPr>
          <a:xfrm>
            <a:off x="3638550" y="2603896"/>
            <a:ext cx="1135857" cy="1432665"/>
          </a:xfrm>
          <a:prstGeom prst="ellipse">
            <a:avLst/>
          </a:prstGeom>
          <a:solidFill>
            <a:srgbClr val="FFD469"/>
          </a:solidFill>
          <a:ln>
            <a:solidFill>
              <a:srgbClr val="DE9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DE9F00"/>
                </a:solidFill>
              </a:rPr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766BF8-1400-4969-BD4D-F5D11368E87F}"/>
              </a:ext>
            </a:extLst>
          </p:cNvPr>
          <p:cNvSpPr txBox="1"/>
          <p:nvPr/>
        </p:nvSpPr>
        <p:spPr>
          <a:xfrm>
            <a:off x="1451243" y="4135339"/>
            <a:ext cx="1405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Group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3D596A-BEDA-5F99-703C-A7A00E382115}"/>
              </a:ext>
            </a:extLst>
          </p:cNvPr>
          <p:cNvSpPr txBox="1"/>
          <p:nvPr/>
        </p:nvSpPr>
        <p:spPr>
          <a:xfrm>
            <a:off x="3749622" y="4135338"/>
            <a:ext cx="91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Set </a:t>
            </a:r>
            <a:r>
              <a:rPr lang="en-US" sz="2800" dirty="0">
                <a:solidFill>
                  <a:srgbClr val="DE9F00"/>
                </a:solidFill>
              </a:rPr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1EAE37-342C-0679-6A0B-8F92E63E604E}"/>
              </a:ext>
            </a:extLst>
          </p:cNvPr>
          <p:cNvSpPr txBox="1"/>
          <p:nvPr/>
        </p:nvSpPr>
        <p:spPr>
          <a:xfrm>
            <a:off x="2007394" y="5054203"/>
            <a:ext cx="2357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*: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en-US" sz="3200" dirty="0"/>
              <a:t> × </a:t>
            </a:r>
            <a:r>
              <a:rPr lang="en-US" sz="3200" dirty="0">
                <a:solidFill>
                  <a:srgbClr val="DE9F00"/>
                </a:solidFill>
              </a:rPr>
              <a:t>X</a:t>
            </a:r>
            <a:r>
              <a:rPr lang="en-US" sz="3200" dirty="0"/>
              <a:t> → </a:t>
            </a:r>
            <a:r>
              <a:rPr lang="en-US" sz="3200" dirty="0">
                <a:solidFill>
                  <a:srgbClr val="DE9F00"/>
                </a:solidFill>
              </a:rPr>
              <a:t>X 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E562398-D169-10C8-EDBC-F4D91A7874D5}"/>
              </a:ext>
            </a:extLst>
          </p:cNvPr>
          <p:cNvSpPr/>
          <p:nvPr/>
        </p:nvSpPr>
        <p:spPr>
          <a:xfrm>
            <a:off x="5805964" y="2093394"/>
            <a:ext cx="4995386" cy="6267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Identity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en-US" sz="2400" dirty="0"/>
              <a:t>: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en-US" sz="2400" dirty="0"/>
              <a:t> * </a:t>
            </a:r>
            <a:r>
              <a:rPr lang="en-US" sz="2400" dirty="0">
                <a:solidFill>
                  <a:srgbClr val="DE9F00"/>
                </a:solidFill>
              </a:rPr>
              <a:t>x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DE9F00"/>
                </a:solidFill>
              </a:rPr>
              <a:t>x</a:t>
            </a:r>
            <a:r>
              <a:rPr lang="en-US" sz="2400" dirty="0"/>
              <a:t> for all </a:t>
            </a:r>
            <a:r>
              <a:rPr lang="en-US" sz="2400" dirty="0">
                <a:solidFill>
                  <a:srgbClr val="DE9F00"/>
                </a:solidFill>
              </a:rPr>
              <a:t>x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C9303E0-DE28-9C19-ADB2-CE9E81BE114A}"/>
              </a:ext>
            </a:extLst>
          </p:cNvPr>
          <p:cNvSpPr/>
          <p:nvPr/>
        </p:nvSpPr>
        <p:spPr>
          <a:xfrm>
            <a:off x="5805964" y="3116837"/>
            <a:ext cx="4995386" cy="10791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Compatibility: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</a:rPr>
              <a:t>gh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  <a:r>
              <a:rPr lang="en-US" sz="2400" dirty="0"/>
              <a:t> * </a:t>
            </a:r>
            <a:r>
              <a:rPr lang="en-US" sz="2400" dirty="0">
                <a:solidFill>
                  <a:srgbClr val="DE9F00"/>
                </a:solidFill>
              </a:rPr>
              <a:t>x</a:t>
            </a:r>
            <a:r>
              <a:rPr lang="en-US" sz="2400" dirty="0"/>
              <a:t> =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g </a:t>
            </a:r>
            <a:r>
              <a:rPr lang="en-US" sz="2400" dirty="0"/>
              <a:t>* 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h</a:t>
            </a:r>
            <a:r>
              <a:rPr lang="en-US" sz="2400" dirty="0"/>
              <a:t> *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rgbClr val="DE9F00"/>
                </a:solidFill>
              </a:rPr>
              <a:t>x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for all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 h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r>
              <a:rPr lang="en-US" sz="2400" dirty="0">
                <a:solidFill>
                  <a:srgbClr val="DE9F00"/>
                </a:solidFill>
              </a:rPr>
              <a:t> 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56916C3-7787-0475-0012-357E2DC2FBAD}"/>
              </a:ext>
            </a:extLst>
          </p:cNvPr>
          <p:cNvSpPr/>
          <p:nvPr/>
        </p:nvSpPr>
        <p:spPr>
          <a:xfrm>
            <a:off x="5805964" y="4592754"/>
            <a:ext cx="4995386" cy="6267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Discrete log: Given </a:t>
            </a:r>
            <a:r>
              <a:rPr lang="en-US" sz="2400" dirty="0">
                <a:solidFill>
                  <a:srgbClr val="DE9F00"/>
                </a:solidFill>
              </a:rPr>
              <a:t>x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DE9F00"/>
                </a:solidFill>
              </a:rPr>
              <a:t>y</a:t>
            </a:r>
            <a:r>
              <a:rPr lang="en-US" sz="2400" dirty="0"/>
              <a:t> =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en-US" sz="2400" dirty="0"/>
              <a:t> *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rgbClr val="DE9F00"/>
                </a:solidFill>
              </a:rPr>
              <a:t>x</a:t>
            </a:r>
            <a:r>
              <a:rPr lang="en-US" sz="2400" dirty="0">
                <a:solidFill>
                  <a:schemeClr val="tx1"/>
                </a:solidFill>
              </a:rPr>
              <a:t>, find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g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0" name="Graphic 19" descr="Remote learning science with solid fill">
            <a:extLst>
              <a:ext uri="{FF2B5EF4-FFF2-40B4-BE49-F238E27FC236}">
                <a16:creationId xmlns:a16="http://schemas.microsoft.com/office/drawing/2014/main" id="{63083BE5-B06E-DD85-6371-491B4DBD97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17957" y="5306286"/>
            <a:ext cx="914400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B26170D-AFF1-838C-C364-96C93B5F7070}"/>
              </a:ext>
            </a:extLst>
          </p:cNvPr>
          <p:cNvSpPr txBox="1"/>
          <p:nvPr/>
        </p:nvSpPr>
        <p:spPr>
          <a:xfrm>
            <a:off x="7432357" y="5306286"/>
            <a:ext cx="3368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Sub-Exponential [Kup05, Reg04, Kup13, Pei20]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262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487"/>
    </mc:Choice>
    <mc:Fallback xmlns="">
      <p:transition spd="slow" advTm="1374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17" grpId="0" animBg="1"/>
      <p:bldP spid="18" grpId="0" animBg="1"/>
      <p:bldP spid="19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1B720-747A-CCDF-3E7D-90C982B45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Isogeny-Based Cryptography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62F0E-458E-EB3F-2727-19E254D3F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525601" cy="4661746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An isogeny is a surjective group morphism between two elliptic curves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Group Actions derived from isogeny graphs of elliptic curves [Cou06, RS06]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Constructions from </a:t>
            </a:r>
            <a:r>
              <a:rPr lang="en-US" sz="2600" i="1" dirty="0" err="1"/>
              <a:t>supersingular</a:t>
            </a:r>
            <a:r>
              <a:rPr lang="en-US" sz="2600" dirty="0"/>
              <a:t> isogeny graphs [JF11, FJP14] to avoid the sub-exponential quantum algorithms for </a:t>
            </a:r>
            <a:r>
              <a:rPr lang="en-US" sz="2600" dirty="0" err="1"/>
              <a:t>DLog</a:t>
            </a: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Recent attacks on key exchange protocols based on SIDH [CD22, MM22, Rob22]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SIDH is </a:t>
            </a:r>
            <a:r>
              <a:rPr lang="en-US" sz="2400" i="1" dirty="0"/>
              <a:t>not </a:t>
            </a:r>
            <a:r>
              <a:rPr lang="en-US" sz="2400" dirty="0"/>
              <a:t>a group action</a:t>
            </a:r>
            <a:endParaRPr lang="en-US" sz="24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i="1" dirty="0"/>
              <a:t>Does not affect </a:t>
            </a:r>
            <a:r>
              <a:rPr lang="en-US" sz="2600" dirty="0"/>
              <a:t>other isogeny-based protocols such as </a:t>
            </a:r>
            <a:r>
              <a:rPr lang="en-US" sz="2600" dirty="0" err="1"/>
              <a:t>SeaSign</a:t>
            </a:r>
            <a:r>
              <a:rPr lang="en-US" sz="2600" dirty="0"/>
              <a:t> [DG19, DPV19], CSI-</a:t>
            </a:r>
            <a:r>
              <a:rPr lang="en-US" sz="2600" dirty="0" err="1"/>
              <a:t>FiSh</a:t>
            </a:r>
            <a:r>
              <a:rPr lang="en-US" sz="2600" dirty="0"/>
              <a:t>[BKV19, EKP20, CS20] and </a:t>
            </a:r>
            <a:r>
              <a:rPr lang="en-US" sz="2600" dirty="0" err="1"/>
              <a:t>SQISign</a:t>
            </a:r>
            <a:r>
              <a:rPr lang="en-US" sz="2600" dirty="0"/>
              <a:t> [DKL</a:t>
            </a:r>
            <a:r>
              <a:rPr lang="en-US" sz="2600" baseline="30000" dirty="0"/>
              <a:t>+</a:t>
            </a:r>
            <a:r>
              <a:rPr lang="en-US" sz="2600" dirty="0"/>
              <a:t>20, DLW22]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426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286"/>
    </mc:Choice>
    <mc:Fallback xmlns="">
      <p:transition spd="slow" advTm="902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3A249B9-CCB6-CB69-051E-576C98D936A9}"/>
              </a:ext>
            </a:extLst>
          </p:cNvPr>
          <p:cNvSpPr txBox="1">
            <a:spLocks/>
          </p:cNvSpPr>
          <p:nvPr/>
        </p:nvSpPr>
        <p:spPr>
          <a:xfrm>
            <a:off x="985853" y="1282827"/>
            <a:ext cx="10220294" cy="356616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4300" dirty="0"/>
            </a:br>
            <a:r>
              <a:rPr lang="en-US" sz="4300" dirty="0"/>
              <a:t>Based on Group Actions and Generic Isogenies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46FD40A-4796-C7D9-B25B-7D58B98E20AE}"/>
              </a:ext>
            </a:extLst>
          </p:cNvPr>
          <p:cNvSpPr txBox="1">
            <a:spLocks/>
          </p:cNvSpPr>
          <p:nvPr/>
        </p:nvSpPr>
        <p:spPr>
          <a:xfrm>
            <a:off x="985853" y="873252"/>
            <a:ext cx="10220294" cy="356616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300" dirty="0"/>
              <a:t>A Lower Bound on the Length of Signatures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056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5"/>
    </mc:Choice>
    <mc:Fallback xmlns="">
      <p:transition spd="slow" advTm="118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6A287-0208-D3CD-450C-4C320F8A3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Result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DEB2316-2A94-4F54-7C13-AFCC947060EE}"/>
              </a:ext>
            </a:extLst>
          </p:cNvPr>
          <p:cNvSpPr/>
          <p:nvPr/>
        </p:nvSpPr>
        <p:spPr>
          <a:xfrm>
            <a:off x="6126480" y="4298010"/>
            <a:ext cx="2644616" cy="10936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Group-Action-Based Signature</a:t>
            </a:r>
            <a:endParaRPr lang="en-US" sz="2400" dirty="0">
              <a:solidFill>
                <a:srgbClr val="DE9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939AB2E-C852-8DB0-7398-9EE63D94BD85}"/>
                  </a:ext>
                </a:extLst>
              </p:cNvPr>
              <p:cNvSpPr txBox="1"/>
              <p:nvPr/>
            </p:nvSpPr>
            <p:spPr>
              <a:xfrm>
                <a:off x="8522321" y="2398707"/>
                <a:ext cx="2277614" cy="10436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 panose="02040503050406030204" pitchFamily="18" charset="0"/>
                        </a:rPr>
                        <m:t>𝛀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func>
                            <m:func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800" b="1" i="0" smtClean="0">
                                  <a:latin typeface="Cambria Math" panose="02040503050406030204" pitchFamily="18" charset="0"/>
                                </a:rPr>
                                <m:t>𝐥𝐨𝐠</m:t>
                              </m:r>
                            </m:fName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e>
                          </m:func>
                        </m:den>
                      </m:f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939AB2E-C852-8DB0-7398-9EE63D94B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321" y="2398707"/>
                <a:ext cx="2277614" cy="10436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A916A8-D48E-6588-434C-84E455BDD897}"/>
              </a:ext>
            </a:extLst>
          </p:cNvPr>
          <p:cNvSpPr/>
          <p:nvPr/>
        </p:nvSpPr>
        <p:spPr>
          <a:xfrm>
            <a:off x="1422545" y="1935480"/>
            <a:ext cx="3139916" cy="18135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Maurer’s Generic Group Model [Mau05]</a:t>
            </a:r>
            <a:endParaRPr lang="en-US" sz="2400" dirty="0">
              <a:solidFill>
                <a:srgbClr val="DE9F0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59248F7-A9B4-890B-C005-B6E6DD38950B}"/>
              </a:ext>
            </a:extLst>
          </p:cNvPr>
          <p:cNvSpPr/>
          <p:nvPr/>
        </p:nvSpPr>
        <p:spPr>
          <a:xfrm>
            <a:off x="1422545" y="4305374"/>
            <a:ext cx="3139916" cy="18135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Shoup’s</a:t>
            </a:r>
            <a:r>
              <a:rPr lang="en-US" sz="2400" dirty="0"/>
              <a:t> Generic Group Model [Sho97]</a:t>
            </a:r>
            <a:endParaRPr lang="en-US" sz="2400" dirty="0">
              <a:solidFill>
                <a:srgbClr val="DE9F0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E2C3937-29F3-AA03-2261-B738631E8955}"/>
              </a:ext>
            </a:extLst>
          </p:cNvPr>
          <p:cNvSpPr/>
          <p:nvPr/>
        </p:nvSpPr>
        <p:spPr>
          <a:xfrm>
            <a:off x="3101340" y="5661808"/>
            <a:ext cx="2227891" cy="921872"/>
          </a:xfrm>
          <a:prstGeom prst="round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Implies Random Oracles [ZZ21]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C718CD7-57BF-15ED-BF73-50A61E5EAA45}"/>
              </a:ext>
            </a:extLst>
          </p:cNvPr>
          <p:cNvSpPr/>
          <p:nvPr/>
        </p:nvSpPr>
        <p:spPr>
          <a:xfrm>
            <a:off x="3101340" y="3215862"/>
            <a:ext cx="2227891" cy="921872"/>
          </a:xfrm>
          <a:prstGeom prst="round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Signature Impossible [DHH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21]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A056088-DE85-7BDD-C4E4-DB70E49F6846}"/>
              </a:ext>
            </a:extLst>
          </p:cNvPr>
          <p:cNvSpPr/>
          <p:nvPr/>
        </p:nvSpPr>
        <p:spPr>
          <a:xfrm>
            <a:off x="876301" y="3215862"/>
            <a:ext cx="1615440" cy="9218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ID Protocols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B459BAC-889F-9E5E-BCF0-BB4B830AC18D}"/>
              </a:ext>
            </a:extLst>
          </p:cNvPr>
          <p:cNvSpPr/>
          <p:nvPr/>
        </p:nvSpPr>
        <p:spPr>
          <a:xfrm>
            <a:off x="6126480" y="2419370"/>
            <a:ext cx="2644616" cy="10936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Group-Action-Based ID Protocol</a:t>
            </a:r>
            <a:endParaRPr lang="en-US" sz="2400" dirty="0">
              <a:solidFill>
                <a:srgbClr val="DE9F00"/>
              </a:solidFill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D21A9A90-3D5B-909E-7375-2A4398396976}"/>
              </a:ext>
            </a:extLst>
          </p:cNvPr>
          <p:cNvSpPr/>
          <p:nvPr/>
        </p:nvSpPr>
        <p:spPr>
          <a:xfrm>
            <a:off x="7292340" y="3634740"/>
            <a:ext cx="304800" cy="54864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04A1382-4A71-6258-D65F-FD94C8D1C689}"/>
                  </a:ext>
                </a:extLst>
              </p:cNvPr>
              <p:cNvSpPr txBox="1"/>
              <p:nvPr/>
            </p:nvSpPr>
            <p:spPr>
              <a:xfrm>
                <a:off x="8522321" y="4348584"/>
                <a:ext cx="2277614" cy="10436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 panose="02040503050406030204" pitchFamily="18" charset="0"/>
                        </a:rPr>
                        <m:t>𝛀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func>
                            <m:func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800" b="1" i="0" smtClean="0">
                                  <a:latin typeface="Cambria Math" panose="02040503050406030204" pitchFamily="18" charset="0"/>
                                </a:rPr>
                                <m:t>𝐥𝐨𝐠</m:t>
                              </m:r>
                            </m:fName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e>
                          </m:func>
                        </m:den>
                      </m:f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04A1382-4A71-6258-D65F-FD94C8D1C6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321" y="4348584"/>
                <a:ext cx="2277614" cy="10436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2609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536"/>
    </mc:Choice>
    <mc:Fallback xmlns="">
      <p:transition spd="slow" advTm="1525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C9E08-40B7-01D3-FEAE-EFAFE30CC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 Protocol (w/ group action oracle)</a:t>
            </a:r>
          </a:p>
        </p:txBody>
      </p:sp>
      <p:pic>
        <p:nvPicPr>
          <p:cNvPr id="4" name="Graphic 3" descr="Female Profile with solid fill">
            <a:extLst>
              <a:ext uri="{FF2B5EF4-FFF2-40B4-BE49-F238E27FC236}">
                <a16:creationId xmlns:a16="http://schemas.microsoft.com/office/drawing/2014/main" id="{951881EB-AD1C-D08A-EFE7-E83384EA3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15150" y="2704807"/>
            <a:ext cx="1448386" cy="1448386"/>
          </a:xfrm>
          <a:prstGeom prst="rect">
            <a:avLst/>
          </a:prstGeom>
        </p:spPr>
      </p:pic>
      <p:pic>
        <p:nvPicPr>
          <p:cNvPr id="5" name="Graphic 4" descr="Male profile with solid fill">
            <a:extLst>
              <a:ext uri="{FF2B5EF4-FFF2-40B4-BE49-F238E27FC236}">
                <a16:creationId xmlns:a16="http://schemas.microsoft.com/office/drawing/2014/main" id="{46AF3663-15AC-EA15-680A-B6A14F1DFD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42764" y="2704807"/>
            <a:ext cx="1448386" cy="1448386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6237235-F878-D694-8E02-C254B01DE74D}"/>
              </a:ext>
            </a:extLst>
          </p:cNvPr>
          <p:cNvCxnSpPr/>
          <p:nvPr/>
        </p:nvCxnSpPr>
        <p:spPr>
          <a:xfrm>
            <a:off x="3823335" y="2908276"/>
            <a:ext cx="467106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93BFAD8-D196-15A5-03FE-9D585B857960}"/>
              </a:ext>
            </a:extLst>
          </p:cNvPr>
          <p:cNvCxnSpPr/>
          <p:nvPr/>
        </p:nvCxnSpPr>
        <p:spPr>
          <a:xfrm>
            <a:off x="3823335" y="3195198"/>
            <a:ext cx="467106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4612B99-DCB2-28BE-54F0-2EF325235630}"/>
              </a:ext>
            </a:extLst>
          </p:cNvPr>
          <p:cNvCxnSpPr/>
          <p:nvPr/>
        </p:nvCxnSpPr>
        <p:spPr>
          <a:xfrm>
            <a:off x="3823335" y="3482120"/>
            <a:ext cx="467106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024BAFA-0E69-BE8D-41AA-9DE33597757D}"/>
              </a:ext>
            </a:extLst>
          </p:cNvPr>
          <p:cNvCxnSpPr/>
          <p:nvPr/>
        </p:nvCxnSpPr>
        <p:spPr>
          <a:xfrm>
            <a:off x="3823335" y="3769043"/>
            <a:ext cx="467106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9C6EAEC-A4E6-4D2C-B18F-1944259B8622}"/>
              </a:ext>
            </a:extLst>
          </p:cNvPr>
          <p:cNvSpPr txBox="1"/>
          <p:nvPr/>
        </p:nvSpPr>
        <p:spPr>
          <a:xfrm>
            <a:off x="2446021" y="4070804"/>
            <a:ext cx="1245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P(pk, </a:t>
            </a:r>
            <a:r>
              <a:rPr lang="en-US" sz="2400" dirty="0" err="1"/>
              <a:t>sk</a:t>
            </a:r>
            <a:r>
              <a:rPr lang="en-US" sz="2400" dirty="0"/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A23CC1-09C1-1911-9101-2DA8A47DE6F4}"/>
              </a:ext>
            </a:extLst>
          </p:cNvPr>
          <p:cNvSpPr txBox="1"/>
          <p:nvPr/>
        </p:nvSpPr>
        <p:spPr>
          <a:xfrm>
            <a:off x="8931234" y="4069081"/>
            <a:ext cx="853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V(pk)</a:t>
            </a:r>
          </a:p>
        </p:txBody>
      </p:sp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40706C74-5698-8196-C69B-A3377DB4C734}"/>
              </a:ext>
            </a:extLst>
          </p:cNvPr>
          <p:cNvSpPr/>
          <p:nvPr/>
        </p:nvSpPr>
        <p:spPr>
          <a:xfrm>
            <a:off x="9766314" y="2110740"/>
            <a:ext cx="1153146" cy="678180"/>
          </a:xfrm>
          <a:prstGeom prst="wedgeEllipseCallout">
            <a:avLst>
              <a:gd name="adj1" fmla="val -49908"/>
              <a:gd name="adj2" fmla="val 6025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1/0</a:t>
            </a:r>
          </a:p>
        </p:txBody>
      </p:sp>
      <p:pic>
        <p:nvPicPr>
          <p:cNvPr id="15" name="Graphic 14" descr="Devil face with solid fill with solid fill">
            <a:extLst>
              <a:ext uri="{FF2B5EF4-FFF2-40B4-BE49-F238E27FC236}">
                <a16:creationId xmlns:a16="http://schemas.microsoft.com/office/drawing/2014/main" id="{D3999E3B-AE49-B894-2178-724307F129F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09757" y="5061990"/>
            <a:ext cx="914400" cy="914400"/>
          </a:xfrm>
          <a:prstGeom prst="rect">
            <a:avLst/>
          </a:prstGeom>
        </p:spPr>
      </p:pic>
      <p:pic>
        <p:nvPicPr>
          <p:cNvPr id="18" name="Picture 17" descr="A picture containing light&#10;&#10;Description automatically generated">
            <a:extLst>
              <a:ext uri="{FF2B5EF4-FFF2-40B4-BE49-F238E27FC236}">
                <a16:creationId xmlns:a16="http://schemas.microsoft.com/office/drawing/2014/main" id="{70CFCD0A-7667-2380-1450-53E82F564D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540" y="1810228"/>
            <a:ext cx="1030605" cy="1030605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34E7D60-06EF-5C7B-73CB-399BB342914A}"/>
              </a:ext>
            </a:extLst>
          </p:cNvPr>
          <p:cNvCxnSpPr>
            <a:cxnSpLocks/>
          </p:cNvCxnSpPr>
          <p:nvPr/>
        </p:nvCxnSpPr>
        <p:spPr>
          <a:xfrm flipH="1" flipV="1">
            <a:off x="2011680" y="2908276"/>
            <a:ext cx="434341" cy="236313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8C3421A-4CD1-60FE-022A-5A287FAAF05B}"/>
              </a:ext>
            </a:extLst>
          </p:cNvPr>
          <p:cNvCxnSpPr>
            <a:cxnSpLocks/>
          </p:cNvCxnSpPr>
          <p:nvPr/>
        </p:nvCxnSpPr>
        <p:spPr>
          <a:xfrm flipH="1" flipV="1">
            <a:off x="2128464" y="2787196"/>
            <a:ext cx="423073" cy="199306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A picture containing light&#10;&#10;Description automatically generated">
            <a:extLst>
              <a:ext uri="{FF2B5EF4-FFF2-40B4-BE49-F238E27FC236}">
                <a16:creationId xmlns:a16="http://schemas.microsoft.com/office/drawing/2014/main" id="{E7A376B3-EAA6-8233-5E36-3CE3397515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2913697"/>
            <a:ext cx="1030605" cy="1030605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061BFA0-020B-2EA1-D016-AD0F0E983540}"/>
              </a:ext>
            </a:extLst>
          </p:cNvPr>
          <p:cNvCxnSpPr>
            <a:cxnSpLocks/>
          </p:cNvCxnSpPr>
          <p:nvPr/>
        </p:nvCxnSpPr>
        <p:spPr>
          <a:xfrm>
            <a:off x="10008870" y="3266416"/>
            <a:ext cx="50673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3B16E6F-18C4-20C8-0BE0-33CB3CCC4824}"/>
              </a:ext>
            </a:extLst>
          </p:cNvPr>
          <p:cNvCxnSpPr>
            <a:cxnSpLocks/>
          </p:cNvCxnSpPr>
          <p:nvPr/>
        </p:nvCxnSpPr>
        <p:spPr>
          <a:xfrm>
            <a:off x="10008870" y="3553338"/>
            <a:ext cx="50673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croll: Vertical 36">
            <a:extLst>
              <a:ext uri="{FF2B5EF4-FFF2-40B4-BE49-F238E27FC236}">
                <a16:creationId xmlns:a16="http://schemas.microsoft.com/office/drawing/2014/main" id="{B2F28653-1414-3398-DCFF-8B7AEF593A53}"/>
              </a:ext>
            </a:extLst>
          </p:cNvPr>
          <p:cNvSpPr/>
          <p:nvPr/>
        </p:nvSpPr>
        <p:spPr>
          <a:xfrm flipH="1">
            <a:off x="1101180" y="4972706"/>
            <a:ext cx="760584" cy="841354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croll: Vertical 37">
            <a:extLst>
              <a:ext uri="{FF2B5EF4-FFF2-40B4-BE49-F238E27FC236}">
                <a16:creationId xmlns:a16="http://schemas.microsoft.com/office/drawing/2014/main" id="{50F3000F-044A-A2F0-1F33-C872D0250C38}"/>
              </a:ext>
            </a:extLst>
          </p:cNvPr>
          <p:cNvSpPr/>
          <p:nvPr/>
        </p:nvSpPr>
        <p:spPr>
          <a:xfrm flipH="1">
            <a:off x="1253580" y="5125106"/>
            <a:ext cx="760584" cy="841354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croll: Vertical 38">
            <a:extLst>
              <a:ext uri="{FF2B5EF4-FFF2-40B4-BE49-F238E27FC236}">
                <a16:creationId xmlns:a16="http://schemas.microsoft.com/office/drawing/2014/main" id="{9686C242-42D8-49B6-DA92-C03835248B9A}"/>
              </a:ext>
            </a:extLst>
          </p:cNvPr>
          <p:cNvSpPr/>
          <p:nvPr/>
        </p:nvSpPr>
        <p:spPr>
          <a:xfrm flipH="1">
            <a:off x="1405980" y="5277506"/>
            <a:ext cx="760584" cy="841354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croll: Vertical 39">
            <a:extLst>
              <a:ext uri="{FF2B5EF4-FFF2-40B4-BE49-F238E27FC236}">
                <a16:creationId xmlns:a16="http://schemas.microsoft.com/office/drawing/2014/main" id="{63941DEC-6C6A-EA0B-AF9C-7C1AC5FC5011}"/>
              </a:ext>
            </a:extLst>
          </p:cNvPr>
          <p:cNvSpPr/>
          <p:nvPr/>
        </p:nvSpPr>
        <p:spPr>
          <a:xfrm flipH="1">
            <a:off x="1558380" y="5429906"/>
            <a:ext cx="760584" cy="841354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0E33600-C706-79B0-649B-A93E5CC6AA26}"/>
              </a:ext>
            </a:extLst>
          </p:cNvPr>
          <p:cNvSpPr txBox="1"/>
          <p:nvPr/>
        </p:nvSpPr>
        <p:spPr>
          <a:xfrm>
            <a:off x="924217" y="593836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</a:t>
            </a:r>
          </a:p>
        </p:txBody>
      </p:sp>
      <p:pic>
        <p:nvPicPr>
          <p:cNvPr id="42" name="Picture 41" descr="A picture containing light&#10;&#10;Description automatically generated">
            <a:extLst>
              <a:ext uri="{FF2B5EF4-FFF2-40B4-BE49-F238E27FC236}">
                <a16:creationId xmlns:a16="http://schemas.microsoft.com/office/drawing/2014/main" id="{433BFE61-9D9E-0F26-0F55-7C2C5AD263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843" y="3817801"/>
            <a:ext cx="1030605" cy="1030605"/>
          </a:xfrm>
          <a:prstGeom prst="rect">
            <a:avLst/>
          </a:prstGeom>
        </p:spPr>
      </p:pic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F5FBF05-441C-9C37-0122-D7AA526AD03F}"/>
              </a:ext>
            </a:extLst>
          </p:cNvPr>
          <p:cNvCxnSpPr>
            <a:cxnSpLocks/>
          </p:cNvCxnSpPr>
          <p:nvPr/>
        </p:nvCxnSpPr>
        <p:spPr>
          <a:xfrm flipH="1" flipV="1">
            <a:off x="1969983" y="4915849"/>
            <a:ext cx="434341" cy="236313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97A416D-A39D-8CF8-F1EB-1C904342AC53}"/>
              </a:ext>
            </a:extLst>
          </p:cNvPr>
          <p:cNvCxnSpPr>
            <a:cxnSpLocks/>
          </p:cNvCxnSpPr>
          <p:nvPr/>
        </p:nvCxnSpPr>
        <p:spPr>
          <a:xfrm flipH="1" flipV="1">
            <a:off x="2086767" y="4794769"/>
            <a:ext cx="423073" cy="199306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eft Brace 44">
            <a:extLst>
              <a:ext uri="{FF2B5EF4-FFF2-40B4-BE49-F238E27FC236}">
                <a16:creationId xmlns:a16="http://schemas.microsoft.com/office/drawing/2014/main" id="{996AC0BD-0290-4F4A-F25D-1C75FA223B96}"/>
              </a:ext>
            </a:extLst>
          </p:cNvPr>
          <p:cNvSpPr/>
          <p:nvPr/>
        </p:nvSpPr>
        <p:spPr>
          <a:xfrm rot="18785665">
            <a:off x="1200184" y="5792302"/>
            <a:ext cx="213360" cy="594360"/>
          </a:xfrm>
          <a:prstGeom prst="leftBrace">
            <a:avLst>
              <a:gd name="adj1" fmla="val 40476"/>
              <a:gd name="adj2" fmla="val 50000"/>
            </a:avLst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Graphic 45" descr="Female Profile with solid fill">
            <a:extLst>
              <a:ext uri="{FF2B5EF4-FFF2-40B4-BE49-F238E27FC236}">
                <a16:creationId xmlns:a16="http://schemas.microsoft.com/office/drawing/2014/main" id="{12C6BFAB-26AA-088A-5073-8B43B99157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56847" y="4630689"/>
            <a:ext cx="1448386" cy="1448386"/>
          </a:xfrm>
          <a:prstGeom prst="rect">
            <a:avLst/>
          </a:prstGeom>
        </p:spPr>
      </p:pic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30EAD86-E3A9-A2FA-7786-40737AC33B24}"/>
              </a:ext>
            </a:extLst>
          </p:cNvPr>
          <p:cNvCxnSpPr/>
          <p:nvPr/>
        </p:nvCxnSpPr>
        <p:spPr>
          <a:xfrm>
            <a:off x="3865032" y="4834158"/>
            <a:ext cx="467106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2EB4D69-E9BB-AFF1-B343-B9AD7B9B35A0}"/>
              </a:ext>
            </a:extLst>
          </p:cNvPr>
          <p:cNvCxnSpPr/>
          <p:nvPr/>
        </p:nvCxnSpPr>
        <p:spPr>
          <a:xfrm>
            <a:off x="3865032" y="5121080"/>
            <a:ext cx="467106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C3CE5F0-4704-59AE-DE03-83022B55DCCD}"/>
              </a:ext>
            </a:extLst>
          </p:cNvPr>
          <p:cNvCxnSpPr/>
          <p:nvPr/>
        </p:nvCxnSpPr>
        <p:spPr>
          <a:xfrm>
            <a:off x="3865032" y="5408002"/>
            <a:ext cx="467106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E099D38-77AD-7E18-22A4-DE4B6FB65E70}"/>
              </a:ext>
            </a:extLst>
          </p:cNvPr>
          <p:cNvCxnSpPr/>
          <p:nvPr/>
        </p:nvCxnSpPr>
        <p:spPr>
          <a:xfrm>
            <a:off x="3865032" y="5694925"/>
            <a:ext cx="467106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5CA78CC2-177B-FC3F-C2CA-2BF4C499282F}"/>
              </a:ext>
            </a:extLst>
          </p:cNvPr>
          <p:cNvSpPr txBox="1"/>
          <p:nvPr/>
        </p:nvSpPr>
        <p:spPr>
          <a:xfrm>
            <a:off x="8965614" y="5938359"/>
            <a:ext cx="853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V(pk)</a:t>
            </a:r>
          </a:p>
        </p:txBody>
      </p:sp>
      <p:sp>
        <p:nvSpPr>
          <p:cNvPr id="52" name="Speech Bubble: Oval 51">
            <a:extLst>
              <a:ext uri="{FF2B5EF4-FFF2-40B4-BE49-F238E27FC236}">
                <a16:creationId xmlns:a16="http://schemas.microsoft.com/office/drawing/2014/main" id="{FEA6C5A6-5709-C61F-03BA-C94D04B2DFFE}"/>
              </a:ext>
            </a:extLst>
          </p:cNvPr>
          <p:cNvSpPr/>
          <p:nvPr/>
        </p:nvSpPr>
        <p:spPr>
          <a:xfrm>
            <a:off x="9808011" y="4036622"/>
            <a:ext cx="1153146" cy="678180"/>
          </a:xfrm>
          <a:prstGeom prst="wedgeEllipseCallout">
            <a:avLst>
              <a:gd name="adj1" fmla="val -49908"/>
              <a:gd name="adj2" fmla="val 6025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53" name="Picture 52" descr="A picture containing light&#10;&#10;Description automatically generated">
            <a:extLst>
              <a:ext uri="{FF2B5EF4-FFF2-40B4-BE49-F238E27FC236}">
                <a16:creationId xmlns:a16="http://schemas.microsoft.com/office/drawing/2014/main" id="{AD430C8B-2EB5-B16C-4730-342B381DE33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297" y="4839579"/>
            <a:ext cx="1030605" cy="1030605"/>
          </a:xfrm>
          <a:prstGeom prst="rect">
            <a:avLst/>
          </a:prstGeom>
        </p:spPr>
      </p:pic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F2F5B7B-43C0-6F36-A4D5-8E37DB91850D}"/>
              </a:ext>
            </a:extLst>
          </p:cNvPr>
          <p:cNvCxnSpPr>
            <a:cxnSpLocks/>
          </p:cNvCxnSpPr>
          <p:nvPr/>
        </p:nvCxnSpPr>
        <p:spPr>
          <a:xfrm>
            <a:off x="10050567" y="5192298"/>
            <a:ext cx="50673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0450B4C-F109-4FC8-7CF6-A8735C94B587}"/>
              </a:ext>
            </a:extLst>
          </p:cNvPr>
          <p:cNvCxnSpPr>
            <a:cxnSpLocks/>
          </p:cNvCxnSpPr>
          <p:nvPr/>
        </p:nvCxnSpPr>
        <p:spPr>
          <a:xfrm>
            <a:off x="10050567" y="5479220"/>
            <a:ext cx="50673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0056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995"/>
    </mc:Choice>
    <mc:Fallback xmlns="">
      <p:transition spd="slow" advTm="669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37" grpId="0" animBg="1"/>
      <p:bldP spid="38" grpId="0" animBg="1"/>
      <p:bldP spid="39" grpId="0" animBg="1"/>
      <p:bldP spid="40" grpId="0" animBg="1"/>
      <p:bldP spid="41" grpId="0"/>
      <p:bldP spid="45" grpId="0" animBg="1"/>
      <p:bldP spid="51" grpId="0"/>
      <p:bldP spid="5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3.7|0.8|4.6|7.9|14.9|4.2|0.7|3.3|9.9|0.2|0.3|30.6|5.1|40.8|13.7|3.4|1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5.1|4.9|13.5|1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2.1|8.2|11.2|4.7|4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|6.2|6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.5|2|22.1|17|25.6|5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4|7|11.4|14.8|17.3|4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6.1|4.3|21.5|15.8|39|9.2|1|9|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2.5|6.4|3.9|9.7|5.4|2.3|3.9|5.1|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2|13.9|13|16.4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1623</TotalTime>
  <Words>498</Words>
  <Application>Microsoft Office PowerPoint</Application>
  <PresentationFormat>Widescreen</PresentationFormat>
  <Paragraphs>93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Retrospect</vt:lpstr>
      <vt:lpstr>A Lower Bound on the Length of Signatures  Based on Group Actions and Generic Isogenies</vt:lpstr>
      <vt:lpstr>PowerPoint Presentation</vt:lpstr>
      <vt:lpstr>PowerPoint Presentation</vt:lpstr>
      <vt:lpstr>Post-Quantum Cryptography </vt:lpstr>
      <vt:lpstr>Cryptographic Group Actions [Cou06, ADMP21]</vt:lpstr>
      <vt:lpstr>Isogeny-Based Cryptography</vt:lpstr>
      <vt:lpstr>PowerPoint Presentation</vt:lpstr>
      <vt:lpstr>Our Result</vt:lpstr>
      <vt:lpstr>ID Protocol (w/ group action oracle)</vt:lpstr>
      <vt:lpstr>Our Main Theorem</vt:lpstr>
      <vt:lpstr>Proof Intuition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Lower Bound on the Length of Signatures  Based on Group Actions and Generic Isogenies</dc:title>
  <dc:creator>Guan Jiaxin</dc:creator>
  <cp:lastModifiedBy>Jiaxin Guan</cp:lastModifiedBy>
  <cp:revision>5</cp:revision>
  <dcterms:created xsi:type="dcterms:W3CDTF">2023-04-13T19:17:17Z</dcterms:created>
  <dcterms:modified xsi:type="dcterms:W3CDTF">2023-04-26T08:14:01Z</dcterms:modified>
</cp:coreProperties>
</file>