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87" r:id="rId4"/>
    <p:sldId id="272" r:id="rId5"/>
    <p:sldId id="276" r:id="rId6"/>
    <p:sldId id="264" r:id="rId7"/>
    <p:sldId id="261" r:id="rId8"/>
    <p:sldId id="269" r:id="rId9"/>
    <p:sldId id="283" r:id="rId10"/>
    <p:sldId id="286" r:id="rId11"/>
    <p:sldId id="279" r:id="rId12"/>
    <p:sldId id="263" r:id="rId13"/>
    <p:sldId id="268" r:id="rId14"/>
    <p:sldId id="266" r:id="rId15"/>
    <p:sldId id="267" r:id="rId16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F377E6-6492-0947-9661-BDE39530767A}">
          <p14:sldIdLst>
            <p14:sldId id="256"/>
            <p14:sldId id="265"/>
            <p14:sldId id="287"/>
            <p14:sldId id="272"/>
            <p14:sldId id="276"/>
            <p14:sldId id="264"/>
          </p14:sldIdLst>
        </p14:section>
        <p14:section name="Untitled Section" id="{D5EA3D43-D9D3-4547-8758-FBD3CCC5A32C}">
          <p14:sldIdLst>
            <p14:sldId id="261"/>
            <p14:sldId id="269"/>
            <p14:sldId id="283"/>
            <p14:sldId id="286"/>
            <p14:sldId id="279"/>
            <p14:sldId id="263"/>
            <p14:sldId id="268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632C9-282E-9E4D-9258-1883E79A4D92}" v="2304" dt="2023-05-05T20:55:58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83"/>
    <p:restoredTop sz="94709"/>
  </p:normalViewPr>
  <p:slideViewPr>
    <p:cSldViewPr snapToGrid="0" snapToObjects="1">
      <p:cViewPr varScale="1">
        <p:scale>
          <a:sx n="84" d="100"/>
          <a:sy n="84" d="100"/>
        </p:scale>
        <p:origin x="192" y="1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i Kishore Vasala" userId="7780114b-4af9-42ce-9455-8dbbd39f68e5" providerId="ADAL" clId="{32F092B4-5975-784B-B85D-1EF93DECBCB2}"/>
    <pc:docChg chg="undo custSel addSld modSld addSection modSection">
      <pc:chgData name="Ravi Kishore Vasala" userId="7780114b-4af9-42ce-9455-8dbbd39f68e5" providerId="ADAL" clId="{32F092B4-5975-784B-B85D-1EF93DECBCB2}" dt="2023-05-03T15:05:23.308" v="594" actId="20577"/>
      <pc:docMkLst>
        <pc:docMk/>
      </pc:docMkLst>
      <pc:sldChg chg="modSp mod">
        <pc:chgData name="Ravi Kishore Vasala" userId="7780114b-4af9-42ce-9455-8dbbd39f68e5" providerId="ADAL" clId="{32F092B4-5975-784B-B85D-1EF93DECBCB2}" dt="2023-05-03T13:55:22.064" v="85" actId="20577"/>
        <pc:sldMkLst>
          <pc:docMk/>
          <pc:sldMk cId="3988474284" sldId="256"/>
        </pc:sldMkLst>
        <pc:spChg chg="mod">
          <ac:chgData name="Ravi Kishore Vasala" userId="7780114b-4af9-42ce-9455-8dbbd39f68e5" providerId="ADAL" clId="{32F092B4-5975-784B-B85D-1EF93DECBCB2}" dt="2023-05-03T13:50:08.685" v="17" actId="113"/>
          <ac:spMkLst>
            <pc:docMk/>
            <pc:sldMk cId="3988474284" sldId="256"/>
            <ac:spMk id="2" creationId="{B2954E30-CE02-9447-B49A-3F6B7474B66A}"/>
          </ac:spMkLst>
        </pc:spChg>
        <pc:spChg chg="mod">
          <ac:chgData name="Ravi Kishore Vasala" userId="7780114b-4af9-42ce-9455-8dbbd39f68e5" providerId="ADAL" clId="{32F092B4-5975-784B-B85D-1EF93DECBCB2}" dt="2023-05-03T13:55:22.064" v="85" actId="20577"/>
          <ac:spMkLst>
            <pc:docMk/>
            <pc:sldMk cId="3988474284" sldId="256"/>
            <ac:spMk id="3" creationId="{E384DAF0-269D-7549-9564-2B9048620134}"/>
          </ac:spMkLst>
        </pc:spChg>
      </pc:sldChg>
      <pc:sldChg chg="addSp delSp modSp mod delAnim modAnim">
        <pc:chgData name="Ravi Kishore Vasala" userId="7780114b-4af9-42ce-9455-8dbbd39f68e5" providerId="ADAL" clId="{32F092B4-5975-784B-B85D-1EF93DECBCB2}" dt="2023-05-03T14:46:35.217" v="442" actId="20577"/>
        <pc:sldMkLst>
          <pc:docMk/>
          <pc:sldMk cId="3890875865" sldId="261"/>
        </pc:sldMkLst>
        <pc:spChg chg="mod">
          <ac:chgData name="Ravi Kishore Vasala" userId="7780114b-4af9-42ce-9455-8dbbd39f68e5" providerId="ADAL" clId="{32F092B4-5975-784B-B85D-1EF93DECBCB2}" dt="2023-05-03T14:46:35.217" v="442" actId="20577"/>
          <ac:spMkLst>
            <pc:docMk/>
            <pc:sldMk cId="3890875865" sldId="261"/>
            <ac:spMk id="25" creationId="{F70BD3DC-D221-AF47-AA73-B99387662EFA}"/>
          </ac:spMkLst>
        </pc:spChg>
        <pc:picChg chg="add del mod">
          <ac:chgData name="Ravi Kishore Vasala" userId="7780114b-4af9-42ce-9455-8dbbd39f68e5" providerId="ADAL" clId="{32F092B4-5975-784B-B85D-1EF93DECBCB2}" dt="2023-05-03T14:25:23.401" v="224" actId="478"/>
          <ac:picMkLst>
            <pc:docMk/>
            <pc:sldMk cId="3890875865" sldId="261"/>
            <ac:picMk id="8" creationId="{D97C163A-8CDC-89C4-FC26-C0EB2C157B7F}"/>
          </ac:picMkLst>
        </pc:picChg>
        <pc:picChg chg="add del mod">
          <ac:chgData name="Ravi Kishore Vasala" userId="7780114b-4af9-42ce-9455-8dbbd39f68e5" providerId="ADAL" clId="{32F092B4-5975-784B-B85D-1EF93DECBCB2}" dt="2023-05-03T14:27:38.471" v="235" actId="478"/>
          <ac:picMkLst>
            <pc:docMk/>
            <pc:sldMk cId="3890875865" sldId="261"/>
            <ac:picMk id="15" creationId="{6CB503DC-0772-9922-87C2-B68B85897E43}"/>
          </ac:picMkLst>
        </pc:picChg>
        <pc:picChg chg="del">
          <ac:chgData name="Ravi Kishore Vasala" userId="7780114b-4af9-42ce-9455-8dbbd39f68e5" providerId="ADAL" clId="{32F092B4-5975-784B-B85D-1EF93DECBCB2}" dt="2023-05-03T14:23:30.281" v="219" actId="478"/>
          <ac:picMkLst>
            <pc:docMk/>
            <pc:sldMk cId="3890875865" sldId="261"/>
            <ac:picMk id="17" creationId="{23D84C35-6CD0-FB49-994C-02A10369B692}"/>
          </ac:picMkLst>
        </pc:picChg>
        <pc:picChg chg="add del mod">
          <ac:chgData name="Ravi Kishore Vasala" userId="7780114b-4af9-42ce-9455-8dbbd39f68e5" providerId="ADAL" clId="{32F092B4-5975-784B-B85D-1EF93DECBCB2}" dt="2023-05-03T14:27:38.471" v="235" actId="478"/>
          <ac:picMkLst>
            <pc:docMk/>
            <pc:sldMk cId="3890875865" sldId="261"/>
            <ac:picMk id="20" creationId="{F00FD5A1-4F38-CE03-98D9-3DD47F71D6F0}"/>
          </ac:picMkLst>
        </pc:picChg>
        <pc:picChg chg="add del mod">
          <ac:chgData name="Ravi Kishore Vasala" userId="7780114b-4af9-42ce-9455-8dbbd39f68e5" providerId="ADAL" clId="{32F092B4-5975-784B-B85D-1EF93DECBCB2}" dt="2023-05-03T14:27:38.471" v="235" actId="478"/>
          <ac:picMkLst>
            <pc:docMk/>
            <pc:sldMk cId="3890875865" sldId="261"/>
            <ac:picMk id="26" creationId="{7FEAD347-18D4-7CE1-CD9E-B61E7493EB27}"/>
          </ac:picMkLst>
        </pc:picChg>
        <pc:picChg chg="add del mod">
          <ac:chgData name="Ravi Kishore Vasala" userId="7780114b-4af9-42ce-9455-8dbbd39f68e5" providerId="ADAL" clId="{32F092B4-5975-784B-B85D-1EF93DECBCB2}" dt="2023-05-03T14:29:27.575" v="245" actId="478"/>
          <ac:picMkLst>
            <pc:docMk/>
            <pc:sldMk cId="3890875865" sldId="261"/>
            <ac:picMk id="29" creationId="{CBF9B0AB-9EC0-62E8-5C43-D308A08F2254}"/>
          </ac:picMkLst>
        </pc:picChg>
        <pc:picChg chg="add del mod">
          <ac:chgData name="Ravi Kishore Vasala" userId="7780114b-4af9-42ce-9455-8dbbd39f68e5" providerId="ADAL" clId="{32F092B4-5975-784B-B85D-1EF93DECBCB2}" dt="2023-05-03T14:29:29.431" v="246" actId="478"/>
          <ac:picMkLst>
            <pc:docMk/>
            <pc:sldMk cId="3890875865" sldId="261"/>
            <ac:picMk id="31" creationId="{13575EF6-6733-C22D-6947-151AA1EBCCFF}"/>
          </ac:picMkLst>
        </pc:picChg>
        <pc:picChg chg="add del mod">
          <ac:chgData name="Ravi Kishore Vasala" userId="7780114b-4af9-42ce-9455-8dbbd39f68e5" providerId="ADAL" clId="{32F092B4-5975-784B-B85D-1EF93DECBCB2}" dt="2023-05-03T14:28:46.445" v="241" actId="478"/>
          <ac:picMkLst>
            <pc:docMk/>
            <pc:sldMk cId="3890875865" sldId="261"/>
            <ac:picMk id="33" creationId="{D147E1C3-3B81-3116-B649-F2F6C31D2582}"/>
          </ac:picMkLst>
        </pc:picChg>
        <pc:picChg chg="add del mod">
          <ac:chgData name="Ravi Kishore Vasala" userId="7780114b-4af9-42ce-9455-8dbbd39f68e5" providerId="ADAL" clId="{32F092B4-5975-784B-B85D-1EF93DECBCB2}" dt="2023-05-03T14:29:06.948" v="243" actId="478"/>
          <ac:picMkLst>
            <pc:docMk/>
            <pc:sldMk cId="3890875865" sldId="261"/>
            <ac:picMk id="35" creationId="{2F6E9826-1C3F-82A7-D123-B01FC879F702}"/>
          </ac:picMkLst>
        </pc:picChg>
        <pc:picChg chg="add del mod">
          <ac:chgData name="Ravi Kishore Vasala" userId="7780114b-4af9-42ce-9455-8dbbd39f68e5" providerId="ADAL" clId="{32F092B4-5975-784B-B85D-1EF93DECBCB2}" dt="2023-05-03T14:30:09.350" v="253" actId="478"/>
          <ac:picMkLst>
            <pc:docMk/>
            <pc:sldMk cId="3890875865" sldId="261"/>
            <ac:picMk id="37" creationId="{A1DB9866-CA0A-CCA4-87ED-E719473F42D0}"/>
          </ac:picMkLst>
        </pc:picChg>
        <pc:picChg chg="add del mod">
          <ac:chgData name="Ravi Kishore Vasala" userId="7780114b-4af9-42ce-9455-8dbbd39f68e5" providerId="ADAL" clId="{32F092B4-5975-784B-B85D-1EF93DECBCB2}" dt="2023-05-03T14:30:11.316" v="254" actId="478"/>
          <ac:picMkLst>
            <pc:docMk/>
            <pc:sldMk cId="3890875865" sldId="261"/>
            <ac:picMk id="39" creationId="{716BD275-D79B-FAF7-E41D-82EF652AEBE0}"/>
          </ac:picMkLst>
        </pc:picChg>
        <pc:picChg chg="add mod">
          <ac:chgData name="Ravi Kishore Vasala" userId="7780114b-4af9-42ce-9455-8dbbd39f68e5" providerId="ADAL" clId="{32F092B4-5975-784B-B85D-1EF93DECBCB2}" dt="2023-05-03T14:30:50.670" v="274" actId="1035"/>
          <ac:picMkLst>
            <pc:docMk/>
            <pc:sldMk cId="3890875865" sldId="261"/>
            <ac:picMk id="41" creationId="{BCE7C2DC-8410-6DFA-6919-0669C1954A98}"/>
          </ac:picMkLst>
        </pc:picChg>
        <pc:cxnChg chg="mod">
          <ac:chgData name="Ravi Kishore Vasala" userId="7780114b-4af9-42ce-9455-8dbbd39f68e5" providerId="ADAL" clId="{32F092B4-5975-784B-B85D-1EF93DECBCB2}" dt="2023-05-03T14:31:40.622" v="293" actId="1035"/>
          <ac:cxnSpMkLst>
            <pc:docMk/>
            <pc:sldMk cId="3890875865" sldId="261"/>
            <ac:cxnSpMk id="19" creationId="{216DE150-C1DD-874D-AA22-961633BBEDCA}"/>
          </ac:cxnSpMkLst>
        </pc:cxnChg>
        <pc:cxnChg chg="mod">
          <ac:chgData name="Ravi Kishore Vasala" userId="7780114b-4af9-42ce-9455-8dbbd39f68e5" providerId="ADAL" clId="{32F092B4-5975-784B-B85D-1EF93DECBCB2}" dt="2023-05-03T14:31:04.566" v="276" actId="14100"/>
          <ac:cxnSpMkLst>
            <pc:docMk/>
            <pc:sldMk cId="3890875865" sldId="261"/>
            <ac:cxnSpMk id="21" creationId="{AB1BEB2C-6D2F-E14D-AC7A-A7A190D3443A}"/>
          </ac:cxnSpMkLst>
        </pc:cxnChg>
        <pc:cxnChg chg="mod">
          <ac:chgData name="Ravi Kishore Vasala" userId="7780114b-4af9-42ce-9455-8dbbd39f68e5" providerId="ADAL" clId="{32F092B4-5975-784B-B85D-1EF93DECBCB2}" dt="2023-05-03T14:30:56.751" v="275" actId="14100"/>
          <ac:cxnSpMkLst>
            <pc:docMk/>
            <pc:sldMk cId="3890875865" sldId="261"/>
            <ac:cxnSpMk id="27" creationId="{1EB364A2-230E-CA4E-A0AF-3EBBEDD600F2}"/>
          </ac:cxnSpMkLst>
        </pc:cxnChg>
      </pc:sldChg>
      <pc:sldChg chg="modSp mod modAnim">
        <pc:chgData name="Ravi Kishore Vasala" userId="7780114b-4af9-42ce-9455-8dbbd39f68e5" providerId="ADAL" clId="{32F092B4-5975-784B-B85D-1EF93DECBCB2}" dt="2023-05-03T15:05:23.308" v="594" actId="20577"/>
        <pc:sldMkLst>
          <pc:docMk/>
          <pc:sldMk cId="1621035077" sldId="264"/>
        </pc:sldMkLst>
        <pc:spChg chg="mod">
          <ac:chgData name="Ravi Kishore Vasala" userId="7780114b-4af9-42ce-9455-8dbbd39f68e5" providerId="ADAL" clId="{32F092B4-5975-784B-B85D-1EF93DECBCB2}" dt="2023-05-03T15:04:39.746" v="570" actId="14100"/>
          <ac:spMkLst>
            <pc:docMk/>
            <pc:sldMk cId="1621035077" sldId="264"/>
            <ac:spMk id="2" creationId="{9980583D-AF74-864F-9CB4-F37E1510B299}"/>
          </ac:spMkLst>
        </pc:spChg>
        <pc:spChg chg="mod">
          <ac:chgData name="Ravi Kishore Vasala" userId="7780114b-4af9-42ce-9455-8dbbd39f68e5" providerId="ADAL" clId="{32F092B4-5975-784B-B85D-1EF93DECBCB2}" dt="2023-05-03T15:05:23.308" v="594" actId="20577"/>
          <ac:spMkLst>
            <pc:docMk/>
            <pc:sldMk cId="1621035077" sldId="264"/>
            <ac:spMk id="3" creationId="{8FFD3797-9D4E-6144-B0BB-9D4723DE002A}"/>
          </ac:spMkLst>
        </pc:spChg>
      </pc:sldChg>
      <pc:sldChg chg="modSp mod">
        <pc:chgData name="Ravi Kishore Vasala" userId="7780114b-4af9-42ce-9455-8dbbd39f68e5" providerId="ADAL" clId="{32F092B4-5975-784B-B85D-1EF93DECBCB2}" dt="2023-05-03T13:56:15.844" v="86" actId="20577"/>
        <pc:sldMkLst>
          <pc:docMk/>
          <pc:sldMk cId="2325892057" sldId="265"/>
        </pc:sldMkLst>
        <pc:spChg chg="mod">
          <ac:chgData name="Ravi Kishore Vasala" userId="7780114b-4af9-42ce-9455-8dbbd39f68e5" providerId="ADAL" clId="{32F092B4-5975-784B-B85D-1EF93DECBCB2}" dt="2023-05-03T13:56:15.844" v="86" actId="20577"/>
          <ac:spMkLst>
            <pc:docMk/>
            <pc:sldMk cId="2325892057" sldId="265"/>
            <ac:spMk id="3" creationId="{F1465548-65C7-E245-B5FD-C757FDDE2B97}"/>
          </ac:spMkLst>
        </pc:spChg>
      </pc:sldChg>
      <pc:sldChg chg="delSp modSp add mod delAnim modAnim">
        <pc:chgData name="Ravi Kishore Vasala" userId="7780114b-4af9-42ce-9455-8dbbd39f68e5" providerId="ADAL" clId="{32F092B4-5975-784B-B85D-1EF93DECBCB2}" dt="2023-05-03T14:42:03.165" v="383" actId="20577"/>
        <pc:sldMkLst>
          <pc:docMk/>
          <pc:sldMk cId="2062175623" sldId="276"/>
        </pc:sldMkLst>
        <pc:spChg chg="mod">
          <ac:chgData name="Ravi Kishore Vasala" userId="7780114b-4af9-42ce-9455-8dbbd39f68e5" providerId="ADAL" clId="{32F092B4-5975-784B-B85D-1EF93DECBCB2}" dt="2023-05-03T14:42:02.251" v="382" actId="20577"/>
          <ac:spMkLst>
            <pc:docMk/>
            <pc:sldMk cId="2062175623" sldId="276"/>
            <ac:spMk id="3" creationId="{B6C813F0-CEF0-0A4B-9141-791E9B0A3583}"/>
          </ac:spMkLst>
        </pc:spChg>
        <pc:picChg chg="del">
          <ac:chgData name="Ravi Kishore Vasala" userId="7780114b-4af9-42ce-9455-8dbbd39f68e5" providerId="ADAL" clId="{32F092B4-5975-784B-B85D-1EF93DECBCB2}" dt="2023-05-03T14:09:55.069" v="177" actId="478"/>
          <ac:picMkLst>
            <pc:docMk/>
            <pc:sldMk cId="2062175623" sldId="276"/>
            <ac:picMk id="4" creationId="{72C7DD39-9E21-A14F-9FBD-1410146BAE0E}"/>
          </ac:picMkLst>
        </pc:picChg>
        <pc:picChg chg="del">
          <ac:chgData name="Ravi Kishore Vasala" userId="7780114b-4af9-42ce-9455-8dbbd39f68e5" providerId="ADAL" clId="{32F092B4-5975-784B-B85D-1EF93DECBCB2}" dt="2023-05-03T14:10:04.074" v="179" actId="478"/>
          <ac:picMkLst>
            <pc:docMk/>
            <pc:sldMk cId="2062175623" sldId="276"/>
            <ac:picMk id="9" creationId="{2B3CE61D-0E0D-0D41-B811-DAA4997258F0}"/>
          </ac:picMkLst>
        </pc:picChg>
        <pc:picChg chg="del">
          <ac:chgData name="Ravi Kishore Vasala" userId="7780114b-4af9-42ce-9455-8dbbd39f68e5" providerId="ADAL" clId="{32F092B4-5975-784B-B85D-1EF93DECBCB2}" dt="2023-05-03T14:10:05.062" v="180" actId="478"/>
          <ac:picMkLst>
            <pc:docMk/>
            <pc:sldMk cId="2062175623" sldId="276"/>
            <ac:picMk id="11" creationId="{317F9232-0324-6A41-8956-45C8017C62AB}"/>
          </ac:picMkLst>
        </pc:picChg>
        <pc:picChg chg="del">
          <ac:chgData name="Ravi Kishore Vasala" userId="7780114b-4af9-42ce-9455-8dbbd39f68e5" providerId="ADAL" clId="{32F092B4-5975-784B-B85D-1EF93DECBCB2}" dt="2023-05-03T14:05:58.788" v="88" actId="478"/>
          <ac:picMkLst>
            <pc:docMk/>
            <pc:sldMk cId="2062175623" sldId="276"/>
            <ac:picMk id="12" creationId="{35A58ABB-9E6F-474B-BF11-F4C8E7EE37EE}"/>
          </ac:picMkLst>
        </pc:picChg>
        <pc:picChg chg="del">
          <ac:chgData name="Ravi Kishore Vasala" userId="7780114b-4af9-42ce-9455-8dbbd39f68e5" providerId="ADAL" clId="{32F092B4-5975-784B-B85D-1EF93DECBCB2}" dt="2023-05-03T14:10:00.358" v="178" actId="478"/>
          <ac:picMkLst>
            <pc:docMk/>
            <pc:sldMk cId="2062175623" sldId="276"/>
            <ac:picMk id="13" creationId="{FB64EC58-01FB-E34A-BDA1-975AD8413DAF}"/>
          </ac:picMkLst>
        </pc:picChg>
      </pc:sldChg>
      <pc:sldChg chg="modSp add mod modAnim">
        <pc:chgData name="Ravi Kishore Vasala" userId="7780114b-4af9-42ce-9455-8dbbd39f68e5" providerId="ADAL" clId="{32F092B4-5975-784B-B85D-1EF93DECBCB2}" dt="2023-05-03T14:46:30.786" v="440" actId="20577"/>
        <pc:sldMkLst>
          <pc:docMk/>
          <pc:sldMk cId="4205082705" sldId="277"/>
        </pc:sldMkLst>
        <pc:spChg chg="mod">
          <ac:chgData name="Ravi Kishore Vasala" userId="7780114b-4af9-42ce-9455-8dbbd39f68e5" providerId="ADAL" clId="{32F092B4-5975-784B-B85D-1EF93DECBCB2}" dt="2023-05-03T14:46:30.786" v="440" actId="20577"/>
          <ac:spMkLst>
            <pc:docMk/>
            <pc:sldMk cId="4205082705" sldId="277"/>
            <ac:spMk id="3" creationId="{8FFD3797-9D4E-6144-B0BB-9D4723DE002A}"/>
          </ac:spMkLst>
        </pc:spChg>
      </pc:sldChg>
      <pc:sldChg chg="add">
        <pc:chgData name="Ravi Kishore Vasala" userId="7780114b-4af9-42ce-9455-8dbbd39f68e5" providerId="ADAL" clId="{32F092B4-5975-784B-B85D-1EF93DECBCB2}" dt="2023-05-03T14:23:24.440" v="218" actId="2890"/>
        <pc:sldMkLst>
          <pc:docMk/>
          <pc:sldMk cId="728376279" sldId="278"/>
        </pc:sldMkLst>
      </pc:sldChg>
    </pc:docChg>
  </pc:docChgLst>
  <pc:docChgLst>
    <pc:chgData name="Ravi Kishore Vasala" userId="7780114b-4af9-42ce-9455-8dbbd39f68e5" providerId="ADAL" clId="{8C5632C9-282E-9E4D-9258-1883E79A4D92}"/>
    <pc:docChg chg="undo custSel addSld delSld modSld sldOrd modSection">
      <pc:chgData name="Ravi Kishore Vasala" userId="7780114b-4af9-42ce-9455-8dbbd39f68e5" providerId="ADAL" clId="{8C5632C9-282E-9E4D-9258-1883E79A4D92}" dt="2023-05-05T20:58:57.096" v="7616" actId="20577"/>
      <pc:docMkLst>
        <pc:docMk/>
      </pc:docMkLst>
      <pc:sldChg chg="del">
        <pc:chgData name="Ravi Kishore Vasala" userId="7780114b-4af9-42ce-9455-8dbbd39f68e5" providerId="ADAL" clId="{8C5632C9-282E-9E4D-9258-1883E79A4D92}" dt="2023-05-03T18:25:32.289" v="263" actId="2696"/>
        <pc:sldMkLst>
          <pc:docMk/>
          <pc:sldMk cId="483675093" sldId="259"/>
        </pc:sldMkLst>
      </pc:sldChg>
      <pc:sldChg chg="modSp mod modAnim">
        <pc:chgData name="Ravi Kishore Vasala" userId="7780114b-4af9-42ce-9455-8dbbd39f68e5" providerId="ADAL" clId="{8C5632C9-282E-9E4D-9258-1883E79A4D92}" dt="2023-05-05T19:27:57.471" v="6623" actId="1035"/>
        <pc:sldMkLst>
          <pc:docMk/>
          <pc:sldMk cId="3890875865" sldId="261"/>
        </pc:sldMkLst>
        <pc:spChg chg="mod">
          <ac:chgData name="Ravi Kishore Vasala" userId="7780114b-4af9-42ce-9455-8dbbd39f68e5" providerId="ADAL" clId="{8C5632C9-282E-9E4D-9258-1883E79A4D92}" dt="2023-05-05T19:27:57.471" v="6623" actId="1035"/>
          <ac:spMkLst>
            <pc:docMk/>
            <pc:sldMk cId="3890875865" sldId="261"/>
            <ac:spMk id="2" creationId="{2FC1FEC8-906A-8B45-8D7B-D0050C5BC5C1}"/>
          </ac:spMkLst>
        </pc:spChg>
        <pc:picChg chg="mod">
          <ac:chgData name="Ravi Kishore Vasala" userId="7780114b-4af9-42ce-9455-8dbbd39f68e5" providerId="ADAL" clId="{8C5632C9-282E-9E4D-9258-1883E79A4D92}" dt="2023-05-03T18:32:33.153" v="271" actId="1038"/>
          <ac:picMkLst>
            <pc:docMk/>
            <pc:sldMk cId="3890875865" sldId="261"/>
            <ac:picMk id="6" creationId="{A3AF2A4F-7209-2A49-9C28-B9D6452BD62C}"/>
          </ac:picMkLst>
        </pc:picChg>
      </pc:sldChg>
      <pc:sldChg chg="modSp mod modAnim">
        <pc:chgData name="Ravi Kishore Vasala" userId="7780114b-4af9-42ce-9455-8dbbd39f68e5" providerId="ADAL" clId="{8C5632C9-282E-9E4D-9258-1883E79A4D92}" dt="2023-05-05T19:25:32.905" v="6599" actId="20577"/>
        <pc:sldMkLst>
          <pc:docMk/>
          <pc:sldMk cId="1621035077" sldId="264"/>
        </pc:sldMkLst>
        <pc:spChg chg="mod">
          <ac:chgData name="Ravi Kishore Vasala" userId="7780114b-4af9-42ce-9455-8dbbd39f68e5" providerId="ADAL" clId="{8C5632C9-282E-9E4D-9258-1883E79A4D92}" dt="2023-05-03T18:35:30.999" v="275" actId="14100"/>
          <ac:spMkLst>
            <pc:docMk/>
            <pc:sldMk cId="1621035077" sldId="264"/>
            <ac:spMk id="2" creationId="{9980583D-AF74-864F-9CB4-F37E1510B299}"/>
          </ac:spMkLst>
        </pc:spChg>
        <pc:spChg chg="mod">
          <ac:chgData name="Ravi Kishore Vasala" userId="7780114b-4af9-42ce-9455-8dbbd39f68e5" providerId="ADAL" clId="{8C5632C9-282E-9E4D-9258-1883E79A4D92}" dt="2023-05-05T19:25:32.905" v="6599" actId="20577"/>
          <ac:spMkLst>
            <pc:docMk/>
            <pc:sldMk cId="1621035077" sldId="264"/>
            <ac:spMk id="3" creationId="{8FFD3797-9D4E-6144-B0BB-9D4723DE002A}"/>
          </ac:spMkLst>
        </pc:spChg>
      </pc:sldChg>
      <pc:sldChg chg="modSp mod">
        <pc:chgData name="Ravi Kishore Vasala" userId="7780114b-4af9-42ce-9455-8dbbd39f68e5" providerId="ADAL" clId="{8C5632C9-282E-9E4D-9258-1883E79A4D92}" dt="2023-05-05T20:58:57.096" v="7616" actId="20577"/>
        <pc:sldMkLst>
          <pc:docMk/>
          <pc:sldMk cId="2325892057" sldId="265"/>
        </pc:sldMkLst>
        <pc:spChg chg="mod">
          <ac:chgData name="Ravi Kishore Vasala" userId="7780114b-4af9-42ce-9455-8dbbd39f68e5" providerId="ADAL" clId="{8C5632C9-282E-9E4D-9258-1883E79A4D92}" dt="2023-05-05T20:58:57.096" v="7616" actId="20577"/>
          <ac:spMkLst>
            <pc:docMk/>
            <pc:sldMk cId="2325892057" sldId="265"/>
            <ac:spMk id="3" creationId="{F1465548-65C7-E245-B5FD-C757FDDE2B97}"/>
          </ac:spMkLst>
        </pc:spChg>
      </pc:sldChg>
      <pc:sldChg chg="modSp mod">
        <pc:chgData name="Ravi Kishore Vasala" userId="7780114b-4af9-42ce-9455-8dbbd39f68e5" providerId="ADAL" clId="{8C5632C9-282E-9E4D-9258-1883E79A4D92}" dt="2023-05-03T18:54:15.019" v="353" actId="20577"/>
        <pc:sldMkLst>
          <pc:docMk/>
          <pc:sldMk cId="1274520573" sldId="267"/>
        </pc:sldMkLst>
        <pc:spChg chg="mod">
          <ac:chgData name="Ravi Kishore Vasala" userId="7780114b-4af9-42ce-9455-8dbbd39f68e5" providerId="ADAL" clId="{8C5632C9-282E-9E4D-9258-1883E79A4D92}" dt="2023-05-03T18:54:15.019" v="353" actId="20577"/>
          <ac:spMkLst>
            <pc:docMk/>
            <pc:sldMk cId="1274520573" sldId="267"/>
            <ac:spMk id="2" creationId="{50E8D47B-9A74-F243-9DEC-59DBAC810EDF}"/>
          </ac:spMkLst>
        </pc:spChg>
      </pc:sldChg>
      <pc:sldChg chg="modSp mod modAnim">
        <pc:chgData name="Ravi Kishore Vasala" userId="7780114b-4af9-42ce-9455-8dbbd39f68e5" providerId="ADAL" clId="{8C5632C9-282E-9E4D-9258-1883E79A4D92}" dt="2023-05-03T18:53:17.783" v="352" actId="27636"/>
        <pc:sldMkLst>
          <pc:docMk/>
          <pc:sldMk cId="637606083" sldId="268"/>
        </pc:sldMkLst>
        <pc:spChg chg="mod">
          <ac:chgData name="Ravi Kishore Vasala" userId="7780114b-4af9-42ce-9455-8dbbd39f68e5" providerId="ADAL" clId="{8C5632C9-282E-9E4D-9258-1883E79A4D92}" dt="2023-05-03T18:53:17.783" v="352" actId="27636"/>
          <ac:spMkLst>
            <pc:docMk/>
            <pc:sldMk cId="637606083" sldId="268"/>
            <ac:spMk id="3" creationId="{F3BCC474-D1F1-BB44-9B5A-3755F164EAAA}"/>
          </ac:spMkLst>
        </pc:spChg>
      </pc:sldChg>
      <pc:sldChg chg="addSp delSp modSp mod addAnim delAnim modAnim">
        <pc:chgData name="Ravi Kishore Vasala" userId="7780114b-4af9-42ce-9455-8dbbd39f68e5" providerId="ADAL" clId="{8C5632C9-282E-9E4D-9258-1883E79A4D92}" dt="2023-05-05T20:51:36.933" v="7587" actId="20577"/>
        <pc:sldMkLst>
          <pc:docMk/>
          <pc:sldMk cId="3252256513" sldId="269"/>
        </pc:sldMkLst>
        <pc:spChg chg="mod">
          <ac:chgData name="Ravi Kishore Vasala" userId="7780114b-4af9-42ce-9455-8dbbd39f68e5" providerId="ADAL" clId="{8C5632C9-282E-9E4D-9258-1883E79A4D92}" dt="2023-05-05T15:38:36.742" v="440" actId="255"/>
          <ac:spMkLst>
            <pc:docMk/>
            <pc:sldMk cId="3252256513" sldId="269"/>
            <ac:spMk id="2" creationId="{F839014F-56A3-7047-B7E6-A9100D6ACFA3}"/>
          </ac:spMkLst>
        </pc:spChg>
        <pc:spChg chg="mod">
          <ac:chgData name="Ravi Kishore Vasala" userId="7780114b-4af9-42ce-9455-8dbbd39f68e5" providerId="ADAL" clId="{8C5632C9-282E-9E4D-9258-1883E79A4D92}" dt="2023-05-05T20:29:59.675" v="7297" actId="20577"/>
          <ac:spMkLst>
            <pc:docMk/>
            <pc:sldMk cId="3252256513" sldId="269"/>
            <ac:spMk id="3" creationId="{8986C5EE-DA08-D140-BBC5-53CF182F9D0C}"/>
          </ac:spMkLst>
        </pc:spChg>
        <pc:spChg chg="del">
          <ac:chgData name="Ravi Kishore Vasala" userId="7780114b-4af9-42ce-9455-8dbbd39f68e5" providerId="ADAL" clId="{8C5632C9-282E-9E4D-9258-1883E79A4D92}" dt="2023-05-05T16:28:36.878" v="1913" actId="478"/>
          <ac:spMkLst>
            <pc:docMk/>
            <pc:sldMk cId="3252256513" sldId="269"/>
            <ac:spMk id="4" creationId="{98F4A676-A8CF-0E4C-9DDF-8D15AC598887}"/>
          </ac:spMkLst>
        </pc:spChg>
        <pc:spChg chg="mod">
          <ac:chgData name="Ravi Kishore Vasala" userId="7780114b-4af9-42ce-9455-8dbbd39f68e5" providerId="ADAL" clId="{8C5632C9-282E-9E4D-9258-1883E79A4D92}" dt="2023-05-05T15:54:13.855" v="572" actId="1076"/>
          <ac:spMkLst>
            <pc:docMk/>
            <pc:sldMk cId="3252256513" sldId="269"/>
            <ac:spMk id="5" creationId="{43EB9BC9-B576-E649-BED8-A197BF481390}"/>
          </ac:spMkLst>
        </pc:spChg>
        <pc:spChg chg="del mod">
          <ac:chgData name="Ravi Kishore Vasala" userId="7780114b-4af9-42ce-9455-8dbbd39f68e5" providerId="ADAL" clId="{8C5632C9-282E-9E4D-9258-1883E79A4D92}" dt="2023-05-05T15:53:06.457" v="564" actId="478"/>
          <ac:spMkLst>
            <pc:docMk/>
            <pc:sldMk cId="3252256513" sldId="269"/>
            <ac:spMk id="6" creationId="{6181343B-844D-8847-B3D2-78BF7A917E32}"/>
          </ac:spMkLst>
        </pc:spChg>
        <pc:spChg chg="del mod">
          <ac:chgData name="Ravi Kishore Vasala" userId="7780114b-4af9-42ce-9455-8dbbd39f68e5" providerId="ADAL" clId="{8C5632C9-282E-9E4D-9258-1883E79A4D92}" dt="2023-05-05T15:53:09.607" v="566" actId="478"/>
          <ac:spMkLst>
            <pc:docMk/>
            <pc:sldMk cId="3252256513" sldId="269"/>
            <ac:spMk id="7" creationId="{7AB105C9-03A8-6E41-9B42-8DA8B56EC192}"/>
          </ac:spMkLst>
        </pc:spChg>
        <pc:spChg chg="del mod">
          <ac:chgData name="Ravi Kishore Vasala" userId="7780114b-4af9-42ce-9455-8dbbd39f68e5" providerId="ADAL" clId="{8C5632C9-282E-9E4D-9258-1883E79A4D92}" dt="2023-05-05T15:53:13.514" v="568" actId="478"/>
          <ac:spMkLst>
            <pc:docMk/>
            <pc:sldMk cId="3252256513" sldId="269"/>
            <ac:spMk id="8" creationId="{B3345AAD-E505-0242-852E-61404868F58E}"/>
          </ac:spMkLst>
        </pc:spChg>
        <pc:spChg chg="add del mod">
          <ac:chgData name="Ravi Kishore Vasala" userId="7780114b-4af9-42ce-9455-8dbbd39f68e5" providerId="ADAL" clId="{8C5632C9-282E-9E4D-9258-1883E79A4D92}" dt="2023-05-05T16:31:06.257" v="2324" actId="478"/>
          <ac:spMkLst>
            <pc:docMk/>
            <pc:sldMk cId="3252256513" sldId="269"/>
            <ac:spMk id="9" creationId="{4A63C9F9-842E-9E4D-F6AC-825006A342AF}"/>
          </ac:spMkLst>
        </pc:spChg>
        <pc:spChg chg="add del mod">
          <ac:chgData name="Ravi Kishore Vasala" userId="7780114b-4af9-42ce-9455-8dbbd39f68e5" providerId="ADAL" clId="{8C5632C9-282E-9E4D-9258-1883E79A4D92}" dt="2023-05-05T16:05:37.531" v="716" actId="478"/>
          <ac:spMkLst>
            <pc:docMk/>
            <pc:sldMk cId="3252256513" sldId="269"/>
            <ac:spMk id="11" creationId="{696DADDB-E258-EE48-31A1-59E231401755}"/>
          </ac:spMkLst>
        </pc:spChg>
        <pc:spChg chg="add mod">
          <ac:chgData name="Ravi Kishore Vasala" userId="7780114b-4af9-42ce-9455-8dbbd39f68e5" providerId="ADAL" clId="{8C5632C9-282E-9E4D-9258-1883E79A4D92}" dt="2023-05-05T17:45:36.068" v="4675" actId="1076"/>
          <ac:spMkLst>
            <pc:docMk/>
            <pc:sldMk cId="3252256513" sldId="269"/>
            <ac:spMk id="13" creationId="{DEDF2EF1-EB0F-6808-8AA1-42AD4D08837B}"/>
          </ac:spMkLst>
        </pc:spChg>
        <pc:spChg chg="del mod">
          <ac:chgData name="Ravi Kishore Vasala" userId="7780114b-4af9-42ce-9455-8dbbd39f68e5" providerId="ADAL" clId="{8C5632C9-282E-9E4D-9258-1883E79A4D92}" dt="2023-05-05T16:30:58.348" v="2323" actId="478"/>
          <ac:spMkLst>
            <pc:docMk/>
            <pc:sldMk cId="3252256513" sldId="269"/>
            <ac:spMk id="15" creationId="{1DA148B5-8A64-114A-AA74-12AABD062834}"/>
          </ac:spMkLst>
        </pc:spChg>
        <pc:spChg chg="del mod">
          <ac:chgData name="Ravi Kishore Vasala" userId="7780114b-4af9-42ce-9455-8dbbd39f68e5" providerId="ADAL" clId="{8C5632C9-282E-9E4D-9258-1883E79A4D92}" dt="2023-05-05T15:53:22.108" v="571" actId="478"/>
          <ac:spMkLst>
            <pc:docMk/>
            <pc:sldMk cId="3252256513" sldId="269"/>
            <ac:spMk id="18" creationId="{93D760B1-3EDD-1644-81EC-33AFB3B709DC}"/>
          </ac:spMkLst>
        </pc:spChg>
        <pc:spChg chg="del">
          <ac:chgData name="Ravi Kishore Vasala" userId="7780114b-4af9-42ce-9455-8dbbd39f68e5" providerId="ADAL" clId="{8C5632C9-282E-9E4D-9258-1883E79A4D92}" dt="2023-05-05T15:53:19.058" v="569" actId="478"/>
          <ac:spMkLst>
            <pc:docMk/>
            <pc:sldMk cId="3252256513" sldId="269"/>
            <ac:spMk id="19" creationId="{33270D72-6A47-BD4B-A059-AB773D04D002}"/>
          </ac:spMkLst>
        </pc:spChg>
        <pc:spChg chg="add del mod">
          <ac:chgData name="Ravi Kishore Vasala" userId="7780114b-4af9-42ce-9455-8dbbd39f68e5" providerId="ADAL" clId="{8C5632C9-282E-9E4D-9258-1883E79A4D92}" dt="2023-05-05T16:30:56.053" v="2322" actId="478"/>
          <ac:spMkLst>
            <pc:docMk/>
            <pc:sldMk cId="3252256513" sldId="269"/>
            <ac:spMk id="20" creationId="{D82F97C8-DA3B-324D-A8C1-4344791794B9}"/>
          </ac:spMkLst>
        </pc:spChg>
        <pc:spChg chg="mod">
          <ac:chgData name="Ravi Kishore Vasala" userId="7780114b-4af9-42ce-9455-8dbbd39f68e5" providerId="ADAL" clId="{8C5632C9-282E-9E4D-9258-1883E79A4D92}" dt="2023-05-05T15:41:46.296" v="447" actId="20577"/>
          <ac:spMkLst>
            <pc:docMk/>
            <pc:sldMk cId="3252256513" sldId="269"/>
            <ac:spMk id="21" creationId="{9D4959A0-6D30-E44C-AEAA-2A0BDAC62976}"/>
          </ac:spMkLst>
        </pc:spChg>
        <pc:spChg chg="del">
          <ac:chgData name="Ravi Kishore Vasala" userId="7780114b-4af9-42ce-9455-8dbbd39f68e5" providerId="ADAL" clId="{8C5632C9-282E-9E4D-9258-1883E79A4D92}" dt="2023-05-05T16:31:07.889" v="2325" actId="478"/>
          <ac:spMkLst>
            <pc:docMk/>
            <pc:sldMk cId="3252256513" sldId="269"/>
            <ac:spMk id="24" creationId="{8E60C8C5-4C16-504B-BDED-5175ACC40973}"/>
          </ac:spMkLst>
        </pc:spChg>
        <pc:spChg chg="del mod">
          <ac:chgData name="Ravi Kishore Vasala" userId="7780114b-4af9-42ce-9455-8dbbd39f68e5" providerId="ADAL" clId="{8C5632C9-282E-9E4D-9258-1883E79A4D92}" dt="2023-05-05T16:31:10.623" v="2327" actId="478"/>
          <ac:spMkLst>
            <pc:docMk/>
            <pc:sldMk cId="3252256513" sldId="269"/>
            <ac:spMk id="25" creationId="{ABB3CED7-D343-AA44-9584-7A44391DAF97}"/>
          </ac:spMkLst>
        </pc:spChg>
        <pc:spChg chg="mod">
          <ac:chgData name="Ravi Kishore Vasala" userId="7780114b-4af9-42ce-9455-8dbbd39f68e5" providerId="ADAL" clId="{8C5632C9-282E-9E4D-9258-1883E79A4D92}" dt="2023-05-05T17:45:56.134" v="4684" actId="1076"/>
          <ac:spMkLst>
            <pc:docMk/>
            <pc:sldMk cId="3252256513" sldId="269"/>
            <ac:spMk id="26" creationId="{5B7CC469-A315-DB4B-9690-28EC19D96A92}"/>
          </ac:spMkLst>
        </pc:spChg>
        <pc:spChg chg="mod">
          <ac:chgData name="Ravi Kishore Vasala" userId="7780114b-4af9-42ce-9455-8dbbd39f68e5" providerId="ADAL" clId="{8C5632C9-282E-9E4D-9258-1883E79A4D92}" dt="2023-05-05T17:46:00.834" v="4685" actId="1076"/>
          <ac:spMkLst>
            <pc:docMk/>
            <pc:sldMk cId="3252256513" sldId="269"/>
            <ac:spMk id="27" creationId="{7C71C819-FDF3-C644-83F1-E0782FC6D360}"/>
          </ac:spMkLst>
        </pc:spChg>
        <pc:spChg chg="mod">
          <ac:chgData name="Ravi Kishore Vasala" userId="7780114b-4af9-42ce-9455-8dbbd39f68e5" providerId="ADAL" clId="{8C5632C9-282E-9E4D-9258-1883E79A4D92}" dt="2023-05-05T20:10:59.322" v="6801" actId="1038"/>
          <ac:spMkLst>
            <pc:docMk/>
            <pc:sldMk cId="3252256513" sldId="269"/>
            <ac:spMk id="28" creationId="{90995204-570E-5B41-855C-883623EA65C9}"/>
          </ac:spMkLst>
        </pc:spChg>
        <pc:spChg chg="del mod">
          <ac:chgData name="Ravi Kishore Vasala" userId="7780114b-4af9-42ce-9455-8dbbd39f68e5" providerId="ADAL" clId="{8C5632C9-282E-9E4D-9258-1883E79A4D92}" dt="2023-05-05T17:13:59.582" v="3316" actId="478"/>
          <ac:spMkLst>
            <pc:docMk/>
            <pc:sldMk cId="3252256513" sldId="269"/>
            <ac:spMk id="29" creationId="{F0D2D83F-A2CC-6C47-8D7E-973B02DDD0BE}"/>
          </ac:spMkLst>
        </pc:spChg>
        <pc:spChg chg="del mod">
          <ac:chgData name="Ravi Kishore Vasala" userId="7780114b-4af9-42ce-9455-8dbbd39f68e5" providerId="ADAL" clId="{8C5632C9-282E-9E4D-9258-1883E79A4D92}" dt="2023-05-05T16:03:51.104" v="657" actId="478"/>
          <ac:spMkLst>
            <pc:docMk/>
            <pc:sldMk cId="3252256513" sldId="269"/>
            <ac:spMk id="30" creationId="{1D64B76F-2E55-944C-A0EF-9096BB016879}"/>
          </ac:spMkLst>
        </pc:spChg>
        <pc:spChg chg="del mod">
          <ac:chgData name="Ravi Kishore Vasala" userId="7780114b-4af9-42ce-9455-8dbbd39f68e5" providerId="ADAL" clId="{8C5632C9-282E-9E4D-9258-1883E79A4D92}" dt="2023-05-05T16:03:54.061" v="659" actId="478"/>
          <ac:spMkLst>
            <pc:docMk/>
            <pc:sldMk cId="3252256513" sldId="269"/>
            <ac:spMk id="31" creationId="{4011C574-ABB2-D444-8787-56D6BC316AF1}"/>
          </ac:spMkLst>
        </pc:spChg>
        <pc:spChg chg="del mod">
          <ac:chgData name="Ravi Kishore Vasala" userId="7780114b-4af9-42ce-9455-8dbbd39f68e5" providerId="ADAL" clId="{8C5632C9-282E-9E4D-9258-1883E79A4D92}" dt="2023-05-05T16:03:48.528" v="655" actId="478"/>
          <ac:spMkLst>
            <pc:docMk/>
            <pc:sldMk cId="3252256513" sldId="269"/>
            <ac:spMk id="32" creationId="{665BDABC-6027-5447-941B-ADA1A40421B4}"/>
          </ac:spMkLst>
        </pc:spChg>
        <pc:spChg chg="add mod">
          <ac:chgData name="Ravi Kishore Vasala" userId="7780114b-4af9-42ce-9455-8dbbd39f68e5" providerId="ADAL" clId="{8C5632C9-282E-9E4D-9258-1883E79A4D92}" dt="2023-05-05T20:37:04.703" v="7313" actId="1035"/>
          <ac:spMkLst>
            <pc:docMk/>
            <pc:sldMk cId="3252256513" sldId="269"/>
            <ac:spMk id="33" creationId="{0487CD2D-A0FB-70A2-0B8B-3E51B2DCF5B2}"/>
          </ac:spMkLst>
        </pc:spChg>
        <pc:spChg chg="add mod">
          <ac:chgData name="Ravi Kishore Vasala" userId="7780114b-4af9-42ce-9455-8dbbd39f68e5" providerId="ADAL" clId="{8C5632C9-282E-9E4D-9258-1883E79A4D92}" dt="2023-05-05T20:36:57.815" v="7311" actId="1036"/>
          <ac:spMkLst>
            <pc:docMk/>
            <pc:sldMk cId="3252256513" sldId="269"/>
            <ac:spMk id="34" creationId="{3DB730DA-B0CA-09B7-32FB-1D50DDACC39E}"/>
          </ac:spMkLst>
        </pc:spChg>
        <pc:spChg chg="add mod">
          <ac:chgData name="Ravi Kishore Vasala" userId="7780114b-4af9-42ce-9455-8dbbd39f68e5" providerId="ADAL" clId="{8C5632C9-282E-9E4D-9258-1883E79A4D92}" dt="2023-05-05T20:51:36.933" v="7587" actId="20577"/>
          <ac:spMkLst>
            <pc:docMk/>
            <pc:sldMk cId="3252256513" sldId="269"/>
            <ac:spMk id="35" creationId="{B6DE5CC8-89AC-9FE0-2000-7A6D62A8A373}"/>
          </ac:spMkLst>
        </pc:spChg>
        <pc:spChg chg="add del">
          <ac:chgData name="Ravi Kishore Vasala" userId="7780114b-4af9-42ce-9455-8dbbd39f68e5" providerId="ADAL" clId="{8C5632C9-282E-9E4D-9258-1883E79A4D92}" dt="2023-05-05T16:12:55.434" v="1257" actId="22"/>
          <ac:spMkLst>
            <pc:docMk/>
            <pc:sldMk cId="3252256513" sldId="269"/>
            <ac:spMk id="37" creationId="{C3FF49C3-A2FE-CC4A-E6CD-62778D88CE9E}"/>
          </ac:spMkLst>
        </pc:spChg>
        <pc:spChg chg="add mod">
          <ac:chgData name="Ravi Kishore Vasala" userId="7780114b-4af9-42ce-9455-8dbbd39f68e5" providerId="ADAL" clId="{8C5632C9-282E-9E4D-9258-1883E79A4D92}" dt="2023-05-05T20:27:03.433" v="7278" actId="20577"/>
          <ac:spMkLst>
            <pc:docMk/>
            <pc:sldMk cId="3252256513" sldId="269"/>
            <ac:spMk id="38" creationId="{2807CC3C-092E-E172-92E3-573FC8A6EEE8}"/>
          </ac:spMkLst>
        </pc:spChg>
        <pc:spChg chg="add mod">
          <ac:chgData name="Ravi Kishore Vasala" userId="7780114b-4af9-42ce-9455-8dbbd39f68e5" providerId="ADAL" clId="{8C5632C9-282E-9E4D-9258-1883E79A4D92}" dt="2023-05-05T17:22:37.432" v="3880" actId="1076"/>
          <ac:spMkLst>
            <pc:docMk/>
            <pc:sldMk cId="3252256513" sldId="269"/>
            <ac:spMk id="39" creationId="{F0766F8A-BC9E-9F10-2E89-EA65464455BE}"/>
          </ac:spMkLst>
        </pc:spChg>
        <pc:spChg chg="add mod">
          <ac:chgData name="Ravi Kishore Vasala" userId="7780114b-4af9-42ce-9455-8dbbd39f68e5" providerId="ADAL" clId="{8C5632C9-282E-9E4D-9258-1883E79A4D92}" dt="2023-05-05T17:17:26.412" v="3645" actId="1076"/>
          <ac:spMkLst>
            <pc:docMk/>
            <pc:sldMk cId="3252256513" sldId="269"/>
            <ac:spMk id="40" creationId="{E0276050-6B88-3932-96A3-B36045F4B134}"/>
          </ac:spMkLst>
        </pc:spChg>
        <pc:spChg chg="del mod">
          <ac:chgData name="Ravi Kishore Vasala" userId="7780114b-4af9-42ce-9455-8dbbd39f68e5" providerId="ADAL" clId="{8C5632C9-282E-9E4D-9258-1883E79A4D92}" dt="2023-05-05T17:13:57.783" v="3314" actId="478"/>
          <ac:spMkLst>
            <pc:docMk/>
            <pc:sldMk cId="3252256513" sldId="269"/>
            <ac:spMk id="41" creationId="{9CC3435D-7742-994F-8061-60DA6A344A91}"/>
          </ac:spMkLst>
        </pc:spChg>
        <pc:spChg chg="del mod">
          <ac:chgData name="Ravi Kishore Vasala" userId="7780114b-4af9-42ce-9455-8dbbd39f68e5" providerId="ADAL" clId="{8C5632C9-282E-9E4D-9258-1883E79A4D92}" dt="2023-05-05T16:15:40.723" v="1384" actId="478"/>
          <ac:spMkLst>
            <pc:docMk/>
            <pc:sldMk cId="3252256513" sldId="269"/>
            <ac:spMk id="44" creationId="{2DE46E53-55BA-5C41-A47F-CE8F57817E13}"/>
          </ac:spMkLst>
        </pc:spChg>
        <pc:spChg chg="mod">
          <ac:chgData name="Ravi Kishore Vasala" userId="7780114b-4af9-42ce-9455-8dbbd39f68e5" providerId="ADAL" clId="{8C5632C9-282E-9E4D-9258-1883E79A4D92}" dt="2023-05-05T20:51:33.842" v="7585" actId="20577"/>
          <ac:spMkLst>
            <pc:docMk/>
            <pc:sldMk cId="3252256513" sldId="269"/>
            <ac:spMk id="45" creationId="{E7B1E154-FC5E-0F43-80B7-39ACB023E885}"/>
          </ac:spMkLst>
        </pc:spChg>
        <pc:spChg chg="add mod">
          <ac:chgData name="Ravi Kishore Vasala" userId="7780114b-4af9-42ce-9455-8dbbd39f68e5" providerId="ADAL" clId="{8C5632C9-282E-9E4D-9258-1883E79A4D92}" dt="2023-05-05T17:23:19.251" v="3938" actId="20577"/>
          <ac:spMkLst>
            <pc:docMk/>
            <pc:sldMk cId="3252256513" sldId="269"/>
            <ac:spMk id="46" creationId="{3BBDFF11-1C96-8408-6E44-4E4B9B54E7E3}"/>
          </ac:spMkLst>
        </pc:spChg>
        <pc:spChg chg="add del mod">
          <ac:chgData name="Ravi Kishore Vasala" userId="7780114b-4af9-42ce-9455-8dbbd39f68e5" providerId="ADAL" clId="{8C5632C9-282E-9E4D-9258-1883E79A4D92}" dt="2023-05-05T17:14:01.518" v="3317" actId="478"/>
          <ac:spMkLst>
            <pc:docMk/>
            <pc:sldMk cId="3252256513" sldId="269"/>
            <ac:spMk id="47" creationId="{61AE12DF-95A9-E1CB-2DDF-DB551C20FE78}"/>
          </ac:spMkLst>
        </pc:spChg>
        <pc:spChg chg="add mod">
          <ac:chgData name="Ravi Kishore Vasala" userId="7780114b-4af9-42ce-9455-8dbbd39f68e5" providerId="ADAL" clId="{8C5632C9-282E-9E4D-9258-1883E79A4D92}" dt="2023-05-05T16:26:11.378" v="1871" actId="1038"/>
          <ac:spMkLst>
            <pc:docMk/>
            <pc:sldMk cId="3252256513" sldId="269"/>
            <ac:spMk id="48" creationId="{350EB828-E313-1387-04A9-41CB7711F424}"/>
          </ac:spMkLst>
        </pc:spChg>
        <pc:spChg chg="add mod">
          <ac:chgData name="Ravi Kishore Vasala" userId="7780114b-4af9-42ce-9455-8dbbd39f68e5" providerId="ADAL" clId="{8C5632C9-282E-9E4D-9258-1883E79A4D92}" dt="2023-05-05T17:12:28.842" v="3292" actId="1076"/>
          <ac:spMkLst>
            <pc:docMk/>
            <pc:sldMk cId="3252256513" sldId="269"/>
            <ac:spMk id="49" creationId="{96A32976-8CF0-3BF4-220B-88C5606472B3}"/>
          </ac:spMkLst>
        </pc:spChg>
        <pc:spChg chg="add mod">
          <ac:chgData name="Ravi Kishore Vasala" userId="7780114b-4af9-42ce-9455-8dbbd39f68e5" providerId="ADAL" clId="{8C5632C9-282E-9E4D-9258-1883E79A4D92}" dt="2023-05-05T20:10:21.623" v="6787" actId="1035"/>
          <ac:spMkLst>
            <pc:docMk/>
            <pc:sldMk cId="3252256513" sldId="269"/>
            <ac:spMk id="50" creationId="{1CE6DA52-1145-DF82-48B3-85265505FA6D}"/>
          </ac:spMkLst>
        </pc:spChg>
        <pc:spChg chg="add del mod">
          <ac:chgData name="Ravi Kishore Vasala" userId="7780114b-4af9-42ce-9455-8dbbd39f68e5" providerId="ADAL" clId="{8C5632C9-282E-9E4D-9258-1883E79A4D92}" dt="2023-05-05T17:13:07.459" v="3299" actId="478"/>
          <ac:spMkLst>
            <pc:docMk/>
            <pc:sldMk cId="3252256513" sldId="269"/>
            <ac:spMk id="51" creationId="{83E35724-F04D-F567-D6B2-1B913798A43E}"/>
          </ac:spMkLst>
        </pc:spChg>
        <pc:spChg chg="add del mod">
          <ac:chgData name="Ravi Kishore Vasala" userId="7780114b-4af9-42ce-9455-8dbbd39f68e5" providerId="ADAL" clId="{8C5632C9-282E-9E4D-9258-1883E79A4D92}" dt="2023-05-05T16:29:45.972" v="2199"/>
          <ac:spMkLst>
            <pc:docMk/>
            <pc:sldMk cId="3252256513" sldId="269"/>
            <ac:spMk id="52" creationId="{74F297DF-5BA2-69E1-09D1-3029561E66E8}"/>
          </ac:spMkLst>
        </pc:spChg>
        <pc:spChg chg="add del mod">
          <ac:chgData name="Ravi Kishore Vasala" userId="7780114b-4af9-42ce-9455-8dbbd39f68e5" providerId="ADAL" clId="{8C5632C9-282E-9E4D-9258-1883E79A4D92}" dt="2023-05-05T17:13:04.839" v="3298" actId="478"/>
          <ac:spMkLst>
            <pc:docMk/>
            <pc:sldMk cId="3252256513" sldId="269"/>
            <ac:spMk id="53" creationId="{9281A09F-1EB1-1CAE-5A1F-7D2731345F61}"/>
          </ac:spMkLst>
        </pc:spChg>
        <pc:spChg chg="add mod">
          <ac:chgData name="Ravi Kishore Vasala" userId="7780114b-4af9-42ce-9455-8dbbd39f68e5" providerId="ADAL" clId="{8C5632C9-282E-9E4D-9258-1883E79A4D92}" dt="2023-05-05T17:46:11.868" v="4686" actId="1076"/>
          <ac:spMkLst>
            <pc:docMk/>
            <pc:sldMk cId="3252256513" sldId="269"/>
            <ac:spMk id="54" creationId="{FCFF97D7-1EE8-1AE5-652A-823E98557685}"/>
          </ac:spMkLst>
        </pc:spChg>
        <pc:spChg chg="add del mod">
          <ac:chgData name="Ravi Kishore Vasala" userId="7780114b-4af9-42ce-9455-8dbbd39f68e5" providerId="ADAL" clId="{8C5632C9-282E-9E4D-9258-1883E79A4D92}" dt="2023-05-05T17:13:54.426" v="3313"/>
          <ac:spMkLst>
            <pc:docMk/>
            <pc:sldMk cId="3252256513" sldId="269"/>
            <ac:spMk id="57" creationId="{9FCA6141-5A6D-8836-6021-7708424DC455}"/>
          </ac:spMkLst>
        </pc:spChg>
        <pc:spChg chg="add mod">
          <ac:chgData name="Ravi Kishore Vasala" userId="7780114b-4af9-42ce-9455-8dbbd39f68e5" providerId="ADAL" clId="{8C5632C9-282E-9E4D-9258-1883E79A4D92}" dt="2023-05-05T20:10:28.586" v="6793" actId="1035"/>
          <ac:spMkLst>
            <pc:docMk/>
            <pc:sldMk cId="3252256513" sldId="269"/>
            <ac:spMk id="58" creationId="{6A79FECB-B857-20B7-A630-135E8DF115EF}"/>
          </ac:spMkLst>
        </pc:spChg>
        <pc:spChg chg="add mod">
          <ac:chgData name="Ravi Kishore Vasala" userId="7780114b-4af9-42ce-9455-8dbbd39f68e5" providerId="ADAL" clId="{8C5632C9-282E-9E4D-9258-1883E79A4D92}" dt="2023-05-05T17:22:54.117" v="3883" actId="1076"/>
          <ac:spMkLst>
            <pc:docMk/>
            <pc:sldMk cId="3252256513" sldId="269"/>
            <ac:spMk id="59" creationId="{485D1E27-2E67-96BB-4214-CB45A423F419}"/>
          </ac:spMkLst>
        </pc:spChg>
        <pc:spChg chg="add mod">
          <ac:chgData name="Ravi Kishore Vasala" userId="7780114b-4af9-42ce-9455-8dbbd39f68e5" providerId="ADAL" clId="{8C5632C9-282E-9E4D-9258-1883E79A4D92}" dt="2023-05-05T17:23:15.565" v="3936" actId="1036"/>
          <ac:spMkLst>
            <pc:docMk/>
            <pc:sldMk cId="3252256513" sldId="269"/>
            <ac:spMk id="60" creationId="{B24E9AF9-BF37-2C23-1769-FB90F1EB5DC3}"/>
          </ac:spMkLst>
        </pc:spChg>
        <pc:spChg chg="add del mod">
          <ac:chgData name="Ravi Kishore Vasala" userId="7780114b-4af9-42ce-9455-8dbbd39f68e5" providerId="ADAL" clId="{8C5632C9-282E-9E4D-9258-1883E79A4D92}" dt="2023-05-05T17:31:44.164" v="3975"/>
          <ac:spMkLst>
            <pc:docMk/>
            <pc:sldMk cId="3252256513" sldId="269"/>
            <ac:spMk id="61" creationId="{9A7D313F-028E-EA26-856D-2283E8BDB8AE}"/>
          </ac:spMkLst>
        </pc:spChg>
        <pc:spChg chg="add del mod">
          <ac:chgData name="Ravi Kishore Vasala" userId="7780114b-4af9-42ce-9455-8dbbd39f68e5" providerId="ADAL" clId="{8C5632C9-282E-9E4D-9258-1883E79A4D92}" dt="2023-05-05T17:32:07.613" v="4038" actId="478"/>
          <ac:spMkLst>
            <pc:docMk/>
            <pc:sldMk cId="3252256513" sldId="269"/>
            <ac:spMk id="62" creationId="{E071B80E-77FF-C59F-1D9F-21A768139DEA}"/>
          </ac:spMkLst>
        </pc:spChg>
        <pc:spChg chg="add mod">
          <ac:chgData name="Ravi Kishore Vasala" userId="7780114b-4af9-42ce-9455-8dbbd39f68e5" providerId="ADAL" clId="{8C5632C9-282E-9E4D-9258-1883E79A4D92}" dt="2023-05-05T20:13:14.985" v="7076" actId="1035"/>
          <ac:spMkLst>
            <pc:docMk/>
            <pc:sldMk cId="3252256513" sldId="269"/>
            <ac:spMk id="63" creationId="{B95D334A-5A4D-554B-37BE-65016BF7F016}"/>
          </ac:spMkLst>
        </pc:spChg>
        <pc:spChg chg="add del mod">
          <ac:chgData name="Ravi Kishore Vasala" userId="7780114b-4af9-42ce-9455-8dbbd39f68e5" providerId="ADAL" clId="{8C5632C9-282E-9E4D-9258-1883E79A4D92}" dt="2023-05-05T20:15:31.807" v="7232" actId="478"/>
          <ac:spMkLst>
            <pc:docMk/>
            <pc:sldMk cId="3252256513" sldId="269"/>
            <ac:spMk id="68" creationId="{23C233A7-C191-194D-7D16-62D174541B2F}"/>
          </ac:spMkLst>
        </pc:spChg>
        <pc:cxnChg chg="mod">
          <ac:chgData name="Ravi Kishore Vasala" userId="7780114b-4af9-42ce-9455-8dbbd39f68e5" providerId="ADAL" clId="{8C5632C9-282E-9E4D-9258-1883E79A4D92}" dt="2023-05-05T17:48:02.024" v="4805" actId="1037"/>
          <ac:cxnSpMkLst>
            <pc:docMk/>
            <pc:sldMk cId="3252256513" sldId="269"/>
            <ac:cxnSpMk id="10" creationId="{5A58F426-ED6A-E549-9C23-98EE00A34F85}"/>
          </ac:cxnSpMkLst>
        </pc:cxnChg>
        <pc:cxnChg chg="del">
          <ac:chgData name="Ravi Kishore Vasala" userId="7780114b-4af9-42ce-9455-8dbbd39f68e5" providerId="ADAL" clId="{8C5632C9-282E-9E4D-9258-1883E79A4D92}" dt="2023-05-05T16:31:53.745" v="2451" actId="478"/>
          <ac:cxnSpMkLst>
            <pc:docMk/>
            <pc:sldMk cId="3252256513" sldId="269"/>
            <ac:cxnSpMk id="12" creationId="{F301B5CC-7236-B944-ABF3-0099B25F9B95}"/>
          </ac:cxnSpMkLst>
        </pc:cxnChg>
        <pc:cxnChg chg="add mod">
          <ac:chgData name="Ravi Kishore Vasala" userId="7780114b-4af9-42ce-9455-8dbbd39f68e5" providerId="ADAL" clId="{8C5632C9-282E-9E4D-9258-1883E79A4D92}" dt="2023-05-05T17:16:43.286" v="3599" actId="1035"/>
          <ac:cxnSpMkLst>
            <pc:docMk/>
            <pc:sldMk cId="3252256513" sldId="269"/>
            <ac:cxnSpMk id="14" creationId="{73B49C43-C671-A42A-0BDE-8E26D6F7A20F}"/>
          </ac:cxnSpMkLst>
        </pc:cxnChg>
        <pc:cxnChg chg="del">
          <ac:chgData name="Ravi Kishore Vasala" userId="7780114b-4af9-42ce-9455-8dbbd39f68e5" providerId="ADAL" clId="{8C5632C9-282E-9E4D-9258-1883E79A4D92}" dt="2023-05-05T16:32:01.709" v="2469" actId="478"/>
          <ac:cxnSpMkLst>
            <pc:docMk/>
            <pc:sldMk cId="3252256513" sldId="269"/>
            <ac:cxnSpMk id="16" creationId="{BA02CE9E-C2DD-5440-971D-FBA8A445D1EC}"/>
          </ac:cxnSpMkLst>
        </pc:cxnChg>
        <pc:cxnChg chg="del">
          <ac:chgData name="Ravi Kishore Vasala" userId="7780114b-4af9-42ce-9455-8dbbd39f68e5" providerId="ADAL" clId="{8C5632C9-282E-9E4D-9258-1883E79A4D92}" dt="2023-05-05T16:32:02.766" v="2470" actId="478"/>
          <ac:cxnSpMkLst>
            <pc:docMk/>
            <pc:sldMk cId="3252256513" sldId="269"/>
            <ac:cxnSpMk id="17" creationId="{D2A0E16A-00B8-D046-804E-1BDB68182FCD}"/>
          </ac:cxnSpMkLst>
        </pc:cxnChg>
        <pc:cxnChg chg="del">
          <ac:chgData name="Ravi Kishore Vasala" userId="7780114b-4af9-42ce-9455-8dbbd39f68e5" providerId="ADAL" clId="{8C5632C9-282E-9E4D-9258-1883E79A4D92}" dt="2023-05-05T16:32:03.667" v="2471" actId="478"/>
          <ac:cxnSpMkLst>
            <pc:docMk/>
            <pc:sldMk cId="3252256513" sldId="269"/>
            <ac:cxnSpMk id="22" creationId="{4BECFCBB-32E4-5E43-8F35-0A1BCE2AC620}"/>
          </ac:cxnSpMkLst>
        </pc:cxnChg>
        <pc:cxnChg chg="del">
          <ac:chgData name="Ravi Kishore Vasala" userId="7780114b-4af9-42ce-9455-8dbbd39f68e5" providerId="ADAL" clId="{8C5632C9-282E-9E4D-9258-1883E79A4D92}" dt="2023-05-05T16:32:04.411" v="2472" actId="478"/>
          <ac:cxnSpMkLst>
            <pc:docMk/>
            <pc:sldMk cId="3252256513" sldId="269"/>
            <ac:cxnSpMk id="23" creationId="{3D563583-17C3-A24C-AE54-11759D9A2062}"/>
          </ac:cxnSpMkLst>
        </pc:cxnChg>
        <pc:cxnChg chg="mod">
          <ac:chgData name="Ravi Kishore Vasala" userId="7780114b-4af9-42ce-9455-8dbbd39f68e5" providerId="ADAL" clId="{8C5632C9-282E-9E4D-9258-1883E79A4D92}" dt="2023-05-05T17:45:42.196" v="4682" actId="1038"/>
          <ac:cxnSpMkLst>
            <pc:docMk/>
            <pc:sldMk cId="3252256513" sldId="269"/>
            <ac:cxnSpMk id="42" creationId="{EEFE1567-2C2B-3E4C-AB49-6E4F2D3D6B53}"/>
          </ac:cxnSpMkLst>
        </pc:cxnChg>
        <pc:cxnChg chg="mod">
          <ac:chgData name="Ravi Kishore Vasala" userId="7780114b-4af9-42ce-9455-8dbbd39f68e5" providerId="ADAL" clId="{8C5632C9-282E-9E4D-9258-1883E79A4D92}" dt="2023-05-05T17:18:29.780" v="3654" actId="1076"/>
          <ac:cxnSpMkLst>
            <pc:docMk/>
            <pc:sldMk cId="3252256513" sldId="269"/>
            <ac:cxnSpMk id="43" creationId="{FD8322A2-5FD8-704A-88DF-CF445E95730F}"/>
          </ac:cxnSpMkLst>
        </pc:cxnChg>
        <pc:cxnChg chg="add mod">
          <ac:chgData name="Ravi Kishore Vasala" userId="7780114b-4af9-42ce-9455-8dbbd39f68e5" providerId="ADAL" clId="{8C5632C9-282E-9E4D-9258-1883E79A4D92}" dt="2023-05-05T20:13:20.790" v="7094" actId="1035"/>
          <ac:cxnSpMkLst>
            <pc:docMk/>
            <pc:sldMk cId="3252256513" sldId="269"/>
            <ac:cxnSpMk id="66" creationId="{F23F1D56-2950-5F72-662D-3DA005F2176E}"/>
          </ac:cxnSpMkLst>
        </pc:cxnChg>
        <pc:cxnChg chg="add del mod">
          <ac:chgData name="Ravi Kishore Vasala" userId="7780114b-4af9-42ce-9455-8dbbd39f68e5" providerId="ADAL" clId="{8C5632C9-282E-9E4D-9258-1883E79A4D92}" dt="2023-05-05T20:15:33.471" v="7233" actId="478"/>
          <ac:cxnSpMkLst>
            <pc:docMk/>
            <pc:sldMk cId="3252256513" sldId="269"/>
            <ac:cxnSpMk id="67" creationId="{7EB63EF9-318C-DC06-6D6E-6D96605B0CFF}"/>
          </ac:cxnSpMkLst>
        </pc:cxnChg>
      </pc:sldChg>
      <pc:sldChg chg="modSp del modAnim">
        <pc:chgData name="Ravi Kishore Vasala" userId="7780114b-4af9-42ce-9455-8dbbd39f68e5" providerId="ADAL" clId="{8C5632C9-282E-9E4D-9258-1883E79A4D92}" dt="2023-05-03T18:22:31.777" v="261" actId="2696"/>
        <pc:sldMkLst>
          <pc:docMk/>
          <pc:sldMk cId="1791926286" sldId="270"/>
        </pc:sldMkLst>
        <pc:spChg chg="mod">
          <ac:chgData name="Ravi Kishore Vasala" userId="7780114b-4af9-42ce-9455-8dbbd39f68e5" providerId="ADAL" clId="{8C5632C9-282E-9E4D-9258-1883E79A4D92}" dt="2023-05-03T17:52:07.436" v="231" actId="20577"/>
          <ac:spMkLst>
            <pc:docMk/>
            <pc:sldMk cId="1791926286" sldId="270"/>
            <ac:spMk id="6" creationId="{DD3F8D6C-0214-E342-8E26-F116F76F5501}"/>
          </ac:spMkLst>
        </pc:spChg>
      </pc:sldChg>
      <pc:sldChg chg="modSp modAnim">
        <pc:chgData name="Ravi Kishore Vasala" userId="7780114b-4af9-42ce-9455-8dbbd39f68e5" providerId="ADAL" clId="{8C5632C9-282E-9E4D-9258-1883E79A4D92}" dt="2023-05-05T19:23:33.972" v="6598" actId="20577"/>
        <pc:sldMkLst>
          <pc:docMk/>
          <pc:sldMk cId="549981279" sldId="272"/>
        </pc:sldMkLst>
        <pc:spChg chg="mod">
          <ac:chgData name="Ravi Kishore Vasala" userId="7780114b-4af9-42ce-9455-8dbbd39f68e5" providerId="ADAL" clId="{8C5632C9-282E-9E4D-9258-1883E79A4D92}" dt="2023-05-05T19:23:33.972" v="6598" actId="20577"/>
          <ac:spMkLst>
            <pc:docMk/>
            <pc:sldMk cId="549981279" sldId="272"/>
            <ac:spMk id="3" creationId="{74DBA812-2968-2945-9888-32803FFDA415}"/>
          </ac:spMkLst>
        </pc:spChg>
      </pc:sldChg>
      <pc:sldChg chg="modSp del mod">
        <pc:chgData name="Ravi Kishore Vasala" userId="7780114b-4af9-42ce-9455-8dbbd39f68e5" providerId="ADAL" clId="{8C5632C9-282E-9E4D-9258-1883E79A4D92}" dt="2023-05-05T19:42:47.113" v="6652" actId="2696"/>
        <pc:sldMkLst>
          <pc:docMk/>
          <pc:sldMk cId="4090485249" sldId="274"/>
        </pc:sldMkLst>
        <pc:spChg chg="mod">
          <ac:chgData name="Ravi Kishore Vasala" userId="7780114b-4af9-42ce-9455-8dbbd39f68e5" providerId="ADAL" clId="{8C5632C9-282E-9E4D-9258-1883E79A4D92}" dt="2023-05-05T11:42:02.380" v="396" actId="20577"/>
          <ac:spMkLst>
            <pc:docMk/>
            <pc:sldMk cId="4090485249" sldId="274"/>
            <ac:spMk id="3" creationId="{8986C5EE-DA08-D140-BBC5-53CF182F9D0C}"/>
          </ac:spMkLst>
        </pc:spChg>
      </pc:sldChg>
      <pc:sldChg chg="modSp del mod modAnim">
        <pc:chgData name="Ravi Kishore Vasala" userId="7780114b-4af9-42ce-9455-8dbbd39f68e5" providerId="ADAL" clId="{8C5632C9-282E-9E4D-9258-1883E79A4D92}" dt="2023-05-05T20:57:19.630" v="7608" actId="2696"/>
        <pc:sldMkLst>
          <pc:docMk/>
          <pc:sldMk cId="2480602108" sldId="275"/>
        </pc:sldMkLst>
        <pc:spChg chg="mod">
          <ac:chgData name="Ravi Kishore Vasala" userId="7780114b-4af9-42ce-9455-8dbbd39f68e5" providerId="ADAL" clId="{8C5632C9-282E-9E4D-9258-1883E79A4D92}" dt="2023-05-05T20:55:58.514" v="7607" actId="27636"/>
          <ac:spMkLst>
            <pc:docMk/>
            <pc:sldMk cId="2480602108" sldId="275"/>
            <ac:spMk id="3" creationId="{C4EDC259-8B3D-164E-924B-02C2EAA3B816}"/>
          </ac:spMkLst>
        </pc:spChg>
      </pc:sldChg>
      <pc:sldChg chg="modSp mod modAnim">
        <pc:chgData name="Ravi Kishore Vasala" userId="7780114b-4af9-42ce-9455-8dbbd39f68e5" providerId="ADAL" clId="{8C5632C9-282E-9E4D-9258-1883E79A4D92}" dt="2023-05-03T18:55:35.606" v="386" actId="27636"/>
        <pc:sldMkLst>
          <pc:docMk/>
          <pc:sldMk cId="2062175623" sldId="276"/>
        </pc:sldMkLst>
        <pc:spChg chg="mod">
          <ac:chgData name="Ravi Kishore Vasala" userId="7780114b-4af9-42ce-9455-8dbbd39f68e5" providerId="ADAL" clId="{8C5632C9-282E-9E4D-9258-1883E79A4D92}" dt="2023-05-03T18:55:35.606" v="386" actId="27636"/>
          <ac:spMkLst>
            <pc:docMk/>
            <pc:sldMk cId="2062175623" sldId="276"/>
            <ac:spMk id="3" creationId="{B6C813F0-CEF0-0A4B-9141-791E9B0A3583}"/>
          </ac:spMkLst>
        </pc:spChg>
      </pc:sldChg>
      <pc:sldChg chg="del">
        <pc:chgData name="Ravi Kishore Vasala" userId="7780114b-4af9-42ce-9455-8dbbd39f68e5" providerId="ADAL" clId="{8C5632C9-282E-9E4D-9258-1883E79A4D92}" dt="2023-05-05T19:27:10.616" v="6600" actId="2696"/>
        <pc:sldMkLst>
          <pc:docMk/>
          <pc:sldMk cId="4205082705" sldId="277"/>
        </pc:sldMkLst>
      </pc:sldChg>
      <pc:sldChg chg="del">
        <pc:chgData name="Ravi Kishore Vasala" userId="7780114b-4af9-42ce-9455-8dbbd39f68e5" providerId="ADAL" clId="{8C5632C9-282E-9E4D-9258-1883E79A4D92}" dt="2023-05-03T18:24:07.049" v="262" actId="2696"/>
        <pc:sldMkLst>
          <pc:docMk/>
          <pc:sldMk cId="728376279" sldId="278"/>
        </pc:sldMkLst>
      </pc:sldChg>
      <pc:sldChg chg="modSp add mod modAnim">
        <pc:chgData name="Ravi Kishore Vasala" userId="7780114b-4af9-42ce-9455-8dbbd39f68e5" providerId="ADAL" clId="{8C5632C9-282E-9E4D-9258-1883E79A4D92}" dt="2023-05-05T18:52:51.283" v="5822" actId="20577"/>
        <pc:sldMkLst>
          <pc:docMk/>
          <pc:sldMk cId="3173826941" sldId="279"/>
        </pc:sldMkLst>
        <pc:spChg chg="mod">
          <ac:chgData name="Ravi Kishore Vasala" userId="7780114b-4af9-42ce-9455-8dbbd39f68e5" providerId="ADAL" clId="{8C5632C9-282E-9E4D-9258-1883E79A4D92}" dt="2023-05-05T18:31:21.221" v="5516" actId="14100"/>
          <ac:spMkLst>
            <pc:docMk/>
            <pc:sldMk cId="3173826941" sldId="279"/>
            <ac:spMk id="2" creationId="{DC82D0C8-9276-8746-B575-E32FB23C899A}"/>
          </ac:spMkLst>
        </pc:spChg>
        <pc:spChg chg="mod">
          <ac:chgData name="Ravi Kishore Vasala" userId="7780114b-4af9-42ce-9455-8dbbd39f68e5" providerId="ADAL" clId="{8C5632C9-282E-9E4D-9258-1883E79A4D92}" dt="2023-05-05T18:31:29.324" v="5531" actId="1035"/>
          <ac:spMkLst>
            <pc:docMk/>
            <pc:sldMk cId="3173826941" sldId="279"/>
            <ac:spMk id="3" creationId="{FFF3A59A-F869-2044-800A-89DBAB74C0D3}"/>
          </ac:spMkLst>
        </pc:spChg>
        <pc:spChg chg="mod">
          <ac:chgData name="Ravi Kishore Vasala" userId="7780114b-4af9-42ce-9455-8dbbd39f68e5" providerId="ADAL" clId="{8C5632C9-282E-9E4D-9258-1883E79A4D92}" dt="2023-05-05T18:52:51.283" v="5822" actId="20577"/>
          <ac:spMkLst>
            <pc:docMk/>
            <pc:sldMk cId="3173826941" sldId="279"/>
            <ac:spMk id="4" creationId="{64F8594C-B11D-0840-9AFC-850FE8CE76C9}"/>
          </ac:spMkLst>
        </pc:spChg>
        <pc:spChg chg="mod">
          <ac:chgData name="Ravi Kishore Vasala" userId="7780114b-4af9-42ce-9455-8dbbd39f68e5" providerId="ADAL" clId="{8C5632C9-282E-9E4D-9258-1883E79A4D92}" dt="2023-05-05T18:46:28.323" v="5792" actId="20577"/>
          <ac:spMkLst>
            <pc:docMk/>
            <pc:sldMk cId="3173826941" sldId="279"/>
            <ac:spMk id="6" creationId="{DD3F8D6C-0214-E342-8E26-F116F76F5501}"/>
          </ac:spMkLst>
        </pc:spChg>
        <pc:spChg chg="mod">
          <ac:chgData name="Ravi Kishore Vasala" userId="7780114b-4af9-42ce-9455-8dbbd39f68e5" providerId="ADAL" clId="{8C5632C9-282E-9E4D-9258-1883E79A4D92}" dt="2023-05-05T18:46:53.832" v="5803" actId="20577"/>
          <ac:spMkLst>
            <pc:docMk/>
            <pc:sldMk cId="3173826941" sldId="279"/>
            <ac:spMk id="8" creationId="{5BE2E34C-77F1-8143-A258-6B69532E3ECD}"/>
          </ac:spMkLst>
        </pc:spChg>
      </pc:sldChg>
      <pc:sldChg chg="add del">
        <pc:chgData name="Ravi Kishore Vasala" userId="7780114b-4af9-42ce-9455-8dbbd39f68e5" providerId="ADAL" clId="{8C5632C9-282E-9E4D-9258-1883E79A4D92}" dt="2023-05-05T19:42:37.352" v="6651" actId="2696"/>
        <pc:sldMkLst>
          <pc:docMk/>
          <pc:sldMk cId="646848980" sldId="280"/>
        </pc:sldMkLst>
      </pc:sldChg>
      <pc:sldChg chg="add del">
        <pc:chgData name="Ravi Kishore Vasala" userId="7780114b-4af9-42ce-9455-8dbbd39f68e5" providerId="ADAL" clId="{8C5632C9-282E-9E4D-9258-1883E79A4D92}" dt="2023-05-05T19:42:53.963" v="6653" actId="2696"/>
        <pc:sldMkLst>
          <pc:docMk/>
          <pc:sldMk cId="1819358308" sldId="281"/>
        </pc:sldMkLst>
      </pc:sldChg>
      <pc:sldChg chg="add del">
        <pc:chgData name="Ravi Kishore Vasala" userId="7780114b-4af9-42ce-9455-8dbbd39f68e5" providerId="ADAL" clId="{8C5632C9-282E-9E4D-9258-1883E79A4D92}" dt="2023-05-05T19:42:28.718" v="6650" actId="2696"/>
        <pc:sldMkLst>
          <pc:docMk/>
          <pc:sldMk cId="2795668216" sldId="282"/>
        </pc:sldMkLst>
      </pc:sldChg>
      <pc:sldChg chg="addSp delSp modSp add mod delAnim modAnim">
        <pc:chgData name="Ravi Kishore Vasala" userId="7780114b-4af9-42ce-9455-8dbbd39f68e5" providerId="ADAL" clId="{8C5632C9-282E-9E4D-9258-1883E79A4D92}" dt="2023-05-05T20:52:02.697" v="7599" actId="20577"/>
        <pc:sldMkLst>
          <pc:docMk/>
          <pc:sldMk cId="194483869" sldId="283"/>
        </pc:sldMkLst>
        <pc:spChg chg="del mod">
          <ac:chgData name="Ravi Kishore Vasala" userId="7780114b-4af9-42ce-9455-8dbbd39f68e5" providerId="ADAL" clId="{8C5632C9-282E-9E4D-9258-1883E79A4D92}" dt="2023-05-05T17:31:19.144" v="3971" actId="478"/>
          <ac:spMkLst>
            <pc:docMk/>
            <pc:sldMk cId="194483869" sldId="283"/>
            <ac:spMk id="3" creationId="{8986C5EE-DA08-D140-BBC5-53CF182F9D0C}"/>
          </ac:spMkLst>
        </pc:spChg>
        <pc:spChg chg="add del mod">
          <ac:chgData name="Ravi Kishore Vasala" userId="7780114b-4af9-42ce-9455-8dbbd39f68e5" providerId="ADAL" clId="{8C5632C9-282E-9E4D-9258-1883E79A4D92}" dt="2023-05-05T16:38:00.245" v="2614" actId="478"/>
          <ac:spMkLst>
            <pc:docMk/>
            <pc:sldMk cId="194483869" sldId="283"/>
            <ac:spMk id="4" creationId="{29CAE5E3-A968-EE45-7465-5D3015A168D3}"/>
          </ac:spMkLst>
        </pc:spChg>
        <pc:spChg chg="mod">
          <ac:chgData name="Ravi Kishore Vasala" userId="7780114b-4af9-42ce-9455-8dbbd39f68e5" providerId="ADAL" clId="{8C5632C9-282E-9E4D-9258-1883E79A4D92}" dt="2023-05-05T20:51:50.929" v="7591" actId="20577"/>
          <ac:spMkLst>
            <pc:docMk/>
            <pc:sldMk cId="194483869" sldId="283"/>
            <ac:spMk id="13" creationId="{DEDF2EF1-EB0F-6808-8AA1-42AD4D08837B}"/>
          </ac:spMkLst>
        </pc:spChg>
        <pc:spChg chg="add del mod">
          <ac:chgData name="Ravi Kishore Vasala" userId="7780114b-4af9-42ce-9455-8dbbd39f68e5" providerId="ADAL" clId="{8C5632C9-282E-9E4D-9258-1883E79A4D92}" dt="2023-05-05T17:31:27.898" v="3973" actId="478"/>
          <ac:spMkLst>
            <pc:docMk/>
            <pc:sldMk cId="194483869" sldId="283"/>
            <ac:spMk id="16" creationId="{79F3239B-983C-B1BA-A4D5-43176AA72B35}"/>
          </ac:spMkLst>
        </pc:spChg>
        <pc:spChg chg="add mod">
          <ac:chgData name="Ravi Kishore Vasala" userId="7780114b-4af9-42ce-9455-8dbbd39f68e5" providerId="ADAL" clId="{8C5632C9-282E-9E4D-9258-1883E79A4D92}" dt="2023-05-05T18:01:51.882" v="5088" actId="122"/>
          <ac:spMkLst>
            <pc:docMk/>
            <pc:sldMk cId="194483869" sldId="283"/>
            <ac:spMk id="17" creationId="{60D898F9-BF4E-989B-0688-DA3673A549EC}"/>
          </ac:spMkLst>
        </pc:spChg>
        <pc:spChg chg="add del mod">
          <ac:chgData name="Ravi Kishore Vasala" userId="7780114b-4af9-42ce-9455-8dbbd39f68e5" providerId="ADAL" clId="{8C5632C9-282E-9E4D-9258-1883E79A4D92}" dt="2023-05-05T17:34:03.814" v="4160"/>
          <ac:spMkLst>
            <pc:docMk/>
            <pc:sldMk cId="194483869" sldId="283"/>
            <ac:spMk id="23" creationId="{9E7E1237-562C-5A19-0286-1FB50D32871F}"/>
          </ac:spMkLst>
        </pc:spChg>
        <pc:spChg chg="add mod">
          <ac:chgData name="Ravi Kishore Vasala" userId="7780114b-4af9-42ce-9455-8dbbd39f68e5" providerId="ADAL" clId="{8C5632C9-282E-9E4D-9258-1883E79A4D92}" dt="2023-05-05T20:47:22.814" v="7346" actId="1038"/>
          <ac:spMkLst>
            <pc:docMk/>
            <pc:sldMk cId="194483869" sldId="283"/>
            <ac:spMk id="24" creationId="{C16A72CD-99D3-7E20-C0D7-CA1DE8C51EFF}"/>
          </ac:spMkLst>
        </pc:spChg>
        <pc:spChg chg="mod">
          <ac:chgData name="Ravi Kishore Vasala" userId="7780114b-4af9-42ce-9455-8dbbd39f68e5" providerId="ADAL" clId="{8C5632C9-282E-9E4D-9258-1883E79A4D92}" dt="2023-05-05T17:33:23.255" v="4152" actId="1076"/>
          <ac:spMkLst>
            <pc:docMk/>
            <pc:sldMk cId="194483869" sldId="283"/>
            <ac:spMk id="26" creationId="{5B7CC469-A315-DB4B-9690-28EC19D96A92}"/>
          </ac:spMkLst>
        </pc:spChg>
        <pc:spChg chg="mod">
          <ac:chgData name="Ravi Kishore Vasala" userId="7780114b-4af9-42ce-9455-8dbbd39f68e5" providerId="ADAL" clId="{8C5632C9-282E-9E4D-9258-1883E79A4D92}" dt="2023-05-05T17:35:09.457" v="4279" actId="1076"/>
          <ac:spMkLst>
            <pc:docMk/>
            <pc:sldMk cId="194483869" sldId="283"/>
            <ac:spMk id="27" creationId="{7C71C819-FDF3-C644-83F1-E0782FC6D360}"/>
          </ac:spMkLst>
        </pc:spChg>
        <pc:spChg chg="mod">
          <ac:chgData name="Ravi Kishore Vasala" userId="7780114b-4af9-42ce-9455-8dbbd39f68e5" providerId="ADAL" clId="{8C5632C9-282E-9E4D-9258-1883E79A4D92}" dt="2023-05-05T20:47:04.517" v="7336" actId="14100"/>
          <ac:spMkLst>
            <pc:docMk/>
            <pc:sldMk cId="194483869" sldId="283"/>
            <ac:spMk id="28" creationId="{90995204-570E-5B41-855C-883623EA65C9}"/>
          </ac:spMkLst>
        </pc:spChg>
        <pc:spChg chg="del mod">
          <ac:chgData name="Ravi Kishore Vasala" userId="7780114b-4af9-42ce-9455-8dbbd39f68e5" providerId="ADAL" clId="{8C5632C9-282E-9E4D-9258-1883E79A4D92}" dt="2023-05-05T17:34:28.118" v="4269" actId="478"/>
          <ac:spMkLst>
            <pc:docMk/>
            <pc:sldMk cId="194483869" sldId="283"/>
            <ac:spMk id="29" creationId="{F0D2D83F-A2CC-6C47-8D7E-973B02DDD0BE}"/>
          </ac:spMkLst>
        </pc:spChg>
        <pc:spChg chg="add mod">
          <ac:chgData name="Ravi Kishore Vasala" userId="7780114b-4af9-42ce-9455-8dbbd39f68e5" providerId="ADAL" clId="{8C5632C9-282E-9E4D-9258-1883E79A4D92}" dt="2023-05-05T17:41:23.289" v="4412" actId="1035"/>
          <ac:spMkLst>
            <pc:docMk/>
            <pc:sldMk cId="194483869" sldId="283"/>
            <ac:spMk id="30" creationId="{99E58B57-119D-CC32-2167-377172E3A8F5}"/>
          </ac:spMkLst>
        </pc:spChg>
        <pc:spChg chg="mod">
          <ac:chgData name="Ravi Kishore Vasala" userId="7780114b-4af9-42ce-9455-8dbbd39f68e5" providerId="ADAL" clId="{8C5632C9-282E-9E4D-9258-1883E79A4D92}" dt="2023-05-05T20:51:53.706" v="7593" actId="20577"/>
          <ac:spMkLst>
            <pc:docMk/>
            <pc:sldMk cId="194483869" sldId="283"/>
            <ac:spMk id="33" creationId="{0487CD2D-A0FB-70A2-0B8B-3E51B2DCF5B2}"/>
          </ac:spMkLst>
        </pc:spChg>
        <pc:spChg chg="del mod">
          <ac:chgData name="Ravi Kishore Vasala" userId="7780114b-4af9-42ce-9455-8dbbd39f68e5" providerId="ADAL" clId="{8C5632C9-282E-9E4D-9258-1883E79A4D92}" dt="2023-05-05T17:38:43.670" v="4318" actId="478"/>
          <ac:spMkLst>
            <pc:docMk/>
            <pc:sldMk cId="194483869" sldId="283"/>
            <ac:spMk id="34" creationId="{3DB730DA-B0CA-09B7-32FB-1D50DDACC39E}"/>
          </ac:spMkLst>
        </pc:spChg>
        <pc:spChg chg="del mod">
          <ac:chgData name="Ravi Kishore Vasala" userId="7780114b-4af9-42ce-9455-8dbbd39f68e5" providerId="ADAL" clId="{8C5632C9-282E-9E4D-9258-1883E79A4D92}" dt="2023-05-05T17:38:41.454" v="4317" actId="478"/>
          <ac:spMkLst>
            <pc:docMk/>
            <pc:sldMk cId="194483869" sldId="283"/>
            <ac:spMk id="35" creationId="{B6DE5CC8-89AC-9FE0-2000-7A6D62A8A373}"/>
          </ac:spMkLst>
        </pc:spChg>
        <pc:spChg chg="add mod">
          <ac:chgData name="Ravi Kishore Vasala" userId="7780114b-4af9-42ce-9455-8dbbd39f68e5" providerId="ADAL" clId="{8C5632C9-282E-9E4D-9258-1883E79A4D92}" dt="2023-05-05T17:43:03.382" v="4630" actId="1035"/>
          <ac:spMkLst>
            <pc:docMk/>
            <pc:sldMk cId="194483869" sldId="283"/>
            <ac:spMk id="37" creationId="{32A6B06D-C6AC-0185-B376-FA957F011D30}"/>
          </ac:spMkLst>
        </pc:spChg>
        <pc:spChg chg="del">
          <ac:chgData name="Ravi Kishore Vasala" userId="7780114b-4af9-42ce-9455-8dbbd39f68e5" providerId="ADAL" clId="{8C5632C9-282E-9E4D-9258-1883E79A4D92}" dt="2023-05-05T17:38:45.830" v="4319" actId="478"/>
          <ac:spMkLst>
            <pc:docMk/>
            <pc:sldMk cId="194483869" sldId="283"/>
            <ac:spMk id="38" creationId="{2807CC3C-092E-E172-92E3-573FC8A6EEE8}"/>
          </ac:spMkLst>
        </pc:spChg>
        <pc:spChg chg="del mod">
          <ac:chgData name="Ravi Kishore Vasala" userId="7780114b-4af9-42ce-9455-8dbbd39f68e5" providerId="ADAL" clId="{8C5632C9-282E-9E4D-9258-1883E79A4D92}" dt="2023-05-05T16:49:38.892" v="3042" actId="478"/>
          <ac:spMkLst>
            <pc:docMk/>
            <pc:sldMk cId="194483869" sldId="283"/>
            <ac:spMk id="39" creationId="{F0766F8A-BC9E-9F10-2E89-EA65464455BE}"/>
          </ac:spMkLst>
        </pc:spChg>
        <pc:spChg chg="del mod">
          <ac:chgData name="Ravi Kishore Vasala" userId="7780114b-4af9-42ce-9455-8dbbd39f68e5" providerId="ADAL" clId="{8C5632C9-282E-9E4D-9258-1883E79A4D92}" dt="2023-05-05T16:42:57.430" v="2662" actId="478"/>
          <ac:spMkLst>
            <pc:docMk/>
            <pc:sldMk cId="194483869" sldId="283"/>
            <ac:spMk id="40" creationId="{E0276050-6B88-3932-96A3-B36045F4B134}"/>
          </ac:spMkLst>
        </pc:spChg>
        <pc:spChg chg="del mod">
          <ac:chgData name="Ravi Kishore Vasala" userId="7780114b-4af9-42ce-9455-8dbbd39f68e5" providerId="ADAL" clId="{8C5632C9-282E-9E4D-9258-1883E79A4D92}" dt="2023-05-05T17:34:26.374" v="4268" actId="478"/>
          <ac:spMkLst>
            <pc:docMk/>
            <pc:sldMk cId="194483869" sldId="283"/>
            <ac:spMk id="41" creationId="{9CC3435D-7742-994F-8061-60DA6A344A91}"/>
          </ac:spMkLst>
        </pc:spChg>
        <pc:spChg chg="del">
          <ac:chgData name="Ravi Kishore Vasala" userId="7780114b-4af9-42ce-9455-8dbbd39f68e5" providerId="ADAL" clId="{8C5632C9-282E-9E4D-9258-1883E79A4D92}" dt="2023-05-05T17:38:50.419" v="4321" actId="478"/>
          <ac:spMkLst>
            <pc:docMk/>
            <pc:sldMk cId="194483869" sldId="283"/>
            <ac:spMk id="45" creationId="{E7B1E154-FC5E-0F43-80B7-39ACB023E885}"/>
          </ac:spMkLst>
        </pc:spChg>
        <pc:spChg chg="del mod">
          <ac:chgData name="Ravi Kishore Vasala" userId="7780114b-4af9-42ce-9455-8dbbd39f68e5" providerId="ADAL" clId="{8C5632C9-282E-9E4D-9258-1883E79A4D92}" dt="2023-05-05T16:49:36.348" v="3040" actId="478"/>
          <ac:spMkLst>
            <pc:docMk/>
            <pc:sldMk cId="194483869" sldId="283"/>
            <ac:spMk id="46" creationId="{3BBDFF11-1C96-8408-6E44-4E4B9B54E7E3}"/>
          </ac:spMkLst>
        </pc:spChg>
        <pc:spChg chg="del mod">
          <ac:chgData name="Ravi Kishore Vasala" userId="7780114b-4af9-42ce-9455-8dbbd39f68e5" providerId="ADAL" clId="{8C5632C9-282E-9E4D-9258-1883E79A4D92}" dt="2023-05-05T17:34:29.456" v="4270" actId="478"/>
          <ac:spMkLst>
            <pc:docMk/>
            <pc:sldMk cId="194483869" sldId="283"/>
            <ac:spMk id="47" creationId="{61AE12DF-95A9-E1CB-2DDF-DB551C20FE78}"/>
          </ac:spMkLst>
        </pc:spChg>
        <pc:spChg chg="mod">
          <ac:chgData name="Ravi Kishore Vasala" userId="7780114b-4af9-42ce-9455-8dbbd39f68e5" providerId="ADAL" clId="{8C5632C9-282E-9E4D-9258-1883E79A4D92}" dt="2023-05-05T17:58:11.985" v="4931" actId="14100"/>
          <ac:spMkLst>
            <pc:docMk/>
            <pc:sldMk cId="194483869" sldId="283"/>
            <ac:spMk id="49" creationId="{96A32976-8CF0-3BF4-220B-88C5606472B3}"/>
          </ac:spMkLst>
        </pc:spChg>
        <pc:spChg chg="del mod">
          <ac:chgData name="Ravi Kishore Vasala" userId="7780114b-4af9-42ce-9455-8dbbd39f68e5" providerId="ADAL" clId="{8C5632C9-282E-9E4D-9258-1883E79A4D92}" dt="2023-05-05T17:32:40.576" v="4143" actId="478"/>
          <ac:spMkLst>
            <pc:docMk/>
            <pc:sldMk cId="194483869" sldId="283"/>
            <ac:spMk id="50" creationId="{1CE6DA52-1145-DF82-48B3-85265505FA6D}"/>
          </ac:spMkLst>
        </pc:spChg>
        <pc:spChg chg="del mod">
          <ac:chgData name="Ravi Kishore Vasala" userId="7780114b-4af9-42ce-9455-8dbbd39f68e5" providerId="ADAL" clId="{8C5632C9-282E-9E4D-9258-1883E79A4D92}" dt="2023-05-05T17:32:41.847" v="4144" actId="478"/>
          <ac:spMkLst>
            <pc:docMk/>
            <pc:sldMk cId="194483869" sldId="283"/>
            <ac:spMk id="51" creationId="{83E35724-F04D-F567-D6B2-1B913798A43E}"/>
          </ac:spMkLst>
        </pc:spChg>
        <pc:spChg chg="add del mod">
          <ac:chgData name="Ravi Kishore Vasala" userId="7780114b-4af9-42ce-9455-8dbbd39f68e5" providerId="ADAL" clId="{8C5632C9-282E-9E4D-9258-1883E79A4D92}" dt="2023-05-05T17:59:03.361" v="4933"/>
          <ac:spMkLst>
            <pc:docMk/>
            <pc:sldMk cId="194483869" sldId="283"/>
            <ac:spMk id="52" creationId="{66D5010E-4388-BB63-4F41-299E3C1EEFBE}"/>
          </ac:spMkLst>
        </pc:spChg>
        <pc:spChg chg="del mod">
          <ac:chgData name="Ravi Kishore Vasala" userId="7780114b-4af9-42ce-9455-8dbbd39f68e5" providerId="ADAL" clId="{8C5632C9-282E-9E4D-9258-1883E79A4D92}" dt="2023-05-05T17:32:43.243" v="4145" actId="478"/>
          <ac:spMkLst>
            <pc:docMk/>
            <pc:sldMk cId="194483869" sldId="283"/>
            <ac:spMk id="53" creationId="{9281A09F-1EB1-1CAE-5A1F-7D2731345F61}"/>
          </ac:spMkLst>
        </pc:spChg>
        <pc:spChg chg="mod">
          <ac:chgData name="Ravi Kishore Vasala" userId="7780114b-4af9-42ce-9455-8dbbd39f68e5" providerId="ADAL" clId="{8C5632C9-282E-9E4D-9258-1883E79A4D92}" dt="2023-05-05T20:51:47.813" v="7589" actId="20577"/>
          <ac:spMkLst>
            <pc:docMk/>
            <pc:sldMk cId="194483869" sldId="283"/>
            <ac:spMk id="54" creationId="{FCFF97D7-1EE8-1AE5-652A-823E98557685}"/>
          </ac:spMkLst>
        </pc:spChg>
        <pc:spChg chg="add del mod">
          <ac:chgData name="Ravi Kishore Vasala" userId="7780114b-4af9-42ce-9455-8dbbd39f68e5" providerId="ADAL" clId="{8C5632C9-282E-9E4D-9258-1883E79A4D92}" dt="2023-05-05T20:48:51.182" v="7358" actId="478"/>
          <ac:spMkLst>
            <pc:docMk/>
            <pc:sldMk cId="194483869" sldId="283"/>
            <ac:spMk id="55" creationId="{8831E80E-018B-1794-F9DE-C3009244FC0A}"/>
          </ac:spMkLst>
        </pc:spChg>
        <pc:spChg chg="add mod">
          <ac:chgData name="Ravi Kishore Vasala" userId="7780114b-4af9-42ce-9455-8dbbd39f68e5" providerId="ADAL" clId="{8C5632C9-282E-9E4D-9258-1883E79A4D92}" dt="2023-05-05T20:51:57.183" v="7595" actId="20577"/>
          <ac:spMkLst>
            <pc:docMk/>
            <pc:sldMk cId="194483869" sldId="283"/>
            <ac:spMk id="56" creationId="{9FAB3FB4-C0FF-31E9-8B11-41DCB5B1D16B}"/>
          </ac:spMkLst>
        </pc:spChg>
        <pc:spChg chg="add mod">
          <ac:chgData name="Ravi Kishore Vasala" userId="7780114b-4af9-42ce-9455-8dbbd39f68e5" providerId="ADAL" clId="{8C5632C9-282E-9E4D-9258-1883E79A4D92}" dt="2023-05-05T20:52:02.697" v="7599" actId="20577"/>
          <ac:spMkLst>
            <pc:docMk/>
            <pc:sldMk cId="194483869" sldId="283"/>
            <ac:spMk id="58" creationId="{2A8CC09D-A69D-E721-4E28-5FCDFA439046}"/>
          </ac:spMkLst>
        </pc:spChg>
        <pc:spChg chg="add del mod">
          <ac:chgData name="Ravi Kishore Vasala" userId="7780114b-4af9-42ce-9455-8dbbd39f68e5" providerId="ADAL" clId="{8C5632C9-282E-9E4D-9258-1883E79A4D92}" dt="2023-05-05T20:49:00.133" v="7360"/>
          <ac:spMkLst>
            <pc:docMk/>
            <pc:sldMk cId="194483869" sldId="283"/>
            <ac:spMk id="60" creationId="{F9F4971D-B37D-CDF6-C078-818D7E0C6FA9}"/>
          </ac:spMkLst>
        </pc:spChg>
        <pc:spChg chg="add mod">
          <ac:chgData name="Ravi Kishore Vasala" userId="7780114b-4af9-42ce-9455-8dbbd39f68e5" providerId="ADAL" clId="{8C5632C9-282E-9E4D-9258-1883E79A4D92}" dt="2023-05-05T20:49:30.086" v="7476" actId="1037"/>
          <ac:spMkLst>
            <pc:docMk/>
            <pc:sldMk cId="194483869" sldId="283"/>
            <ac:spMk id="61" creationId="{B028AEB0-69E8-C3EB-02A4-AC609A5AC510}"/>
          </ac:spMkLst>
        </pc:spChg>
        <pc:spChg chg="add mod">
          <ac:chgData name="Ravi Kishore Vasala" userId="7780114b-4af9-42ce-9455-8dbbd39f68e5" providerId="ADAL" clId="{8C5632C9-282E-9E4D-9258-1883E79A4D92}" dt="2023-05-05T20:49:56.458" v="7580" actId="1038"/>
          <ac:spMkLst>
            <pc:docMk/>
            <pc:sldMk cId="194483869" sldId="283"/>
            <ac:spMk id="62" creationId="{5D14DCF9-69F8-6F11-8439-5209A85E503F}"/>
          </ac:spMkLst>
        </pc:spChg>
        <pc:cxnChg chg="mod">
          <ac:chgData name="Ravi Kishore Vasala" userId="7780114b-4af9-42ce-9455-8dbbd39f68e5" providerId="ADAL" clId="{8C5632C9-282E-9E4D-9258-1883E79A4D92}" dt="2023-05-05T17:41:56.814" v="4463" actId="1035"/>
          <ac:cxnSpMkLst>
            <pc:docMk/>
            <pc:sldMk cId="194483869" sldId="283"/>
            <ac:cxnSpMk id="10" creationId="{5A58F426-ED6A-E549-9C23-98EE00A34F85}"/>
          </ac:cxnSpMkLst>
        </pc:cxnChg>
        <pc:cxnChg chg="mod">
          <ac:chgData name="Ravi Kishore Vasala" userId="7780114b-4af9-42ce-9455-8dbbd39f68e5" providerId="ADAL" clId="{8C5632C9-282E-9E4D-9258-1883E79A4D92}" dt="2023-05-05T17:37:00.675" v="4302" actId="1076"/>
          <ac:cxnSpMkLst>
            <pc:docMk/>
            <pc:sldMk cId="194483869" sldId="283"/>
            <ac:cxnSpMk id="14" creationId="{73B49C43-C671-A42A-0BDE-8E26D6F7A20F}"/>
          </ac:cxnSpMkLst>
        </pc:cxnChg>
        <pc:cxnChg chg="add mod">
          <ac:chgData name="Ravi Kishore Vasala" userId="7780114b-4af9-42ce-9455-8dbbd39f68e5" providerId="ADAL" clId="{8C5632C9-282E-9E4D-9258-1883E79A4D92}" dt="2023-05-05T17:41:49.625" v="4461" actId="1035"/>
          <ac:cxnSpMkLst>
            <pc:docMk/>
            <pc:sldMk cId="194483869" sldId="283"/>
            <ac:cxnSpMk id="31" creationId="{85E74986-784E-8441-89FD-436623D03822}"/>
          </ac:cxnSpMkLst>
        </pc:cxnChg>
        <pc:cxnChg chg="mod">
          <ac:chgData name="Ravi Kishore Vasala" userId="7780114b-4af9-42ce-9455-8dbbd39f68e5" providerId="ADAL" clId="{8C5632C9-282E-9E4D-9258-1883E79A4D92}" dt="2023-05-05T17:43:12.704" v="4631" actId="14100"/>
          <ac:cxnSpMkLst>
            <pc:docMk/>
            <pc:sldMk cId="194483869" sldId="283"/>
            <ac:cxnSpMk id="42" creationId="{EEFE1567-2C2B-3E4C-AB49-6E4F2D3D6B53}"/>
          </ac:cxnSpMkLst>
        </pc:cxnChg>
        <pc:cxnChg chg="del">
          <ac:chgData name="Ravi Kishore Vasala" userId="7780114b-4af9-42ce-9455-8dbbd39f68e5" providerId="ADAL" clId="{8C5632C9-282E-9E4D-9258-1883E79A4D92}" dt="2023-05-05T17:38:48.259" v="4320" actId="478"/>
          <ac:cxnSpMkLst>
            <pc:docMk/>
            <pc:sldMk cId="194483869" sldId="283"/>
            <ac:cxnSpMk id="43" creationId="{FD8322A2-5FD8-704A-88DF-CF445E95730F}"/>
          </ac:cxnSpMkLst>
        </pc:cxnChg>
        <pc:cxnChg chg="add mod">
          <ac:chgData name="Ravi Kishore Vasala" userId="7780114b-4af9-42ce-9455-8dbbd39f68e5" providerId="ADAL" clId="{8C5632C9-282E-9E4D-9258-1883E79A4D92}" dt="2023-05-05T18:10:59.184" v="5330" actId="1037"/>
          <ac:cxnSpMkLst>
            <pc:docMk/>
            <pc:sldMk cId="194483869" sldId="283"/>
            <ac:cxnSpMk id="57" creationId="{DC36D5BD-135A-CC88-C594-9821A1BDED08}"/>
          </ac:cxnSpMkLst>
        </pc:cxnChg>
        <pc:cxnChg chg="add mod">
          <ac:chgData name="Ravi Kishore Vasala" userId="7780114b-4af9-42ce-9455-8dbbd39f68e5" providerId="ADAL" clId="{8C5632C9-282E-9E4D-9258-1883E79A4D92}" dt="2023-05-05T18:12:14.999" v="5490" actId="1035"/>
          <ac:cxnSpMkLst>
            <pc:docMk/>
            <pc:sldMk cId="194483869" sldId="283"/>
            <ac:cxnSpMk id="59" creationId="{927E6836-5AAA-A79E-A860-FE1BBBE39154}"/>
          </ac:cxnSpMkLst>
        </pc:cxnChg>
      </pc:sldChg>
      <pc:sldChg chg="modSp add del">
        <pc:chgData name="Ravi Kishore Vasala" userId="7780114b-4af9-42ce-9455-8dbbd39f68e5" providerId="ADAL" clId="{8C5632C9-282E-9E4D-9258-1883E79A4D92}" dt="2023-05-05T19:42:02.447" v="6649" actId="2696"/>
        <pc:sldMkLst>
          <pc:docMk/>
          <pc:sldMk cId="586094468" sldId="284"/>
        </pc:sldMkLst>
        <pc:spChg chg="mod">
          <ac:chgData name="Ravi Kishore Vasala" userId="7780114b-4af9-42ce-9455-8dbbd39f68e5" providerId="ADAL" clId="{8C5632C9-282E-9E4D-9258-1883E79A4D92}" dt="2023-05-05T19:40:41.308" v="6642" actId="20577"/>
          <ac:spMkLst>
            <pc:docMk/>
            <pc:sldMk cId="586094468" sldId="284"/>
            <ac:spMk id="33" creationId="{0487CD2D-A0FB-70A2-0B8B-3E51B2DCF5B2}"/>
          </ac:spMkLst>
        </pc:spChg>
        <pc:spChg chg="mod">
          <ac:chgData name="Ravi Kishore Vasala" userId="7780114b-4af9-42ce-9455-8dbbd39f68e5" providerId="ADAL" clId="{8C5632C9-282E-9E4D-9258-1883E79A4D92}" dt="2023-05-05T19:40:44.311" v="6644" actId="20577"/>
          <ac:spMkLst>
            <pc:docMk/>
            <pc:sldMk cId="586094468" sldId="284"/>
            <ac:spMk id="38" creationId="{2807CC3C-092E-E172-92E3-573FC8A6EEE8}"/>
          </ac:spMkLst>
        </pc:spChg>
        <pc:spChg chg="mod">
          <ac:chgData name="Ravi Kishore Vasala" userId="7780114b-4af9-42ce-9455-8dbbd39f68e5" providerId="ADAL" clId="{8C5632C9-282E-9E4D-9258-1883E79A4D92}" dt="2023-05-05T19:40:52.929" v="6646" actId="20577"/>
          <ac:spMkLst>
            <pc:docMk/>
            <pc:sldMk cId="586094468" sldId="284"/>
            <ac:spMk id="45" creationId="{E7B1E154-FC5E-0F43-80B7-39ACB023E885}"/>
          </ac:spMkLst>
        </pc:spChg>
        <pc:spChg chg="mod">
          <ac:chgData name="Ravi Kishore Vasala" userId="7780114b-4af9-42ce-9455-8dbbd39f68e5" providerId="ADAL" clId="{8C5632C9-282E-9E4D-9258-1883E79A4D92}" dt="2023-05-05T19:40:56.191" v="6648" actId="20577"/>
          <ac:spMkLst>
            <pc:docMk/>
            <pc:sldMk cId="586094468" sldId="284"/>
            <ac:spMk id="63" creationId="{B95D334A-5A4D-554B-37BE-65016BF7F016}"/>
          </ac:spMkLst>
        </pc:spChg>
      </pc:sldChg>
      <pc:sldChg chg="addSp delSp modSp add del mod delAnim modAnim">
        <pc:chgData name="Ravi Kishore Vasala" userId="7780114b-4af9-42ce-9455-8dbbd39f68e5" providerId="ADAL" clId="{8C5632C9-282E-9E4D-9258-1883E79A4D92}" dt="2023-05-05T17:50:52.395" v="4828" actId="2696"/>
        <pc:sldMkLst>
          <pc:docMk/>
          <pc:sldMk cId="2788282460" sldId="284"/>
        </pc:sldMkLst>
        <pc:spChg chg="add del mod">
          <ac:chgData name="Ravi Kishore Vasala" userId="7780114b-4af9-42ce-9455-8dbbd39f68e5" providerId="ADAL" clId="{8C5632C9-282E-9E4D-9258-1883E79A4D92}" dt="2023-05-05T17:41:04.524" v="4337" actId="478"/>
          <ac:spMkLst>
            <pc:docMk/>
            <pc:sldMk cId="2788282460" sldId="284"/>
            <ac:spMk id="4" creationId="{4FF565E0-5BE4-2089-ED45-8C76234BBB92}"/>
          </ac:spMkLst>
        </pc:spChg>
      </pc:sldChg>
      <pc:sldChg chg="add del">
        <pc:chgData name="Ravi Kishore Vasala" userId="7780114b-4af9-42ce-9455-8dbbd39f68e5" providerId="ADAL" clId="{8C5632C9-282E-9E4D-9258-1883E79A4D92}" dt="2023-05-05T19:43:20.589" v="6654" actId="2696"/>
        <pc:sldMkLst>
          <pc:docMk/>
          <pc:sldMk cId="882959421" sldId="285"/>
        </pc:sldMkLst>
      </pc:sldChg>
      <pc:sldChg chg="delSp modSp add mod ord delAnim modAnim">
        <pc:chgData name="Ravi Kishore Vasala" userId="7780114b-4af9-42ce-9455-8dbbd39f68e5" providerId="ADAL" clId="{8C5632C9-282E-9E4D-9258-1883E79A4D92}" dt="2023-05-05T20:53:09.836" v="7605"/>
        <pc:sldMkLst>
          <pc:docMk/>
          <pc:sldMk cId="4228338940" sldId="286"/>
        </pc:sldMkLst>
        <pc:spChg chg="mod">
          <ac:chgData name="Ravi Kishore Vasala" userId="7780114b-4af9-42ce-9455-8dbbd39f68e5" providerId="ADAL" clId="{8C5632C9-282E-9E4D-9258-1883E79A4D92}" dt="2023-05-05T18:55:20.110" v="5832" actId="20577"/>
          <ac:spMkLst>
            <pc:docMk/>
            <pc:sldMk cId="4228338940" sldId="286"/>
            <ac:spMk id="2" creationId="{DC82D0C8-9276-8746-B575-E32FB23C899A}"/>
          </ac:spMkLst>
        </pc:spChg>
        <pc:spChg chg="mod">
          <ac:chgData name="Ravi Kishore Vasala" userId="7780114b-4af9-42ce-9455-8dbbd39f68e5" providerId="ADAL" clId="{8C5632C9-282E-9E4D-9258-1883E79A4D92}" dt="2023-05-05T19:21:29.764" v="6558" actId="20577"/>
          <ac:spMkLst>
            <pc:docMk/>
            <pc:sldMk cId="4228338940" sldId="286"/>
            <ac:spMk id="3" creationId="{FFF3A59A-F869-2044-800A-89DBAB74C0D3}"/>
          </ac:spMkLst>
        </pc:spChg>
        <pc:spChg chg="mod">
          <ac:chgData name="Ravi Kishore Vasala" userId="7780114b-4af9-42ce-9455-8dbbd39f68e5" providerId="ADAL" clId="{8C5632C9-282E-9E4D-9258-1883E79A4D92}" dt="2023-05-05T19:16:59.054" v="6549" actId="20577"/>
          <ac:spMkLst>
            <pc:docMk/>
            <pc:sldMk cId="4228338940" sldId="286"/>
            <ac:spMk id="4" creationId="{64F8594C-B11D-0840-9AFC-850FE8CE76C9}"/>
          </ac:spMkLst>
        </pc:spChg>
        <pc:spChg chg="del">
          <ac:chgData name="Ravi Kishore Vasala" userId="7780114b-4af9-42ce-9455-8dbbd39f68e5" providerId="ADAL" clId="{8C5632C9-282E-9E4D-9258-1883E79A4D92}" dt="2023-05-05T19:09:24.218" v="6179" actId="478"/>
          <ac:spMkLst>
            <pc:docMk/>
            <pc:sldMk cId="4228338940" sldId="286"/>
            <ac:spMk id="6" creationId="{DD3F8D6C-0214-E342-8E26-F116F76F5501}"/>
          </ac:spMkLst>
        </pc:spChg>
        <pc:spChg chg="mod">
          <ac:chgData name="Ravi Kishore Vasala" userId="7780114b-4af9-42ce-9455-8dbbd39f68e5" providerId="ADAL" clId="{8C5632C9-282E-9E4D-9258-1883E79A4D92}" dt="2023-05-05T19:17:33.724" v="6557" actId="1035"/>
          <ac:spMkLst>
            <pc:docMk/>
            <pc:sldMk cId="4228338940" sldId="286"/>
            <ac:spMk id="8" creationId="{5BE2E34C-77F1-8143-A258-6B69532E3E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3526A-4531-FC40-A5E5-DA3D70AFBDD1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078E5-22E5-FE49-9BF3-3D3C656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8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78E5-22E5-FE49-9BF3-3D3C656EF9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78E5-22E5-FE49-9BF3-3D3C656EF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9349-B609-0746-96A9-80203F882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093EB-037F-9441-91D7-6F0EE9045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D6C1F-04A7-6B41-86AC-1181515C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E2C4F-4755-0045-9361-4DF0AC59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42341-54E3-E448-87C5-DA30B035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1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D867-A5EF-A841-AB59-1108FB45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71292-E193-AE4F-866F-C96477451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DA833-0E27-7241-96E2-FAE59CCE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1DE6-90A3-7043-A926-2EBF0EC5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9BF7B-1D72-C249-ADA9-F11CF450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8812C-0847-C24B-8C77-CC73DC982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27F07-5C50-5E4F-8762-E34E89530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C49E0-375F-4642-B693-C983A9E1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5EBA-DD37-9F4F-8F08-A6E21BA2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B7241-1680-2440-9C56-5A4130FE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7F58-49FB-244B-94EA-70B68465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7BFD-17CC-5F4C-B702-E6D8A6EF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74884-D0FF-B941-B407-E9525BF4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757BF-5E12-1243-ABDA-F809F273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6BED-DF0E-8A45-A120-8A346055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BDE9-673E-2846-8336-EFC27AD9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9AA2C-112F-9B40-9F98-15151F3B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3E07-A3B6-1B42-9C5D-E0374A63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70F71-CE7C-1A46-9003-687B4841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D848E-E367-C545-9B21-843F04B6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B660-54A6-1A40-851F-3C917FF9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9809-3776-3D46-83E7-064DEAEA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74C78-88DF-D945-929F-583DA8A17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BE7C5-0726-1447-8288-67CCEAB5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A5F1C-3426-CC49-A05F-A384E4C5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2B460-2EB5-114C-8E83-A3F76CFC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B667-5FFD-FF49-A2E4-61BC1FD7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275DF-DE8B-FE40-9C84-CC25061C3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0AF67-505D-9C47-ADD6-73A405626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A965B-33F6-4949-BF7B-CED40F508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CC1E0-C856-B745-B001-9690E053E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C8F45-BE7B-9546-BFF0-79F8B54D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B6885-AA71-244F-BE6E-52B09CB5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0EE3E-7E65-5642-831E-E4EABB2B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367B-227F-A740-A3AE-1BD19913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D09EC-950C-354E-A076-ABBAEED3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F14EC-4F70-0C4F-94D8-AC1D4D69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67511-931F-AA46-8484-0E6CA175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B2BA1-4D5B-1848-B46D-75744B8B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28EA4-B1D4-0340-AD26-E3580666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278A3-AFCF-C445-8368-503187A4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1818-6C05-954D-BC4C-8EC4432B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5A99-0A64-3A42-86A2-DE010DEA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44E4F-70DB-C04B-B3D9-8F106522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2F8C8-B5E4-D04C-B07F-1D9D74FB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83AC0-B7E1-7348-ABBB-AD732530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892CA-5716-C344-914C-DBE0806B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86FF-36E8-E948-90C8-C1AFE3D7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EFB9A-FD49-9644-B075-5A6297E87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BF7D9-6E50-3E49-866D-66535E71F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7BFC4-0814-4B4B-8A2B-33844A0D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EAD5D-BD57-6849-B1ED-C6E62D1D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A3712-A5CC-CF45-8073-05A00E96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5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B0DD8-3438-1646-B6A1-21A32BFA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E32BC-7FB7-2D4E-8580-AC318B194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1913-F315-924C-9935-944AE006C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4A85-6CE0-7E42-9436-563C5565AC3E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873DE-2BA3-5E4B-97A9-35D921624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8CEB-20F9-114B-ADD1-289A89B1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F049-1F6F-D244-BC1E-03FFDF803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sv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4E30-CE02-9447-B49A-3F6B7474B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621619"/>
            <a:ext cx="11064240" cy="2387600"/>
          </a:xfrm>
        </p:spPr>
        <p:txBody>
          <a:bodyPr>
            <a:normAutofit/>
          </a:bodyPr>
          <a:lstStyle/>
          <a:p>
            <a:r>
              <a:rPr lang="en-GB" sz="4000" b="1" dirty="0"/>
              <a:t>CRAFT</a:t>
            </a:r>
            <a:r>
              <a:rPr lang="en-GB" sz="4000" dirty="0"/>
              <a:t>: </a:t>
            </a:r>
            <a:r>
              <a:rPr lang="en-GB" sz="4000" b="1" dirty="0"/>
              <a:t>C</a:t>
            </a:r>
            <a:r>
              <a:rPr lang="en-GB" sz="4000" dirty="0"/>
              <a:t>omposable </a:t>
            </a:r>
            <a:r>
              <a:rPr lang="en-GB" sz="4000" b="1" dirty="0"/>
              <a:t>R</a:t>
            </a:r>
            <a:r>
              <a:rPr lang="en-GB" sz="4000" dirty="0"/>
              <a:t>andomness Beacons and Output-Independent </a:t>
            </a:r>
            <a:r>
              <a:rPr lang="en-GB" sz="4000" b="1" dirty="0"/>
              <a:t>A</a:t>
            </a:r>
            <a:r>
              <a:rPr lang="en-GB" sz="4000" dirty="0"/>
              <a:t>bort MPC </a:t>
            </a:r>
            <a:r>
              <a:rPr lang="en-GB" sz="4000" b="1" dirty="0"/>
              <a:t>F</a:t>
            </a:r>
            <a:r>
              <a:rPr lang="en-GB" sz="4000" dirty="0"/>
              <a:t>rom </a:t>
            </a:r>
            <a:r>
              <a:rPr lang="en-GB" sz="4000" b="1" dirty="0"/>
              <a:t>T</a:t>
            </a:r>
            <a:r>
              <a:rPr lang="en-GB" sz="4000" dirty="0"/>
              <a:t>ime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4DAF0-269D-7549-9564-2B9048620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5201"/>
            <a:ext cx="9144000" cy="302622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Carsten Baum</a:t>
            </a:r>
            <a:r>
              <a:rPr lang="en-US" baseline="30000" dirty="0"/>
              <a:t>1,2</a:t>
            </a:r>
            <a:r>
              <a:rPr lang="en-US" dirty="0"/>
              <a:t>, Bernardo David</a:t>
            </a:r>
            <a:r>
              <a:rPr lang="en-US" baseline="30000" dirty="0"/>
              <a:t>3</a:t>
            </a:r>
            <a:r>
              <a:rPr lang="en-US" dirty="0"/>
              <a:t>, Rafael Dowsley</a:t>
            </a:r>
            <a:r>
              <a:rPr lang="en-US" baseline="30000" dirty="0"/>
              <a:t>4</a:t>
            </a:r>
            <a:r>
              <a:rPr lang="en-US" dirty="0"/>
              <a:t>, </a:t>
            </a:r>
          </a:p>
          <a:p>
            <a:r>
              <a:rPr lang="en-GB" b="1" dirty="0"/>
              <a:t>Ravi Kishore</a:t>
            </a:r>
            <a:r>
              <a:rPr lang="en-US" b="1" baseline="30000" dirty="0"/>
              <a:t>3</a:t>
            </a:r>
            <a:r>
              <a:rPr lang="en-US" dirty="0"/>
              <a:t>, Jesper </a:t>
            </a:r>
            <a:r>
              <a:rPr lang="en-US" dirty="0" err="1"/>
              <a:t>Buus</a:t>
            </a:r>
            <a:r>
              <a:rPr lang="en-US" dirty="0"/>
              <a:t> Nielsen</a:t>
            </a:r>
            <a:r>
              <a:rPr lang="en-US" baseline="30000" dirty="0"/>
              <a:t>2</a:t>
            </a:r>
            <a:r>
              <a:rPr lang="en-US" dirty="0"/>
              <a:t>, Sabine Oechsner</a:t>
            </a:r>
            <a:r>
              <a:rPr lang="en-US" baseline="30000" dirty="0"/>
              <a:t>5</a:t>
            </a:r>
          </a:p>
          <a:p>
            <a:endParaRPr lang="en-US" baseline="30000" dirty="0"/>
          </a:p>
          <a:p>
            <a:r>
              <a:rPr lang="en-US" baseline="30000" dirty="0"/>
              <a:t>1</a:t>
            </a:r>
            <a:r>
              <a:rPr lang="en-GB" dirty="0"/>
              <a:t>Technical University of Denmark, Denmark</a:t>
            </a:r>
          </a:p>
          <a:p>
            <a:r>
              <a:rPr lang="en-US" baseline="30000" dirty="0"/>
              <a:t>2</a:t>
            </a:r>
            <a:r>
              <a:rPr lang="en-US" dirty="0"/>
              <a:t>Aarhus University, </a:t>
            </a:r>
            <a:r>
              <a:rPr lang="en-US" baseline="30000" dirty="0"/>
              <a:t>3</a:t>
            </a:r>
            <a:r>
              <a:rPr lang="en-US" dirty="0"/>
              <a:t>IT University of Copenhagen</a:t>
            </a:r>
          </a:p>
          <a:p>
            <a:r>
              <a:rPr lang="en-US" baseline="30000" dirty="0"/>
              <a:t>4</a:t>
            </a:r>
            <a:r>
              <a:rPr lang="en-US" dirty="0"/>
              <a:t>Monash University, </a:t>
            </a:r>
            <a:r>
              <a:rPr lang="en-US" baseline="30000" dirty="0"/>
              <a:t>5</a:t>
            </a:r>
            <a:r>
              <a:rPr lang="en-US" dirty="0"/>
              <a:t>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398847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D0C8-9276-8746-B575-E32FB23C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040"/>
          </a:xfrm>
        </p:spPr>
        <p:txBody>
          <a:bodyPr/>
          <a:lstStyle/>
          <a:p>
            <a:r>
              <a:rPr lang="en-US" dirty="0"/>
              <a:t>Our UC VDF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A59A-F869-2044-800A-89DBAB74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680"/>
            <a:ext cx="10515600" cy="6942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Each party</a:t>
            </a:r>
            <a:r>
              <a:rPr lang="en-US" baseline="-25000" dirty="0"/>
              <a:t> </a:t>
            </a:r>
            <a:r>
              <a:rPr lang="en-US" dirty="0"/>
              <a:t>uses a new instance of F</a:t>
            </a:r>
            <a:r>
              <a:rPr lang="en-US" baseline="-25000" dirty="0"/>
              <a:t>PSC </a:t>
            </a:r>
            <a:r>
              <a:rPr lang="en-US" dirty="0"/>
              <a:t>for each VDF with no access to trapdoor interface.</a:t>
            </a:r>
          </a:p>
          <a:p>
            <a:r>
              <a:rPr lang="en-US" dirty="0"/>
              <a:t>H</a:t>
            </a:r>
            <a:r>
              <a:rPr lang="en-US" baseline="-25000" dirty="0"/>
              <a:t> </a:t>
            </a:r>
            <a:r>
              <a:rPr lang="en-US" dirty="0"/>
              <a:t>is a Global Random Oracle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8594C-B11D-0840-9AFC-850FE8CE76C9}"/>
              </a:ext>
            </a:extLst>
          </p:cNvPr>
          <p:cNvSpPr txBox="1"/>
          <p:nvPr/>
        </p:nvSpPr>
        <p:spPr>
          <a:xfrm>
            <a:off x="2142726" y="2334584"/>
            <a:ext cx="587172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Evaluating VDF with input </a:t>
            </a:r>
            <a:r>
              <a:rPr lang="en-US" sz="2400" dirty="0">
                <a:solidFill>
                  <a:srgbClr val="FF0000"/>
                </a:solidFill>
              </a:rPr>
              <a:t>in </a:t>
            </a:r>
            <a:r>
              <a:rPr lang="en-US" sz="2400" dirty="0"/>
              <a:t>in T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Picks a random st</a:t>
            </a:r>
            <a:r>
              <a:rPr lang="en-US" sz="2400" baseline="-25000" dirty="0"/>
              <a:t>0</a:t>
            </a:r>
            <a:r>
              <a:rPr lang="en-US" sz="2400" dirty="0"/>
              <a:t> from state space.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Sets st</a:t>
            </a:r>
            <a:r>
              <a:rPr lang="en-US" sz="2400" baseline="-25000" dirty="0"/>
              <a:t>0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in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Sends (Solve, st</a:t>
            </a:r>
            <a:r>
              <a:rPr lang="en-US" sz="2400" baseline="-25000" dirty="0"/>
              <a:t>0</a:t>
            </a:r>
            <a:r>
              <a:rPr lang="en-US" sz="2400" dirty="0"/>
              <a:t>,T) to F</a:t>
            </a:r>
            <a:r>
              <a:rPr lang="en-US" sz="2400" baseline="-25000" dirty="0"/>
              <a:t>PSC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After T steps, Receives (st</a:t>
            </a:r>
            <a:r>
              <a:rPr lang="en-US" sz="2400" baseline="-25000" dirty="0"/>
              <a:t>0,</a:t>
            </a:r>
            <a:r>
              <a:rPr lang="en-US" sz="2400" dirty="0"/>
              <a:t>T, </a:t>
            </a:r>
            <a:r>
              <a:rPr lang="en-US" sz="2400" dirty="0" err="1"/>
              <a:t>st</a:t>
            </a:r>
            <a:r>
              <a:rPr lang="en-US" sz="2400" baseline="-25000" dirty="0" err="1"/>
              <a:t>T</a:t>
            </a:r>
            <a:r>
              <a:rPr lang="en-US" sz="2400" dirty="0"/>
              <a:t>,</a:t>
            </a:r>
            <a:r>
              <a:rPr lang="el-GR" sz="2400" dirty="0"/>
              <a:t> π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Sets </a:t>
            </a:r>
            <a:r>
              <a:rPr lang="en-US" sz="2400" dirty="0">
                <a:solidFill>
                  <a:srgbClr val="FF0000"/>
                </a:solidFill>
              </a:rPr>
              <a:t>out</a:t>
            </a:r>
            <a:r>
              <a:rPr lang="en-US" sz="2400" dirty="0"/>
              <a:t>=H(</a:t>
            </a:r>
            <a:r>
              <a:rPr lang="en-US" sz="2400" dirty="0" err="1"/>
              <a:t>T|st</a:t>
            </a:r>
            <a:r>
              <a:rPr lang="en-US" sz="2400" baseline="-25000" dirty="0" err="1"/>
              <a:t>T</a:t>
            </a:r>
            <a:r>
              <a:rPr lang="en-US" sz="2400" dirty="0"/>
              <a:t>|</a:t>
            </a:r>
            <a:r>
              <a:rPr lang="el-GR" sz="2400" dirty="0"/>
              <a:t>π</a:t>
            </a:r>
            <a:r>
              <a:rPr lang="en-US" sz="2400" dirty="0"/>
              <a:t>), and </a:t>
            </a:r>
            <a:r>
              <a:rPr lang="en-US" sz="2400" dirty="0">
                <a:solidFill>
                  <a:srgbClr val="FF0000"/>
                </a:solidFill>
              </a:rPr>
              <a:t>proof</a:t>
            </a:r>
            <a:r>
              <a:rPr lang="en-US" sz="2400" dirty="0"/>
              <a:t>=(</a:t>
            </a:r>
            <a:r>
              <a:rPr lang="en-US" sz="2400" dirty="0" err="1"/>
              <a:t>st</a:t>
            </a:r>
            <a:r>
              <a:rPr lang="en-US" sz="2400" baseline="-25000" dirty="0" err="1"/>
              <a:t>T</a:t>
            </a:r>
            <a:r>
              <a:rPr lang="en-US" sz="2400" dirty="0"/>
              <a:t>,</a:t>
            </a:r>
            <a:r>
              <a:rPr lang="el-GR" sz="2400" dirty="0"/>
              <a:t> π</a:t>
            </a:r>
            <a:r>
              <a:rPr lang="en-US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2E34C-77F1-8143-A258-6B69532E3ECD}"/>
              </a:ext>
            </a:extLst>
          </p:cNvPr>
          <p:cNvSpPr txBox="1"/>
          <p:nvPr/>
        </p:nvSpPr>
        <p:spPr>
          <a:xfrm>
            <a:off x="3427044" y="4655425"/>
            <a:ext cx="558941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Verify the output </a:t>
            </a:r>
            <a:r>
              <a:rPr lang="en-US" sz="2400" dirty="0">
                <a:solidFill>
                  <a:srgbClr val="FF0000"/>
                </a:solidFill>
              </a:rPr>
              <a:t>out </a:t>
            </a:r>
            <a:r>
              <a:rPr lang="en-US" sz="2400" dirty="0"/>
              <a:t>obtained from input</a:t>
            </a:r>
            <a:r>
              <a:rPr lang="en-US" sz="2400" dirty="0">
                <a:solidFill>
                  <a:srgbClr val="FF0000"/>
                </a:solidFill>
              </a:rPr>
              <a:t> in</a:t>
            </a:r>
            <a:r>
              <a:rPr lang="en-US" sz="2400" dirty="0"/>
              <a:t> with the proof </a:t>
            </a:r>
            <a:r>
              <a:rPr lang="en-US" sz="2400" dirty="0">
                <a:solidFill>
                  <a:srgbClr val="FF0000"/>
                </a:solidFill>
              </a:rPr>
              <a:t>proof.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Parse </a:t>
            </a:r>
            <a:r>
              <a:rPr lang="en-US" sz="2400" dirty="0">
                <a:solidFill>
                  <a:srgbClr val="FF0000"/>
                </a:solidFill>
              </a:rPr>
              <a:t>proof</a:t>
            </a:r>
            <a:r>
              <a:rPr lang="en-US" sz="2400" dirty="0"/>
              <a:t>=(</a:t>
            </a:r>
            <a:r>
              <a:rPr lang="en-US" sz="2400" dirty="0" err="1"/>
              <a:t>st</a:t>
            </a:r>
            <a:r>
              <a:rPr lang="en-US" sz="2400" baseline="-25000" dirty="0" err="1"/>
              <a:t>T</a:t>
            </a:r>
            <a:r>
              <a:rPr lang="en-US" sz="2400" dirty="0"/>
              <a:t>,</a:t>
            </a:r>
            <a:r>
              <a:rPr lang="el-GR" sz="2400" dirty="0"/>
              <a:t> π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out’=H(</a:t>
            </a:r>
            <a:r>
              <a:rPr lang="en-US" sz="2400" dirty="0" err="1"/>
              <a:t>T|st</a:t>
            </a:r>
            <a:r>
              <a:rPr lang="en-US" sz="2400" baseline="-25000" dirty="0" err="1"/>
              <a:t>T</a:t>
            </a:r>
            <a:r>
              <a:rPr lang="en-US" sz="2400" dirty="0"/>
              <a:t>|</a:t>
            </a:r>
            <a:r>
              <a:rPr lang="el-GR" sz="2400" dirty="0"/>
              <a:t>π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Check if out’=</a:t>
            </a:r>
            <a:r>
              <a:rPr lang="en-US" sz="2400" dirty="0">
                <a:solidFill>
                  <a:srgbClr val="FF0000"/>
                </a:solidFill>
              </a:rPr>
              <a:t> 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3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D0C8-9276-8746-B575-E32FB23C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040"/>
          </a:xfrm>
        </p:spPr>
        <p:txBody>
          <a:bodyPr/>
          <a:lstStyle/>
          <a:p>
            <a:r>
              <a:rPr lang="en-US" dirty="0"/>
              <a:t>Our UC PV TLP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A59A-F869-2044-800A-89DBAB74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680"/>
            <a:ext cx="10515600" cy="9372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baseline="-25000" dirty="0"/>
              <a:t>OWNER </a:t>
            </a:r>
            <a:r>
              <a:rPr lang="en-US" dirty="0"/>
              <a:t>uses a new instance of F</a:t>
            </a:r>
            <a:r>
              <a:rPr lang="en-US" baseline="-25000" dirty="0"/>
              <a:t>PSC </a:t>
            </a:r>
            <a:r>
              <a:rPr lang="en-US" dirty="0"/>
              <a:t>for each TLP</a:t>
            </a:r>
          </a:p>
          <a:p>
            <a:r>
              <a:rPr lang="en-US" dirty="0"/>
              <a:t>H</a:t>
            </a:r>
            <a:r>
              <a:rPr lang="en-US" baseline="-25000" dirty="0"/>
              <a:t>1 </a:t>
            </a:r>
            <a:r>
              <a:rPr lang="en-US" dirty="0"/>
              <a:t>and H</a:t>
            </a:r>
            <a:r>
              <a:rPr lang="en-US" baseline="-25000" dirty="0"/>
              <a:t>2 </a:t>
            </a:r>
            <a:r>
              <a:rPr lang="en-US" dirty="0"/>
              <a:t>are Global Random Oracles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8594C-B11D-0840-9AFC-850FE8CE76C9}"/>
              </a:ext>
            </a:extLst>
          </p:cNvPr>
          <p:cNvSpPr txBox="1"/>
          <p:nvPr/>
        </p:nvSpPr>
        <p:spPr>
          <a:xfrm>
            <a:off x="313925" y="2818682"/>
            <a:ext cx="535363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Create TLP with message m and T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Picks a random st</a:t>
            </a:r>
            <a:r>
              <a:rPr lang="en-US" sz="2400" baseline="-25000" dirty="0"/>
              <a:t>0</a:t>
            </a:r>
            <a:r>
              <a:rPr lang="en-US" sz="2400" dirty="0"/>
              <a:t> from state space.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Sends (</a:t>
            </a:r>
            <a:r>
              <a:rPr lang="en-US" sz="2400" dirty="0" err="1"/>
              <a:t>TdSolve</a:t>
            </a:r>
            <a:r>
              <a:rPr lang="en-US" sz="2400" dirty="0"/>
              <a:t>, st</a:t>
            </a:r>
            <a:r>
              <a:rPr lang="en-US" sz="2400" baseline="-25000" dirty="0"/>
              <a:t>0,</a:t>
            </a:r>
            <a:r>
              <a:rPr lang="en-US" sz="2400" dirty="0"/>
              <a:t>T) to F</a:t>
            </a:r>
            <a:r>
              <a:rPr lang="en-US" sz="2400" baseline="-25000" dirty="0"/>
              <a:t>PSC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Receives (st</a:t>
            </a:r>
            <a:r>
              <a:rPr lang="en-US" sz="2400" baseline="-25000" dirty="0"/>
              <a:t>0,</a:t>
            </a:r>
            <a:r>
              <a:rPr lang="en-US" sz="2400" dirty="0"/>
              <a:t>T, </a:t>
            </a:r>
            <a:r>
              <a:rPr lang="en-US" sz="2400" dirty="0" err="1"/>
              <a:t>st</a:t>
            </a:r>
            <a:r>
              <a:rPr lang="en-US" sz="2400" baseline="-25000" dirty="0" err="1"/>
              <a:t>T</a:t>
            </a:r>
            <a:r>
              <a:rPr lang="en-US" sz="2400" dirty="0"/>
              <a:t>,</a:t>
            </a:r>
            <a:r>
              <a:rPr lang="el-GR" sz="2400" dirty="0"/>
              <a:t> π</a:t>
            </a:r>
            <a:r>
              <a:rPr lang="en-US" sz="24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h</a:t>
            </a:r>
            <a:r>
              <a:rPr lang="en-US" sz="2400" baseline="-25000" dirty="0"/>
              <a:t>1</a:t>
            </a:r>
            <a:r>
              <a:rPr lang="en-US" sz="2400" dirty="0"/>
              <a:t>=H</a:t>
            </a:r>
            <a:r>
              <a:rPr lang="en-US" sz="2400" baseline="-25000" dirty="0"/>
              <a:t>1</a:t>
            </a:r>
            <a:r>
              <a:rPr lang="en-US" sz="2400" dirty="0"/>
              <a:t>(st</a:t>
            </a:r>
            <a:r>
              <a:rPr lang="en-US" sz="2400" baseline="-25000" dirty="0"/>
              <a:t>0</a:t>
            </a:r>
            <a:r>
              <a:rPr lang="en-US" sz="2400" dirty="0"/>
              <a:t>|T|st</a:t>
            </a:r>
            <a:r>
              <a:rPr lang="en-US" sz="2400" baseline="-25000" dirty="0"/>
              <a:t>T</a:t>
            </a:r>
            <a:r>
              <a:rPr lang="en-US" sz="2400" dirty="0"/>
              <a:t>|</a:t>
            </a:r>
            <a:r>
              <a:rPr lang="el-GR" sz="2400" dirty="0"/>
              <a:t>π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 </a:t>
            </a:r>
            <a:r>
              <a:rPr lang="en-GB" sz="2400" dirty="0"/>
              <a:t>ta</a:t>
            </a:r>
            <a:r>
              <a:rPr lang="en-US" sz="2400" dirty="0"/>
              <a:t>g</a:t>
            </a:r>
            <a:r>
              <a:rPr lang="en-US" sz="2400" baseline="-25000" dirty="0"/>
              <a:t>1</a:t>
            </a:r>
            <a:r>
              <a:rPr lang="en-GB" sz="2400" dirty="0"/>
              <a:t> = </a:t>
            </a:r>
            <a:r>
              <a:rPr lang="en-US" sz="2400" dirty="0"/>
              <a:t>h</a:t>
            </a:r>
            <a:r>
              <a:rPr lang="en-US" sz="2400" baseline="-25000" dirty="0"/>
              <a:t>1</a:t>
            </a:r>
            <a:r>
              <a:rPr lang="en-GB" sz="2400" dirty="0"/>
              <a:t>⊕m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h</a:t>
            </a:r>
            <a:r>
              <a:rPr lang="en-US" sz="2400" baseline="-25000" dirty="0"/>
              <a:t>2</a:t>
            </a:r>
            <a:r>
              <a:rPr lang="en-US" sz="2400" dirty="0"/>
              <a:t>=H</a:t>
            </a:r>
            <a:r>
              <a:rPr lang="en-US" sz="2400" baseline="-25000" dirty="0"/>
              <a:t>2</a:t>
            </a:r>
            <a:r>
              <a:rPr lang="en-US" sz="2400" dirty="0"/>
              <a:t>(st</a:t>
            </a:r>
            <a:r>
              <a:rPr lang="en-US" sz="2400" baseline="-25000" dirty="0"/>
              <a:t>0</a:t>
            </a:r>
            <a:r>
              <a:rPr lang="en-US" sz="2400" dirty="0"/>
              <a:t>|T|st</a:t>
            </a:r>
            <a:r>
              <a:rPr lang="en-US" sz="2400" baseline="-25000" dirty="0"/>
              <a:t>T</a:t>
            </a:r>
            <a:r>
              <a:rPr lang="en-US" sz="2400" dirty="0"/>
              <a:t>|</a:t>
            </a:r>
            <a:r>
              <a:rPr lang="el-GR" sz="2400" dirty="0"/>
              <a:t>π </a:t>
            </a:r>
            <a:r>
              <a:rPr lang="en-US" sz="2400" dirty="0"/>
              <a:t>|tag</a:t>
            </a:r>
            <a:r>
              <a:rPr lang="en-US" sz="2400" baseline="-25000" dirty="0"/>
              <a:t>1</a:t>
            </a:r>
            <a:r>
              <a:rPr lang="en-US" sz="2400" dirty="0"/>
              <a:t>|m)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 tag</a:t>
            </a:r>
            <a:r>
              <a:rPr lang="en-US" sz="2400" baseline="-25000" dirty="0"/>
              <a:t>2</a:t>
            </a:r>
            <a:r>
              <a:rPr lang="en-US" sz="2400" dirty="0"/>
              <a:t>=h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Output TLP=(st</a:t>
            </a:r>
            <a:r>
              <a:rPr lang="en-US" sz="2400" baseline="-25000" dirty="0"/>
              <a:t>0</a:t>
            </a:r>
            <a:r>
              <a:rPr lang="en-US" sz="2400" dirty="0"/>
              <a:t>,tag</a:t>
            </a:r>
            <a:r>
              <a:rPr lang="en-US" sz="2400" baseline="-25000" dirty="0"/>
              <a:t>1</a:t>
            </a:r>
            <a:r>
              <a:rPr lang="en-US" sz="2400" dirty="0"/>
              <a:t>,tag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F8D6C-0214-E342-8E26-F116F76F5501}"/>
              </a:ext>
            </a:extLst>
          </p:cNvPr>
          <p:cNvSpPr txBox="1"/>
          <p:nvPr/>
        </p:nvSpPr>
        <p:spPr>
          <a:xfrm>
            <a:off x="5892339" y="2430388"/>
            <a:ext cx="558941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Solve (st</a:t>
            </a:r>
            <a:r>
              <a:rPr lang="en-US" sz="2400" baseline="-25000" dirty="0"/>
              <a:t>0</a:t>
            </a:r>
            <a:r>
              <a:rPr lang="en-US" sz="2400" dirty="0"/>
              <a:t>,tag</a:t>
            </a:r>
            <a:r>
              <a:rPr lang="en-US" sz="2400" baseline="-25000" dirty="0"/>
              <a:t>1</a:t>
            </a:r>
            <a:r>
              <a:rPr lang="en-US" sz="2400" dirty="0"/>
              <a:t>,tag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</a:t>
            </a:r>
            <a:r>
              <a:rPr lang="en-US" sz="2400" dirty="0" err="1"/>
              <a:t>st</a:t>
            </a:r>
            <a:r>
              <a:rPr lang="en-US" sz="2400" baseline="-25000" dirty="0" err="1"/>
              <a:t>T</a:t>
            </a:r>
            <a:r>
              <a:rPr lang="en-US" sz="2400" dirty="0"/>
              <a:t> sequentially and get </a:t>
            </a:r>
            <a:r>
              <a:rPr lang="el-GR" sz="2400" dirty="0"/>
              <a:t>π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h</a:t>
            </a:r>
            <a:r>
              <a:rPr lang="en-US" sz="2400" baseline="-25000" dirty="0"/>
              <a:t>1</a:t>
            </a:r>
            <a:r>
              <a:rPr lang="en-US" sz="2400" dirty="0"/>
              <a:t>=H</a:t>
            </a:r>
            <a:r>
              <a:rPr lang="en-US" sz="2400" baseline="-25000" dirty="0"/>
              <a:t>1</a:t>
            </a:r>
            <a:r>
              <a:rPr lang="en-US" sz="2400" dirty="0"/>
              <a:t>(st</a:t>
            </a:r>
            <a:r>
              <a:rPr lang="en-US" sz="2400" baseline="-25000" dirty="0"/>
              <a:t>0</a:t>
            </a:r>
            <a:r>
              <a:rPr lang="en-US" sz="2400" dirty="0"/>
              <a:t>|T|st</a:t>
            </a:r>
            <a:r>
              <a:rPr lang="en-US" sz="2400" baseline="-25000" dirty="0"/>
              <a:t>T</a:t>
            </a:r>
            <a:r>
              <a:rPr lang="en-US" sz="2400" dirty="0"/>
              <a:t>|</a:t>
            </a:r>
            <a:r>
              <a:rPr lang="el-GR" sz="2400" dirty="0"/>
              <a:t>π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m = </a:t>
            </a:r>
            <a:r>
              <a:rPr lang="en-GB" sz="2400" dirty="0"/>
              <a:t>ta</a:t>
            </a:r>
            <a:r>
              <a:rPr lang="en-US" sz="2400" dirty="0"/>
              <a:t>g</a:t>
            </a:r>
            <a:r>
              <a:rPr lang="en-US" sz="2400" baseline="-25000" dirty="0"/>
              <a:t>1</a:t>
            </a:r>
            <a:r>
              <a:rPr lang="en-GB" sz="2400" dirty="0"/>
              <a:t>⊕</a:t>
            </a:r>
            <a:r>
              <a:rPr lang="en-US" sz="2400" dirty="0"/>
              <a:t>h</a:t>
            </a:r>
            <a:r>
              <a:rPr lang="en-US" sz="2400" baseline="-25000" dirty="0"/>
              <a:t>1</a:t>
            </a:r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h</a:t>
            </a:r>
            <a:r>
              <a:rPr lang="en-US" sz="2400" baseline="-25000" dirty="0"/>
              <a:t>2</a:t>
            </a:r>
            <a:r>
              <a:rPr lang="en-US" sz="2400" dirty="0"/>
              <a:t>=H</a:t>
            </a:r>
            <a:r>
              <a:rPr lang="en-US" sz="2400" baseline="-25000" dirty="0"/>
              <a:t>2</a:t>
            </a:r>
            <a:r>
              <a:rPr lang="en-US" sz="2400" dirty="0"/>
              <a:t>(st</a:t>
            </a:r>
            <a:r>
              <a:rPr lang="en-US" sz="2400" baseline="-25000" dirty="0"/>
              <a:t>0</a:t>
            </a:r>
            <a:r>
              <a:rPr lang="en-US" sz="2400" dirty="0"/>
              <a:t>|T|st</a:t>
            </a:r>
            <a:r>
              <a:rPr lang="en-US" sz="2400" baseline="-25000" dirty="0"/>
              <a:t>T</a:t>
            </a:r>
            <a:r>
              <a:rPr lang="en-US" sz="2400" dirty="0"/>
              <a:t>|</a:t>
            </a:r>
            <a:r>
              <a:rPr lang="el-GR" sz="2400" dirty="0"/>
              <a:t>π</a:t>
            </a:r>
            <a:r>
              <a:rPr lang="en-US" sz="2400" dirty="0"/>
              <a:t>|tag</a:t>
            </a:r>
            <a:r>
              <a:rPr lang="en-US" sz="2400" baseline="-25000" dirty="0"/>
              <a:t>1</a:t>
            </a:r>
            <a:r>
              <a:rPr lang="en-US" sz="2400" dirty="0"/>
              <a:t>|m)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Check that tag</a:t>
            </a:r>
            <a:r>
              <a:rPr lang="en-US" sz="2400" baseline="-25000" dirty="0"/>
              <a:t>2</a:t>
            </a:r>
            <a:r>
              <a:rPr lang="en-US" sz="2400" dirty="0"/>
              <a:t>=h</a:t>
            </a:r>
            <a:r>
              <a:rPr lang="en-US" sz="2400" baseline="-25000" dirty="0"/>
              <a:t>2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Output m if all checks succeed.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2E34C-77F1-8143-A258-6B69532E3ECD}"/>
              </a:ext>
            </a:extLst>
          </p:cNvPr>
          <p:cNvSpPr txBox="1"/>
          <p:nvPr/>
        </p:nvSpPr>
        <p:spPr>
          <a:xfrm>
            <a:off x="5892339" y="5184351"/>
            <a:ext cx="558941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Publicly Verify solution m, </a:t>
            </a:r>
            <a:r>
              <a:rPr lang="el-GR" sz="2400" dirty="0"/>
              <a:t>π </a:t>
            </a:r>
            <a:r>
              <a:rPr lang="en-US" sz="2400" dirty="0"/>
              <a:t>to TLP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Parse TLP= (st</a:t>
            </a:r>
            <a:r>
              <a:rPr lang="en-US" sz="2400" baseline="-25000" dirty="0"/>
              <a:t>0</a:t>
            </a:r>
            <a:r>
              <a:rPr lang="en-US" sz="2400" dirty="0"/>
              <a:t>,tag</a:t>
            </a:r>
            <a:r>
              <a:rPr lang="en-US" sz="2400" baseline="-25000" dirty="0"/>
              <a:t>1</a:t>
            </a:r>
            <a:r>
              <a:rPr lang="en-US" sz="2400" dirty="0"/>
              <a:t>,tag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Compute </a:t>
            </a:r>
            <a:r>
              <a:rPr lang="en-US" sz="2400" dirty="0" err="1"/>
              <a:t>st</a:t>
            </a:r>
            <a:r>
              <a:rPr lang="en-US" sz="2400" baseline="-25000" dirty="0" err="1"/>
              <a:t>T</a:t>
            </a:r>
            <a:r>
              <a:rPr lang="en-US" sz="2400" dirty="0"/>
              <a:t> with </a:t>
            </a:r>
            <a:r>
              <a:rPr lang="el-GR" sz="2400" dirty="0"/>
              <a:t>π</a:t>
            </a:r>
            <a:r>
              <a:rPr lang="en-US" sz="2400" dirty="0"/>
              <a:t> and repeat Steps 2, 3, 4 and 5 from the Solve procedure.</a:t>
            </a:r>
          </a:p>
        </p:txBody>
      </p:sp>
    </p:spTree>
    <p:extLst>
      <p:ext uri="{BB962C8B-B14F-4D97-AF65-F5344CB8AC3E}">
        <p14:creationId xmlns:p14="http://schemas.microsoft.com/office/powerpoint/2010/main" val="31738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B321-D6CF-544B-88A5-4445C287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Independent Abort, Beacons and MPC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FB5AE-7942-9345-B3B4-A89B950B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9180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en-US" b="1" dirty="0"/>
              <a:t> adversary must decide whether to abort before seeing the output, </a:t>
            </a:r>
            <a:r>
              <a:rPr lang="en-US" dirty="0"/>
              <a:t>so it cannot bias the output or use it for rational strategies.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AA916-528F-7A4B-83DC-0B35950E0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65" y="2985179"/>
            <a:ext cx="1058017" cy="1216112"/>
          </a:xfrm>
          <a:prstGeom prst="rect">
            <a:avLst/>
          </a:prstGeom>
        </p:spPr>
      </p:pic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5593FD9-CB3E-6248-97A2-0459AF6132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86" y="5470390"/>
            <a:ext cx="1217614" cy="101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46D8F-7B0C-A041-9FE4-372227A73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603" y="3011412"/>
            <a:ext cx="1066066" cy="12334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8A105B-83C4-F04A-A9C2-D378E0F81C71}"/>
              </a:ext>
            </a:extLst>
          </p:cNvPr>
          <p:cNvCxnSpPr/>
          <p:nvPr/>
        </p:nvCxnSpPr>
        <p:spPr>
          <a:xfrm flipV="1">
            <a:off x="3057995" y="4377129"/>
            <a:ext cx="1394085" cy="129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0F0DC-91EA-9847-809E-2845A6B21E0E}"/>
              </a:ext>
            </a:extLst>
          </p:cNvPr>
          <p:cNvCxnSpPr/>
          <p:nvPr/>
        </p:nvCxnSpPr>
        <p:spPr>
          <a:xfrm>
            <a:off x="1483382" y="3606071"/>
            <a:ext cx="23732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F9370A-E98D-024C-B1C6-B2B0A4524236}"/>
              </a:ext>
            </a:extLst>
          </p:cNvPr>
          <p:cNvCxnSpPr/>
          <p:nvPr/>
        </p:nvCxnSpPr>
        <p:spPr>
          <a:xfrm flipH="1" flipV="1">
            <a:off x="1319132" y="4482059"/>
            <a:ext cx="614597" cy="98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ABAAA6-B355-4641-9E71-E6E62DDFB0AC}"/>
              </a:ext>
            </a:extLst>
          </p:cNvPr>
          <p:cNvCxnSpPr/>
          <p:nvPr/>
        </p:nvCxnSpPr>
        <p:spPr>
          <a:xfrm>
            <a:off x="1333070" y="4244883"/>
            <a:ext cx="735573" cy="122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537DD7-0E5B-EA4E-B890-A7C72A72CBF7}"/>
              </a:ext>
            </a:extLst>
          </p:cNvPr>
          <p:cNvCxnSpPr/>
          <p:nvPr/>
        </p:nvCxnSpPr>
        <p:spPr>
          <a:xfrm flipH="1">
            <a:off x="3064400" y="4336228"/>
            <a:ext cx="1266203" cy="1159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01A987-D4CA-5243-AD76-10846CA07B55}"/>
              </a:ext>
            </a:extLst>
          </p:cNvPr>
          <p:cNvCxnSpPr/>
          <p:nvPr/>
        </p:nvCxnSpPr>
        <p:spPr>
          <a:xfrm flipH="1">
            <a:off x="1431560" y="3443147"/>
            <a:ext cx="2425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98EF34-5F25-8945-BE37-5CBC09C8B4ED}"/>
              </a:ext>
            </a:extLst>
          </p:cNvPr>
          <p:cNvCxnSpPr/>
          <p:nvPr/>
        </p:nvCxnSpPr>
        <p:spPr>
          <a:xfrm flipV="1">
            <a:off x="3180415" y="4649449"/>
            <a:ext cx="1394085" cy="129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BD37A7-E2C1-5C43-867B-8C758164BEE3}"/>
              </a:ext>
            </a:extLst>
          </p:cNvPr>
          <p:cNvCxnSpPr/>
          <p:nvPr/>
        </p:nvCxnSpPr>
        <p:spPr>
          <a:xfrm>
            <a:off x="1455902" y="3923361"/>
            <a:ext cx="23732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FC0AD2-EF08-6444-9EC0-1110C75EBBBF}"/>
              </a:ext>
            </a:extLst>
          </p:cNvPr>
          <p:cNvCxnSpPr/>
          <p:nvPr/>
        </p:nvCxnSpPr>
        <p:spPr>
          <a:xfrm flipH="1" flipV="1">
            <a:off x="1096782" y="4649449"/>
            <a:ext cx="614597" cy="98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445F7F-7BAF-6144-BA5D-BC07EDC4B78A}"/>
              </a:ext>
            </a:extLst>
          </p:cNvPr>
          <p:cNvCxnSpPr/>
          <p:nvPr/>
        </p:nvCxnSpPr>
        <p:spPr>
          <a:xfrm>
            <a:off x="1140701" y="4412273"/>
            <a:ext cx="735573" cy="122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9963F3-B06E-F44F-890C-DB96C0B81F0D}"/>
              </a:ext>
            </a:extLst>
          </p:cNvPr>
          <p:cNvCxnSpPr/>
          <p:nvPr/>
        </p:nvCxnSpPr>
        <p:spPr>
          <a:xfrm flipH="1">
            <a:off x="3081890" y="4668508"/>
            <a:ext cx="1266203" cy="1159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4B3C5B-A33B-0E4A-AC32-046607D10654}"/>
              </a:ext>
            </a:extLst>
          </p:cNvPr>
          <p:cNvCxnSpPr/>
          <p:nvPr/>
        </p:nvCxnSpPr>
        <p:spPr>
          <a:xfrm flipH="1">
            <a:off x="1404080" y="3805407"/>
            <a:ext cx="2425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8DBD087-1A25-594A-A504-C4FE46762E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447" y="3474345"/>
            <a:ext cx="726177" cy="7261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C70580-6FCC-8D41-9AF7-D9101E500262}"/>
              </a:ext>
            </a:extLst>
          </p:cNvPr>
          <p:cNvSpPr txBox="1"/>
          <p:nvPr/>
        </p:nvSpPr>
        <p:spPr>
          <a:xfrm>
            <a:off x="2494921" y="321034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TLP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E434CF-B2DB-9344-876A-4DC915F8DF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796" y="4810506"/>
            <a:ext cx="726177" cy="72617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C157EE8-5DF5-5C48-972E-A3895238BE4B}"/>
              </a:ext>
            </a:extLst>
          </p:cNvPr>
          <p:cNvSpPr txBox="1"/>
          <p:nvPr/>
        </p:nvSpPr>
        <p:spPr>
          <a:xfrm>
            <a:off x="3563270" y="454650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TLP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6FDFE9-BFEC-1645-82B9-96F9C3467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12" y="4793739"/>
            <a:ext cx="726177" cy="7261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D3AD99D-C7DC-EF40-B044-4F5F2E4ADB71}"/>
              </a:ext>
            </a:extLst>
          </p:cNvPr>
          <p:cNvSpPr txBox="1"/>
          <p:nvPr/>
        </p:nvSpPr>
        <p:spPr>
          <a:xfrm>
            <a:off x="1288386" y="452974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A81140-6BA7-8F4F-BE72-839F9F4AD881}"/>
              </a:ext>
            </a:extLst>
          </p:cNvPr>
          <p:cNvSpPr txBox="1"/>
          <p:nvPr/>
        </p:nvSpPr>
        <p:spPr>
          <a:xfrm>
            <a:off x="5833110" y="3041737"/>
            <a:ext cx="57835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Last protocol messages sent inside a TLP.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adversary must send its own TLP before honest TLPs are solved </a:t>
            </a:r>
            <a:r>
              <a:rPr lang="en-US" sz="2400" dirty="0"/>
              <a:t>or else an abort is detected.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adversary cannot use the output to make the decision</a:t>
            </a:r>
            <a:r>
              <a:rPr lang="en-US" sz="2400" dirty="0"/>
              <a:t> of sending her TLP.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Applications: fair coin-tossing and randomness beacons, better MPC with financial incentives.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CBA09-73E8-C74D-AA9D-85BADD7A38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689" y="2960990"/>
            <a:ext cx="1287935" cy="13568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96584D-58DE-2543-B68F-202D1DD0D6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08" y="2887506"/>
            <a:ext cx="3257804" cy="33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1" grpId="0"/>
      <p:bldP spid="31" grpId="1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0BBA-7C11-7242-A486-31CA60FE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Randomness Beacons from PV TLPs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C474-D1F1-BB44-9B5A-3755F164E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825625"/>
            <a:ext cx="11567160" cy="4667250"/>
          </a:xfrm>
        </p:spPr>
        <p:txBody>
          <a:bodyPr>
            <a:normAutofit/>
          </a:bodyPr>
          <a:lstStyle/>
          <a:p>
            <a:r>
              <a:rPr lang="en-US" dirty="0"/>
              <a:t>A RANDAO style beacon that is provably </a:t>
            </a:r>
            <a:r>
              <a:rPr lang="en-US" dirty="0" err="1"/>
              <a:t>unbiasable</a:t>
            </a:r>
            <a:r>
              <a:rPr lang="en-US" dirty="0"/>
              <a:t>, informally: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 parties P</a:t>
            </a:r>
            <a:r>
              <a:rPr lang="en-US" baseline="-25000" dirty="0"/>
              <a:t>i</a:t>
            </a:r>
            <a:r>
              <a:rPr lang="en-US" dirty="0"/>
              <a:t>  broadcast </a:t>
            </a:r>
            <a:r>
              <a:rPr lang="en-US" dirty="0" err="1"/>
              <a:t>TLP</a:t>
            </a:r>
            <a:r>
              <a:rPr lang="en-US" baseline="-25000" dirty="0" err="1"/>
              <a:t>i</a:t>
            </a:r>
            <a:r>
              <a:rPr lang="en-US" dirty="0"/>
              <a:t> containing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 to be solved in T ticks with T larger than the broadcast delay.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After waiting for broadcast delay ticks, party P</a:t>
            </a:r>
            <a:r>
              <a:rPr lang="en-US" baseline="-25000" dirty="0"/>
              <a:t>i </a:t>
            </a:r>
            <a:r>
              <a:rPr lang="en-US" dirty="0"/>
              <a:t> reveals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 err="1"/>
              <a:t>,td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and waits for other parties to do the same (parties who did not broadcast are ignored).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a party P</a:t>
            </a:r>
            <a:r>
              <a:rPr lang="en-US" baseline="-25000" dirty="0"/>
              <a:t>a</a:t>
            </a:r>
            <a:r>
              <a:rPr lang="en-US" dirty="0"/>
              <a:t> does not reveal 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dirty="0" err="1"/>
              <a:t>,td</a:t>
            </a:r>
            <a:r>
              <a:rPr lang="en-US" baseline="-25000" dirty="0" err="1"/>
              <a:t>a</a:t>
            </a:r>
            <a:r>
              <a:rPr lang="en-US" dirty="0"/>
              <a:t>, the other parties obtain it from </a:t>
            </a:r>
            <a:r>
              <a:rPr lang="en-US" dirty="0" err="1"/>
              <a:t>TLP</a:t>
            </a:r>
            <a:r>
              <a:rPr lang="en-US" baseline="-25000" dirty="0" err="1"/>
              <a:t>a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Final randomness is the XOR of all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from valid </a:t>
            </a:r>
            <a:r>
              <a:rPr lang="en-US" dirty="0" err="1"/>
              <a:t>TLP</a:t>
            </a:r>
            <a:r>
              <a:rPr lang="en-US" baseline="-25000" dirty="0" err="1"/>
              <a:t>i</a:t>
            </a:r>
            <a:r>
              <a:rPr lang="en-US" dirty="0"/>
              <a:t> (invalid are discarded).</a:t>
            </a:r>
          </a:p>
          <a:p>
            <a:r>
              <a:rPr lang="en-US" dirty="0"/>
              <a:t>Parties can be forced to make security deposit to participate and lose this deposit if they don’t voluntarily open their TLPs.</a:t>
            </a:r>
          </a:p>
        </p:txBody>
      </p:sp>
    </p:spTree>
    <p:extLst>
      <p:ext uri="{BB962C8B-B14F-4D97-AF65-F5344CB8AC3E}">
        <p14:creationId xmlns:p14="http://schemas.microsoft.com/office/powerpoint/2010/main" val="6376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2753-D8A5-2A46-9F48-1763332D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06B9-44AA-B94F-B1C9-A93DD0F65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UC Compiler for (partial) fairness and efficient OIA for generic functionalities</a:t>
            </a:r>
          </a:p>
          <a:p>
            <a:endParaRPr lang="en-US" dirty="0"/>
          </a:p>
          <a:p>
            <a:r>
              <a:rPr lang="en-US" dirty="0"/>
              <a:t>Homomorphic UC TLPs and VDFs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Applications to time sensitive transactions on cryptocurrencies and time bounds on blockchain ledgers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7C656-7355-7544-B4A0-1629B8D24A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60971"/>
            <a:ext cx="9144000" cy="493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8D47B-9A74-F243-9DEC-59DBAC810EDF}"/>
              </a:ext>
            </a:extLst>
          </p:cNvPr>
          <p:cNvSpPr txBox="1"/>
          <p:nvPr/>
        </p:nvSpPr>
        <p:spPr>
          <a:xfrm>
            <a:off x="382385" y="5719156"/>
            <a:ext cx="1083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CRAFT: https://</a:t>
            </a:r>
            <a:r>
              <a:rPr lang="en-US" sz="2400" dirty="0" err="1"/>
              <a:t>eprint.iacr.org</a:t>
            </a:r>
            <a:r>
              <a:rPr lang="en-US" sz="2400" dirty="0"/>
              <a:t>/2020/784.pdf</a:t>
            </a:r>
          </a:p>
        </p:txBody>
      </p:sp>
    </p:spTree>
    <p:extLst>
      <p:ext uri="{BB962C8B-B14F-4D97-AF65-F5344CB8AC3E}">
        <p14:creationId xmlns:p14="http://schemas.microsoft.com/office/powerpoint/2010/main" val="127452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F371-271A-EF44-B7B8-19E5380B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5548-65C7-E245-B5FD-C757FDDE2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7065"/>
            <a:ext cx="121920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 to Verifiable Delay Functions (VDFs) and Time Lock Puzzles (TLPs) </a:t>
            </a:r>
          </a:p>
          <a:p>
            <a:r>
              <a:rPr lang="en-US" dirty="0"/>
              <a:t>TARDIS model of Abstract Composable Time</a:t>
            </a:r>
          </a:p>
          <a:p>
            <a:r>
              <a:rPr lang="en-US" sz="2800" dirty="0"/>
              <a:t>Provable Sequential Computations in </a:t>
            </a:r>
            <a:r>
              <a:rPr lang="en-US" dirty="0"/>
              <a:t>Universally Composable (UC) framework.</a:t>
            </a:r>
            <a:r>
              <a:rPr lang="en-US" sz="2800" dirty="0"/>
              <a:t> </a:t>
            </a:r>
            <a:endParaRPr lang="en-US" dirty="0"/>
          </a:p>
          <a:p>
            <a:r>
              <a:rPr lang="en-US" dirty="0"/>
              <a:t>Constructions of UC VDFs, and UC Publicly Verifiable (PV) TLPs</a:t>
            </a:r>
          </a:p>
          <a:p>
            <a:r>
              <a:rPr lang="en-US" dirty="0"/>
              <a:t>MPC with Output Independent Abort  (OIA-MPC) from UC PV TLPs</a:t>
            </a:r>
          </a:p>
          <a:p>
            <a:r>
              <a:rPr lang="en-US" dirty="0"/>
              <a:t>Efficient </a:t>
            </a:r>
            <a:r>
              <a:rPr lang="en-US" dirty="0" err="1"/>
              <a:t>unbiasable</a:t>
            </a:r>
            <a:r>
              <a:rPr lang="en-US" dirty="0"/>
              <a:t> randomness beacons from UC PV TLPs</a:t>
            </a:r>
          </a:p>
          <a:p>
            <a:r>
              <a:rPr lang="en-US" dirty="0"/>
              <a:t>Future Works</a:t>
            </a:r>
          </a:p>
        </p:txBody>
      </p:sp>
    </p:spTree>
    <p:extLst>
      <p:ext uri="{BB962C8B-B14F-4D97-AF65-F5344CB8AC3E}">
        <p14:creationId xmlns:p14="http://schemas.microsoft.com/office/powerpoint/2010/main" val="232589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DED7-95CD-8248-B8D4-D8B0D6A3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F2C4-33AE-AC41-95EA-9F24E402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01" y="1620607"/>
            <a:ext cx="11725148" cy="4965388"/>
          </a:xfrm>
        </p:spPr>
        <p:txBody>
          <a:bodyPr>
            <a:normAutofit/>
          </a:bodyPr>
          <a:lstStyle/>
          <a:p>
            <a:r>
              <a:rPr lang="en-GB" dirty="0"/>
              <a:t>VDF is function, and its </a:t>
            </a:r>
            <a:r>
              <a:rPr lang="en-GB" dirty="0">
                <a:solidFill>
                  <a:srgbClr val="FF0000"/>
                </a:solidFill>
              </a:rPr>
              <a:t>Output</a:t>
            </a:r>
            <a:r>
              <a:rPr lang="en-GB" dirty="0"/>
              <a:t> is generated only after performing a certain number of computational steps.</a:t>
            </a:r>
          </a:p>
          <a:p>
            <a:r>
              <a:rPr lang="en-GB" dirty="0"/>
              <a:t>Along with the output, VDF outputs a </a:t>
            </a:r>
            <a:r>
              <a:rPr lang="en-GB" dirty="0">
                <a:solidFill>
                  <a:srgbClr val="FF0000"/>
                </a:solidFill>
              </a:rPr>
              <a:t>proof</a:t>
            </a:r>
            <a:r>
              <a:rPr lang="en-GB" dirty="0"/>
              <a:t> that guarantees that this number of steps has been performed to obtain the output.</a:t>
            </a:r>
          </a:p>
          <a:p>
            <a:r>
              <a:rPr lang="en-GB" dirty="0"/>
              <a:t>Proof can be verified in time essentially independent of the number of steps.</a:t>
            </a:r>
          </a:p>
          <a:p>
            <a:r>
              <a:rPr lang="en-US" dirty="0"/>
              <a:t>Time Lock Puzzles (TLPs) allow encrypting a message “to the future”.</a:t>
            </a:r>
          </a:p>
          <a:p>
            <a:r>
              <a:rPr lang="en-US" dirty="0"/>
              <a:t>For constructing and modeling TLPs we need a computational task that must be executed in </a:t>
            </a:r>
            <a:r>
              <a:rPr lang="en-US" dirty="0">
                <a:solidFill>
                  <a:srgbClr val="FF0000"/>
                </a:solidFill>
              </a:rPr>
              <a:t>sequential</a:t>
            </a:r>
            <a:r>
              <a:rPr lang="en-US" dirty="0"/>
              <a:t> steps taking at least some time.</a:t>
            </a:r>
          </a:p>
          <a:p>
            <a:r>
              <a:rPr lang="en-US" dirty="0"/>
              <a:t>[RSW96] introduced the first construction, based on the hardness of “iterated squaring” of elements from groups with unknown order.</a:t>
            </a:r>
          </a:p>
        </p:txBody>
      </p:sp>
    </p:spTree>
    <p:extLst>
      <p:ext uri="{BB962C8B-B14F-4D97-AF65-F5344CB8AC3E}">
        <p14:creationId xmlns:p14="http://schemas.microsoft.com/office/powerpoint/2010/main" val="34792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3B7B-B357-F549-8FDB-3CB8457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BA812-2968-2945-9888-32803FFDA4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Iterated squaring “time lock assumption” from [RSW96]:</a:t>
                </a:r>
              </a:p>
              <a:p>
                <a:pPr lvl="1"/>
                <a:r>
                  <a:rPr lang="en-US" dirty="0"/>
                  <a:t>Let N=p*q, where p and q are generated as in RSA key generation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be the group of primitive residues modulo N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For a random 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takes at least as much time as it takes to compute T sequential </a:t>
                </a:r>
                <a:r>
                  <a:rPr lang="en-US" dirty="0" err="1">
                    <a:ea typeface="Cambria Math" panose="02040503050406030204" pitchFamily="18" charset="0"/>
                  </a:rPr>
                  <a:t>squarings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[RSW96] builds a TLP containing a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that can be extracted after T steps by 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TLP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If each squaring step takes at least some time s, the TLP can be solved in time at least s*T by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with T sequential </a:t>
                </a:r>
                <a:r>
                  <a:rPr lang="en-US" dirty="0" err="1">
                    <a:ea typeface="Cambria Math" panose="02040503050406030204" pitchFamily="18" charset="0"/>
                  </a:rPr>
                  <a:t>squarings</a:t>
                </a:r>
                <a:r>
                  <a:rPr lang="en-US" dirty="0">
                    <a:ea typeface="Cambria Math" panose="02040503050406030204" pitchFamily="18" charset="0"/>
                  </a:rPr>
                  <a:t> and obtaining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.</a:t>
                </a: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BA812-2968-2945-9888-32803FFDA4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448" b="-2035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0423-0C6E-0349-8709-7824C841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13F0-CEF0-0A4B-9141-791E9B0A3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19835"/>
            <a:ext cx="11125200" cy="4231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UC treatment of</a:t>
            </a:r>
            <a:r>
              <a:rPr lang="en-GB" dirty="0"/>
              <a:t> Verifiable Delay Functions (VDFs)</a:t>
            </a:r>
          </a:p>
          <a:p>
            <a:endParaRPr lang="en-GB" dirty="0"/>
          </a:p>
          <a:p>
            <a:r>
              <a:rPr lang="en-US" dirty="0"/>
              <a:t>UC treatment of Publicly Verifiable Time Lock Puzzles (PV-TLPs)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UC MPC with output independent abort (OIA-MPC)</a:t>
            </a:r>
          </a:p>
          <a:p>
            <a:endParaRPr lang="en-US" dirty="0"/>
          </a:p>
          <a:p>
            <a:r>
              <a:rPr lang="en-GB" dirty="0"/>
              <a:t>UC MPC with Punishable Output Independent Abort (POIA-MPC)</a:t>
            </a:r>
            <a:endParaRPr lang="en-US" dirty="0"/>
          </a:p>
          <a:p>
            <a:endParaRPr lang="en-US" dirty="0"/>
          </a:p>
          <a:p>
            <a:r>
              <a:rPr lang="en-GB" dirty="0"/>
              <a:t>Efficient UC Randomness Beacon from PV-TLP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583D-AF74-864F-9CB4-F37E1510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3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3797-9D4E-6144-B0BB-9D4723DE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2" y="1149174"/>
            <a:ext cx="11696700" cy="5621606"/>
          </a:xfrm>
        </p:spPr>
        <p:txBody>
          <a:bodyPr>
            <a:normAutofit/>
          </a:bodyPr>
          <a:lstStyle/>
          <a:p>
            <a:r>
              <a:rPr lang="en-US" dirty="0"/>
              <a:t>UC (Global) Clock Functionalities [KMTZ13][KZZ16][BDDNO21]</a:t>
            </a:r>
          </a:p>
          <a:p>
            <a:pPr lvl="1"/>
            <a:r>
              <a:rPr lang="en-US" dirty="0"/>
              <a:t>Modeling wall clocks, parties/functionalities can ask for current time [KMTZ13][KZZ16].</a:t>
            </a:r>
          </a:p>
          <a:p>
            <a:pPr lvl="1"/>
            <a:r>
              <a:rPr lang="en-US" dirty="0"/>
              <a:t>Functionalities can ask only if a new tick has happened since the last tick [BDDNO21].</a:t>
            </a:r>
          </a:p>
          <a:p>
            <a:r>
              <a:rPr lang="en-US" dirty="0"/>
              <a:t>Stand alone (malleable) Time Lock Puzzles [RSW96] and VDFs based on iterated squaring [W19]</a:t>
            </a:r>
          </a:p>
          <a:p>
            <a:r>
              <a:rPr lang="en-US" dirty="0"/>
              <a:t>Non-malleable Time Lock Puzzles [KLX20][EFKP20]</a:t>
            </a:r>
          </a:p>
          <a:p>
            <a:pPr lvl="1"/>
            <a:r>
              <a:rPr lang="en-US" dirty="0"/>
              <a:t>Non-malleability is trivially implied by our UC security guarantees.</a:t>
            </a:r>
          </a:p>
          <a:p>
            <a:pPr lvl="1"/>
            <a:r>
              <a:rPr lang="en-US" dirty="0"/>
              <a:t>Do not have composability guarantees, so can be constructed without programmable random oracles (but [KLX] requires CRS and [EFKP20] requires observable ROs).</a:t>
            </a:r>
          </a:p>
          <a:p>
            <a:pPr lvl="1"/>
            <a:r>
              <a:rPr lang="en-US" dirty="0"/>
              <a:t>[KLX20] is based on iterated squaring but [EFKP20] builds on standard TLPs and VDFs.</a:t>
            </a:r>
          </a:p>
          <a:p>
            <a:r>
              <a:rPr lang="en-US" dirty="0"/>
              <a:t>Partial Fairness for 2PC using standard TLPs [CRR19]</a:t>
            </a:r>
          </a:p>
          <a:p>
            <a:pPr lvl="1"/>
            <a:r>
              <a:rPr lang="en-US" dirty="0"/>
              <a:t>No composability guarantees, restricted to 2 parties.</a:t>
            </a:r>
          </a:p>
          <a:p>
            <a:r>
              <a:rPr lang="en-US" dirty="0"/>
              <a:t>UC TLPs and 2PC with output independent abort [BDDNO21].</a:t>
            </a:r>
          </a:p>
        </p:txBody>
      </p:sp>
    </p:spTree>
    <p:extLst>
      <p:ext uri="{BB962C8B-B14F-4D97-AF65-F5344CB8AC3E}">
        <p14:creationId xmlns:p14="http://schemas.microsoft.com/office/powerpoint/2010/main" val="16210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FEC8-906A-8B45-8D7B-D0050C5B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817"/>
            <a:ext cx="10515600" cy="734183"/>
          </a:xfrm>
        </p:spPr>
        <p:txBody>
          <a:bodyPr/>
          <a:lstStyle/>
          <a:p>
            <a:r>
              <a:rPr lang="en-US" dirty="0"/>
              <a:t>TARDIS model of Abstract Composable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DB23-552A-D947-818A-82040C67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5825"/>
            <a:ext cx="11168921" cy="4351338"/>
          </a:xfrm>
        </p:spPr>
        <p:txBody>
          <a:bodyPr/>
          <a:lstStyle/>
          <a:p>
            <a:r>
              <a:rPr lang="en-US" dirty="0"/>
              <a:t>No more Global Clock, in its place we have a </a:t>
            </a:r>
            <a:r>
              <a:rPr lang="en-US" b="1" dirty="0"/>
              <a:t>Global Ticker telling only functionalities time has passed but not how much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3367E-E549-C74A-9061-D1E614B5D9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32" y="2837866"/>
            <a:ext cx="2279051" cy="2279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F2A4F-7209-2A49-9C28-B9D6452BD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446" y="2907906"/>
            <a:ext cx="2172222" cy="2172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04CD6-E8D0-C144-A9BA-ACC5139641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462" y="2452028"/>
            <a:ext cx="1641750" cy="16417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F10516-D7B8-2247-A418-669E7F3208C3}"/>
              </a:ext>
            </a:extLst>
          </p:cNvPr>
          <p:cNvCxnSpPr>
            <a:cxnSpLocks/>
          </p:cNvCxnSpPr>
          <p:nvPr/>
        </p:nvCxnSpPr>
        <p:spPr>
          <a:xfrm flipH="1">
            <a:off x="3391497" y="3051747"/>
            <a:ext cx="4913054" cy="44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C5BA4D-53D8-8D47-9D78-0D0BCC03C11F}"/>
              </a:ext>
            </a:extLst>
          </p:cNvPr>
          <p:cNvSpPr txBox="1"/>
          <p:nvPr/>
        </p:nvSpPr>
        <p:spPr>
          <a:xfrm rot="21258967">
            <a:off x="4377129" y="2901847"/>
            <a:ext cx="217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(Tick-</a:t>
            </a:r>
            <a:r>
              <a:rPr lang="en-US" sz="2400" dirty="0" err="1"/>
              <a:t>Query,SID</a:t>
            </a:r>
            <a:r>
              <a:rPr lang="en-US" sz="2400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0E75E9-864A-3945-AD5C-8F59CC62FBF6}"/>
              </a:ext>
            </a:extLst>
          </p:cNvPr>
          <p:cNvCxnSpPr>
            <a:cxnSpLocks/>
          </p:cNvCxnSpPr>
          <p:nvPr/>
        </p:nvCxnSpPr>
        <p:spPr>
          <a:xfrm flipV="1">
            <a:off x="3391497" y="3634719"/>
            <a:ext cx="4913054" cy="52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723137-DCB6-A44B-812C-817ADC046B5F}"/>
              </a:ext>
            </a:extLst>
          </p:cNvPr>
          <p:cNvSpPr txBox="1"/>
          <p:nvPr/>
        </p:nvSpPr>
        <p:spPr>
          <a:xfrm rot="21231803">
            <a:off x="3711957" y="3463847"/>
            <a:ext cx="379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(Tick-</a:t>
            </a:r>
            <a:r>
              <a:rPr lang="en-US" sz="2400" dirty="0" err="1"/>
              <a:t>Response,sid,New</a:t>
            </a:r>
            <a:r>
              <a:rPr lang="en-US" sz="2400" dirty="0"/>
              <a:t>-Tick)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327C5-8397-E14C-B3DF-5CDECB0AA2DE}"/>
              </a:ext>
            </a:extLst>
          </p:cNvPr>
          <p:cNvSpPr txBox="1"/>
          <p:nvPr/>
        </p:nvSpPr>
        <p:spPr>
          <a:xfrm rot="21222174">
            <a:off x="3858750" y="3955366"/>
            <a:ext cx="359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(Tick-</a:t>
            </a:r>
            <a:r>
              <a:rPr lang="en-US" sz="2400" dirty="0" err="1"/>
              <a:t>Response,sid,No</a:t>
            </a:r>
            <a:r>
              <a:rPr lang="en-US" sz="2400" dirty="0"/>
              <a:t>-Tick)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6DE150-C1DD-874D-AA22-961633BBEDCA}"/>
              </a:ext>
            </a:extLst>
          </p:cNvPr>
          <p:cNvCxnSpPr>
            <a:cxnSpLocks/>
          </p:cNvCxnSpPr>
          <p:nvPr/>
        </p:nvCxnSpPr>
        <p:spPr>
          <a:xfrm>
            <a:off x="2317000" y="5068698"/>
            <a:ext cx="6069144" cy="1074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15BD89E-E556-7440-BC64-EDF8142377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010" y="5227772"/>
            <a:ext cx="926725" cy="9267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0BD3DC-D221-AF47-AA73-B99387662EFA}"/>
              </a:ext>
            </a:extLst>
          </p:cNvPr>
          <p:cNvSpPr txBox="1"/>
          <p:nvPr/>
        </p:nvSpPr>
        <p:spPr>
          <a:xfrm>
            <a:off x="9532104" y="3482179"/>
            <a:ext cx="2659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Parties don’t get ticking information but observe events from functionalities </a:t>
            </a:r>
          </a:p>
          <a:p>
            <a:r>
              <a:rPr lang="en-US" sz="2400" dirty="0"/>
              <a:t>and acknowledge they have been activated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B364A2-230E-CA4E-A0AF-3EBBEDD600F2}"/>
              </a:ext>
            </a:extLst>
          </p:cNvPr>
          <p:cNvCxnSpPr>
            <a:cxnSpLocks/>
          </p:cNvCxnSpPr>
          <p:nvPr/>
        </p:nvCxnSpPr>
        <p:spPr>
          <a:xfrm>
            <a:off x="9045682" y="3634719"/>
            <a:ext cx="0" cy="181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FAAE71-2AC5-7345-9634-BE2BD938CFE7}"/>
              </a:ext>
            </a:extLst>
          </p:cNvPr>
          <p:cNvSpPr txBox="1"/>
          <p:nvPr/>
        </p:nvSpPr>
        <p:spPr>
          <a:xfrm>
            <a:off x="499568" y="3561892"/>
            <a:ext cx="990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</a:t>
            </a:r>
          </a:p>
          <a:p>
            <a:r>
              <a:rPr lang="en-US" sz="2400" dirty="0"/>
              <a:t>Ticker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1BEB2C-6D2F-E14D-AC7A-A7A190D3443A}"/>
              </a:ext>
            </a:extLst>
          </p:cNvPr>
          <p:cNvCxnSpPr>
            <a:cxnSpLocks/>
          </p:cNvCxnSpPr>
          <p:nvPr/>
        </p:nvCxnSpPr>
        <p:spPr>
          <a:xfrm flipH="1" flipV="1">
            <a:off x="2958059" y="4839763"/>
            <a:ext cx="550371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0D910E-B03A-1248-B255-BF1414CF7991}"/>
              </a:ext>
            </a:extLst>
          </p:cNvPr>
          <p:cNvSpPr txBox="1"/>
          <p:nvPr/>
        </p:nvSpPr>
        <p:spPr>
          <a:xfrm rot="545332">
            <a:off x="4269341" y="4845359"/>
            <a:ext cx="187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(Tick-</a:t>
            </a:r>
            <a:r>
              <a:rPr lang="en-US" sz="2400" dirty="0" err="1"/>
              <a:t>Ack,SID</a:t>
            </a:r>
            <a:r>
              <a:rPr lang="en-US" sz="2400" dirty="0"/>
              <a:t>)</a:t>
            </a:r>
          </a:p>
        </p:txBody>
      </p:sp>
      <p:pic>
        <p:nvPicPr>
          <p:cNvPr id="41" name="Graphic 40" descr="Group of people outline">
            <a:extLst>
              <a:ext uri="{FF2B5EF4-FFF2-40B4-BE49-F238E27FC236}">
                <a16:creationId xmlns:a16="http://schemas.microsoft.com/office/drawing/2014/main" id="{BCE7C2DC-8410-6DFA-6919-0669C1954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3295" y="5473431"/>
            <a:ext cx="11632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3" grpId="0"/>
      <p:bldP spid="14" grpId="0"/>
      <p:bldP spid="25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014F-56A3-7047-B7E6-A9100D6A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Modeling Provable Sequential Computations in 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6C5EE-DA08-D140-BBC5-53CF182F9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524675"/>
            <a:ext cx="11154295" cy="185304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</a:t>
            </a:r>
            <a:r>
              <a:rPr lang="en-GB" baseline="-25000" dirty="0"/>
              <a:t>PSC</a:t>
            </a:r>
            <a:r>
              <a:rPr lang="en-GB" dirty="0"/>
              <a:t> captures the notion of a generic stand alone trapdoor VDFs</a:t>
            </a:r>
          </a:p>
          <a:p>
            <a:r>
              <a:rPr lang="en-GB" dirty="0"/>
              <a:t>F</a:t>
            </a:r>
            <a:r>
              <a:rPr lang="en-GB" baseline="-25000" dirty="0"/>
              <a:t>PSC  </a:t>
            </a:r>
            <a:r>
              <a:rPr lang="en-US" dirty="0"/>
              <a:t>allows both computing and verifying the sequential proofs</a:t>
            </a:r>
            <a:endParaRPr lang="en-GB" dirty="0"/>
          </a:p>
          <a:p>
            <a:r>
              <a:rPr lang="en-US" dirty="0"/>
              <a:t>Parties can ask for advancing it to the new state during a Tick, but it advances only after the next Tick</a:t>
            </a:r>
          </a:p>
          <a:p>
            <a:r>
              <a:rPr lang="en-US" dirty="0"/>
              <a:t>Global functionality, meaning neither environment/simulator have special power over it (e.g. doing fast computation than allowed).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B9BC9-B576-E649-BED8-A197BF481390}"/>
              </a:ext>
            </a:extLst>
          </p:cNvPr>
          <p:cNvSpPr txBox="1"/>
          <p:nvPr/>
        </p:nvSpPr>
        <p:spPr>
          <a:xfrm>
            <a:off x="3025835" y="5006343"/>
            <a:ext cx="106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Trapdoor Solve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58F426-ED6A-E549-9C23-98EE00A34F85}"/>
              </a:ext>
            </a:extLst>
          </p:cNvPr>
          <p:cNvCxnSpPr>
            <a:cxnSpLocks/>
          </p:cNvCxnSpPr>
          <p:nvPr/>
        </p:nvCxnSpPr>
        <p:spPr>
          <a:xfrm>
            <a:off x="1220046" y="4438510"/>
            <a:ext cx="1265616" cy="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4959A0-6D30-E44C-AEAA-2A0BDAC62976}"/>
              </a:ext>
            </a:extLst>
          </p:cNvPr>
          <p:cNvSpPr txBox="1"/>
          <p:nvPr/>
        </p:nvSpPr>
        <p:spPr>
          <a:xfrm>
            <a:off x="3078482" y="4591397"/>
            <a:ext cx="10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PSC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7CC469-A315-DB4B-9690-28EC19D96A92}"/>
              </a:ext>
            </a:extLst>
          </p:cNvPr>
          <p:cNvSpPr txBox="1"/>
          <p:nvPr/>
        </p:nvSpPr>
        <p:spPr>
          <a:xfrm>
            <a:off x="1364410" y="3641034"/>
            <a:ext cx="99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Tick=i-1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1C819-FDF3-C644-83F1-E0782FC6D360}"/>
              </a:ext>
            </a:extLst>
          </p:cNvPr>
          <p:cNvSpPr txBox="1"/>
          <p:nvPr/>
        </p:nvSpPr>
        <p:spPr>
          <a:xfrm>
            <a:off x="8589422" y="3508691"/>
            <a:ext cx="7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Tick=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995204-570E-5B41-855C-883623EA65C9}"/>
              </a:ext>
            </a:extLst>
          </p:cNvPr>
          <p:cNvSpPr/>
          <p:nvPr/>
        </p:nvSpPr>
        <p:spPr>
          <a:xfrm>
            <a:off x="9482863" y="3429000"/>
            <a:ext cx="1856039" cy="301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FE1567-2C2B-3E4C-AB49-6E4F2D3D6B53}"/>
              </a:ext>
            </a:extLst>
          </p:cNvPr>
          <p:cNvCxnSpPr>
            <a:cxnSpLocks/>
          </p:cNvCxnSpPr>
          <p:nvPr/>
        </p:nvCxnSpPr>
        <p:spPr>
          <a:xfrm>
            <a:off x="8076776" y="4422376"/>
            <a:ext cx="1350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D8322A2-5FD8-704A-88DF-CF445E95730F}"/>
              </a:ext>
            </a:extLst>
          </p:cNvPr>
          <p:cNvCxnSpPr>
            <a:cxnSpLocks/>
          </p:cNvCxnSpPr>
          <p:nvPr/>
        </p:nvCxnSpPr>
        <p:spPr>
          <a:xfrm flipH="1">
            <a:off x="8332394" y="5778209"/>
            <a:ext cx="10806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7B1E154-FC5E-0F43-80B7-39ACB023E885}"/>
              </a:ext>
            </a:extLst>
          </p:cNvPr>
          <p:cNvSpPr txBox="1"/>
          <p:nvPr/>
        </p:nvSpPr>
        <p:spPr>
          <a:xfrm>
            <a:off x="6800475" y="5411230"/>
            <a:ext cx="134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st</a:t>
            </a:r>
            <a:r>
              <a:rPr lang="en-GB" baseline="-25000" dirty="0">
                <a:solidFill>
                  <a:srgbClr val="FF0000"/>
                </a:solidFill>
              </a:rPr>
              <a:t>0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T, </a:t>
            </a:r>
            <a:r>
              <a:rPr lang="en-US" dirty="0" err="1">
                <a:solidFill>
                  <a:srgbClr val="FF0000"/>
                </a:solidFill>
              </a:rPr>
              <a:t>st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l-GR" dirty="0">
                <a:solidFill>
                  <a:srgbClr val="FF0000"/>
                </a:solidFill>
              </a:rPr>
              <a:t> π)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F2EF1-EB0F-6808-8AA1-42AD4D08837B}"/>
              </a:ext>
            </a:extLst>
          </p:cNvPr>
          <p:cNvSpPr txBox="1"/>
          <p:nvPr/>
        </p:nvSpPr>
        <p:spPr>
          <a:xfrm>
            <a:off x="8022986" y="4016779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AdvanceState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B49C43-C671-A42A-0BDE-8E26D6F7A20F}"/>
              </a:ext>
            </a:extLst>
          </p:cNvPr>
          <p:cNvCxnSpPr>
            <a:cxnSpLocks/>
          </p:cNvCxnSpPr>
          <p:nvPr/>
        </p:nvCxnSpPr>
        <p:spPr>
          <a:xfrm flipH="1">
            <a:off x="8226756" y="4884822"/>
            <a:ext cx="10806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487CD2D-A0FB-70A2-0B8B-3E51B2DCF5B2}"/>
              </a:ext>
            </a:extLst>
          </p:cNvPr>
          <p:cNvSpPr txBox="1"/>
          <p:nvPr/>
        </p:nvSpPr>
        <p:spPr>
          <a:xfrm>
            <a:off x="8298330" y="4566361"/>
            <a:ext cx="10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&gt;= </a:t>
            </a:r>
            <a:r>
              <a:rPr lang="el-GR" dirty="0">
                <a:solidFill>
                  <a:srgbClr val="FF0000"/>
                </a:solidFill>
              </a:rPr>
              <a:t>ϵ</a:t>
            </a:r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B730DA-B0CA-09B7-32FB-1D50DDACC39E}"/>
              </a:ext>
            </a:extLst>
          </p:cNvPr>
          <p:cNvSpPr txBox="1"/>
          <p:nvPr/>
        </p:nvSpPr>
        <p:spPr>
          <a:xfrm>
            <a:off x="8230354" y="4880382"/>
            <a:ext cx="93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else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DE5CC8-89AC-9FE0-2000-7A6D62A8A373}"/>
              </a:ext>
            </a:extLst>
          </p:cNvPr>
          <p:cNvSpPr txBox="1"/>
          <p:nvPr/>
        </p:nvSpPr>
        <p:spPr>
          <a:xfrm>
            <a:off x="6688107" y="4570985"/>
            <a:ext cx="147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st</a:t>
            </a:r>
            <a:r>
              <a:rPr lang="en-GB" baseline="-25000" dirty="0">
                <a:solidFill>
                  <a:srgbClr val="FF0000"/>
                </a:solidFill>
              </a:rPr>
              <a:t>0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T, </a:t>
            </a:r>
            <a:r>
              <a:rPr lang="en-US" dirty="0" err="1">
                <a:solidFill>
                  <a:srgbClr val="FF0000"/>
                </a:solidFill>
              </a:rPr>
              <a:t>st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l-GR" dirty="0">
                <a:solidFill>
                  <a:srgbClr val="FF0000"/>
                </a:solidFill>
              </a:rPr>
              <a:t> π)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07CC3C-092E-E172-92E3-573FC8A6EEE8}"/>
              </a:ext>
            </a:extLst>
          </p:cNvPr>
          <p:cNvSpPr txBox="1"/>
          <p:nvPr/>
        </p:nvSpPr>
        <p:spPr>
          <a:xfrm>
            <a:off x="8417382" y="5408877"/>
            <a:ext cx="67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766F8A-BC9E-9F10-2E89-EA65464455BE}"/>
              </a:ext>
            </a:extLst>
          </p:cNvPr>
          <p:cNvSpPr txBox="1"/>
          <p:nvPr/>
        </p:nvSpPr>
        <p:spPr>
          <a:xfrm>
            <a:off x="8474717" y="5763524"/>
            <a:ext cx="61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276050-6B88-3932-96A3-B36045F4B134}"/>
              </a:ext>
            </a:extLst>
          </p:cNvPr>
          <p:cNvSpPr txBox="1"/>
          <p:nvPr/>
        </p:nvSpPr>
        <p:spPr>
          <a:xfrm>
            <a:off x="6645154" y="4867785"/>
            <a:ext cx="145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</a:t>
            </a:r>
            <a:r>
              <a:rPr lang="en-GB" baseline="-25000" dirty="0"/>
              <a:t>(i-1)</a:t>
            </a:r>
            <a:r>
              <a:rPr lang="en-GB" dirty="0"/>
              <a:t>, </a:t>
            </a:r>
            <a:r>
              <a:rPr lang="en-US" dirty="0"/>
              <a:t>i, </a:t>
            </a:r>
            <a:r>
              <a:rPr lang="en-US" dirty="0" err="1"/>
              <a:t>st</a:t>
            </a:r>
            <a:r>
              <a:rPr lang="en-US" baseline="-25000" dirty="0" err="1"/>
              <a:t>i</a:t>
            </a:r>
            <a:r>
              <a:rPr lang="en-GB" dirty="0"/>
              <a:t>,</a:t>
            </a:r>
            <a:r>
              <a:rPr lang="el-GR" dirty="0"/>
              <a:t> π)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BDFF11-1C96-8408-6E44-4E4B9B54E7E3}"/>
              </a:ext>
            </a:extLst>
          </p:cNvPr>
          <p:cNvSpPr txBox="1"/>
          <p:nvPr/>
        </p:nvSpPr>
        <p:spPr>
          <a:xfrm>
            <a:off x="6460630" y="5763524"/>
            <a:ext cx="19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info is revealed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0EB828-E313-1387-04A9-41CB7711F424}"/>
              </a:ext>
            </a:extLst>
          </p:cNvPr>
          <p:cNvSpPr txBox="1"/>
          <p:nvPr/>
        </p:nvSpPr>
        <p:spPr>
          <a:xfrm>
            <a:off x="4591794" y="6106329"/>
            <a:ext cx="8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Verify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A32976-8CF0-3BF4-220B-88C5606472B3}"/>
              </a:ext>
            </a:extLst>
          </p:cNvPr>
          <p:cNvSpPr/>
          <p:nvPr/>
        </p:nvSpPr>
        <p:spPr>
          <a:xfrm>
            <a:off x="2542023" y="3429001"/>
            <a:ext cx="1856039" cy="2815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E6DA52-1145-DF82-48B3-85265505FA6D}"/>
              </a:ext>
            </a:extLst>
          </p:cNvPr>
          <p:cNvSpPr txBox="1"/>
          <p:nvPr/>
        </p:nvSpPr>
        <p:spPr>
          <a:xfrm>
            <a:off x="2609233" y="3645529"/>
            <a:ext cx="17064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F</a:t>
            </a:r>
            <a:r>
              <a:rPr lang="en-US" baseline="-25000" dirty="0">
                <a:solidFill>
                  <a:schemeClr val="bg1"/>
                </a:solidFill>
              </a:rPr>
              <a:t>PSC</a:t>
            </a:r>
          </a:p>
          <a:p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Advance State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Trapdoor Solve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Solve</a:t>
            </a:r>
            <a:endParaRPr lang="en-US" baseline="-25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Verify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FF97D7-1EE8-1AE5-652A-823E98557685}"/>
              </a:ext>
            </a:extLst>
          </p:cNvPr>
          <p:cNvSpPr txBox="1"/>
          <p:nvPr/>
        </p:nvSpPr>
        <p:spPr>
          <a:xfrm>
            <a:off x="1104188" y="4087234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AdvanceState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79FECB-B857-20B7-A630-135E8DF115EF}"/>
              </a:ext>
            </a:extLst>
          </p:cNvPr>
          <p:cNvSpPr txBox="1"/>
          <p:nvPr/>
        </p:nvSpPr>
        <p:spPr>
          <a:xfrm>
            <a:off x="9555130" y="3760065"/>
            <a:ext cx="17258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F</a:t>
            </a:r>
            <a:r>
              <a:rPr lang="en-US" baseline="-25000" dirty="0">
                <a:solidFill>
                  <a:schemeClr val="bg1"/>
                </a:solidFill>
              </a:rPr>
              <a:t>PSC</a:t>
            </a:r>
          </a:p>
          <a:p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Advance State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Trapdoor Solve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Solve</a:t>
            </a:r>
            <a:endParaRPr lang="en-US" baseline="-25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Verify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5D1E27-2E67-96BB-4214-CB45A423F419}"/>
              </a:ext>
            </a:extLst>
          </p:cNvPr>
          <p:cNvSpPr txBox="1"/>
          <p:nvPr/>
        </p:nvSpPr>
        <p:spPr>
          <a:xfrm>
            <a:off x="5333509" y="4693822"/>
            <a:ext cx="12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Adv gets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4E9AF9-BF37-2C23-1769-FB90F1EB5DC3}"/>
              </a:ext>
            </a:extLst>
          </p:cNvPr>
          <p:cNvSpPr txBox="1"/>
          <p:nvPr/>
        </p:nvSpPr>
        <p:spPr>
          <a:xfrm>
            <a:off x="5120301" y="5572368"/>
            <a:ext cx="143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Party gets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5D334A-5A4D-554B-37BE-65016BF7F016}"/>
              </a:ext>
            </a:extLst>
          </p:cNvPr>
          <p:cNvSpPr txBox="1"/>
          <p:nvPr/>
        </p:nvSpPr>
        <p:spPr>
          <a:xfrm>
            <a:off x="1124418" y="506674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(Solve, </a:t>
            </a:r>
            <a:r>
              <a:rPr lang="en-US" dirty="0" err="1"/>
              <a:t>st</a:t>
            </a:r>
            <a:r>
              <a:rPr lang="en-GB" baseline="-25000" dirty="0"/>
              <a:t>0</a:t>
            </a:r>
            <a:r>
              <a:rPr lang="en-GB" dirty="0"/>
              <a:t>, </a:t>
            </a:r>
            <a:r>
              <a:rPr lang="en-US" dirty="0"/>
              <a:t>T</a:t>
            </a:r>
            <a:r>
              <a:rPr lang="el-GR" dirty="0"/>
              <a:t>)</a:t>
            </a:r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3F1D56-2950-5F72-662D-3DA005F2176E}"/>
              </a:ext>
            </a:extLst>
          </p:cNvPr>
          <p:cNvCxnSpPr>
            <a:cxnSpLocks/>
          </p:cNvCxnSpPr>
          <p:nvPr/>
        </p:nvCxnSpPr>
        <p:spPr>
          <a:xfrm>
            <a:off x="1211082" y="5412253"/>
            <a:ext cx="1265616" cy="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2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  <p:bldP spid="27" grpId="0"/>
      <p:bldP spid="28" grpId="0" animBg="1"/>
      <p:bldP spid="45" grpId="0"/>
      <p:bldP spid="13" grpId="0"/>
      <p:bldP spid="33" grpId="0"/>
      <p:bldP spid="34" grpId="0"/>
      <p:bldP spid="35" grpId="0"/>
      <p:bldP spid="38" grpId="0"/>
      <p:bldP spid="39" grpId="0"/>
      <p:bldP spid="40" grpId="0"/>
      <p:bldP spid="46" grpId="0"/>
      <p:bldP spid="49" grpId="0" animBg="1"/>
      <p:bldP spid="50" grpId="0"/>
      <p:bldP spid="54" grpId="0"/>
      <p:bldP spid="58" grpId="0"/>
      <p:bldP spid="59" grpId="0"/>
      <p:bldP spid="60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014F-56A3-7047-B7E6-A9100D6A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Modeling Provable Sequential Computations in UC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B9BC9-B576-E649-BED8-A197BF481390}"/>
              </a:ext>
            </a:extLst>
          </p:cNvPr>
          <p:cNvSpPr txBox="1"/>
          <p:nvPr/>
        </p:nvSpPr>
        <p:spPr>
          <a:xfrm>
            <a:off x="3025835" y="5006343"/>
            <a:ext cx="106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Trapdoor Solve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58F426-ED6A-E549-9C23-98EE00A34F85}"/>
              </a:ext>
            </a:extLst>
          </p:cNvPr>
          <p:cNvCxnSpPr>
            <a:cxnSpLocks/>
          </p:cNvCxnSpPr>
          <p:nvPr/>
        </p:nvCxnSpPr>
        <p:spPr>
          <a:xfrm>
            <a:off x="420702" y="3293203"/>
            <a:ext cx="1766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4959A0-6D30-E44C-AEAA-2A0BDAC62976}"/>
              </a:ext>
            </a:extLst>
          </p:cNvPr>
          <p:cNvSpPr txBox="1"/>
          <p:nvPr/>
        </p:nvSpPr>
        <p:spPr>
          <a:xfrm>
            <a:off x="3078482" y="4591397"/>
            <a:ext cx="10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PSC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7CC469-A315-DB4B-9690-28EC19D96A92}"/>
              </a:ext>
            </a:extLst>
          </p:cNvPr>
          <p:cNvSpPr txBox="1"/>
          <p:nvPr/>
        </p:nvSpPr>
        <p:spPr>
          <a:xfrm>
            <a:off x="953994" y="1597692"/>
            <a:ext cx="133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Tick=i-1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1C819-FDF3-C644-83F1-E0782FC6D360}"/>
              </a:ext>
            </a:extLst>
          </p:cNvPr>
          <p:cNvSpPr txBox="1"/>
          <p:nvPr/>
        </p:nvSpPr>
        <p:spPr>
          <a:xfrm>
            <a:off x="8481676" y="1555910"/>
            <a:ext cx="7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Tick=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995204-570E-5B41-855C-883623EA65C9}"/>
              </a:ext>
            </a:extLst>
          </p:cNvPr>
          <p:cNvSpPr/>
          <p:nvPr/>
        </p:nvSpPr>
        <p:spPr>
          <a:xfrm>
            <a:off x="9502433" y="1596924"/>
            <a:ext cx="2009520" cy="285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FE1567-2C2B-3E4C-AB49-6E4F2D3D6B53}"/>
              </a:ext>
            </a:extLst>
          </p:cNvPr>
          <p:cNvCxnSpPr>
            <a:cxnSpLocks/>
          </p:cNvCxnSpPr>
          <p:nvPr/>
        </p:nvCxnSpPr>
        <p:spPr>
          <a:xfrm>
            <a:off x="7776234" y="2479266"/>
            <a:ext cx="1604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DF2EF1-EB0F-6808-8AA1-42AD4D08837B}"/>
              </a:ext>
            </a:extLst>
          </p:cNvPr>
          <p:cNvSpPr txBox="1"/>
          <p:nvPr/>
        </p:nvSpPr>
        <p:spPr>
          <a:xfrm>
            <a:off x="5889812" y="2533418"/>
            <a:ext cx="258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(Verified, </a:t>
            </a:r>
            <a:r>
              <a:rPr lang="en-US" dirty="0" err="1"/>
              <a:t>st</a:t>
            </a:r>
            <a:r>
              <a:rPr lang="en-GB" baseline="-25000" dirty="0"/>
              <a:t>0</a:t>
            </a:r>
            <a:r>
              <a:rPr lang="en-GB" dirty="0"/>
              <a:t>, </a:t>
            </a:r>
            <a:r>
              <a:rPr lang="en-US" dirty="0"/>
              <a:t>T, </a:t>
            </a:r>
            <a:r>
              <a:rPr lang="en-US" dirty="0" err="1"/>
              <a:t>st</a:t>
            </a:r>
            <a:r>
              <a:rPr lang="en-US" baseline="-25000" dirty="0" err="1"/>
              <a:t>T</a:t>
            </a:r>
            <a:r>
              <a:rPr lang="en-GB" dirty="0"/>
              <a:t>,</a:t>
            </a:r>
            <a:r>
              <a:rPr lang="el-GR" dirty="0"/>
              <a:t>π</a:t>
            </a:r>
            <a:r>
              <a:rPr lang="en-US" dirty="0"/>
              <a:t>, b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B49C43-C671-A42A-0BDE-8E26D6F7A20F}"/>
              </a:ext>
            </a:extLst>
          </p:cNvPr>
          <p:cNvCxnSpPr>
            <a:cxnSpLocks/>
          </p:cNvCxnSpPr>
          <p:nvPr/>
        </p:nvCxnSpPr>
        <p:spPr>
          <a:xfrm flipH="1">
            <a:off x="8300444" y="2987967"/>
            <a:ext cx="1110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487CD2D-A0FB-70A2-0B8B-3E51B2DCF5B2}"/>
              </a:ext>
            </a:extLst>
          </p:cNvPr>
          <p:cNvSpPr txBox="1"/>
          <p:nvPr/>
        </p:nvSpPr>
        <p:spPr>
          <a:xfrm>
            <a:off x="8432332" y="2664802"/>
            <a:ext cx="119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= g(T)</a:t>
            </a:r>
          </a:p>
          <a:p>
            <a:r>
              <a:rPr lang="en-US" dirty="0"/>
              <a:t>Party gets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0EB828-E313-1387-04A9-41CB7711F424}"/>
              </a:ext>
            </a:extLst>
          </p:cNvPr>
          <p:cNvSpPr txBox="1"/>
          <p:nvPr/>
        </p:nvSpPr>
        <p:spPr>
          <a:xfrm>
            <a:off x="4591794" y="6106329"/>
            <a:ext cx="8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Verify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A32976-8CF0-3BF4-220B-88C5606472B3}"/>
              </a:ext>
            </a:extLst>
          </p:cNvPr>
          <p:cNvSpPr/>
          <p:nvPr/>
        </p:nvSpPr>
        <p:spPr>
          <a:xfrm>
            <a:off x="2273191" y="1596928"/>
            <a:ext cx="1938929" cy="263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FF97D7-1EE8-1AE5-652A-823E98557685}"/>
              </a:ext>
            </a:extLst>
          </p:cNvPr>
          <p:cNvSpPr txBox="1"/>
          <p:nvPr/>
        </p:nvSpPr>
        <p:spPr>
          <a:xfrm>
            <a:off x="343227" y="2917698"/>
            <a:ext cx="18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Verify(</a:t>
            </a:r>
            <a:r>
              <a:rPr lang="en-US" dirty="0" err="1"/>
              <a:t>st</a:t>
            </a:r>
            <a:r>
              <a:rPr lang="en-GB" baseline="-25000" dirty="0"/>
              <a:t>0</a:t>
            </a:r>
            <a:r>
              <a:rPr lang="en-GB" dirty="0"/>
              <a:t>, </a:t>
            </a:r>
            <a:r>
              <a:rPr lang="en-US" dirty="0"/>
              <a:t>T, </a:t>
            </a:r>
            <a:r>
              <a:rPr lang="en-US" dirty="0" err="1"/>
              <a:t>st</a:t>
            </a:r>
            <a:r>
              <a:rPr lang="en-US" baseline="-25000" dirty="0" err="1"/>
              <a:t>T</a:t>
            </a:r>
            <a:r>
              <a:rPr lang="en-GB" dirty="0"/>
              <a:t>,</a:t>
            </a:r>
            <a:r>
              <a:rPr lang="el-GR" dirty="0"/>
              <a:t> π)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D898F9-BF4E-989B-0688-DA3673A549EC}"/>
              </a:ext>
            </a:extLst>
          </p:cNvPr>
          <p:cNvSpPr txBox="1"/>
          <p:nvPr/>
        </p:nvSpPr>
        <p:spPr>
          <a:xfrm>
            <a:off x="2422759" y="1645272"/>
            <a:ext cx="17197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F</a:t>
            </a:r>
            <a:r>
              <a:rPr lang="en-US" baseline="-25000" dirty="0">
                <a:solidFill>
                  <a:schemeClr val="bg1"/>
                </a:solidFill>
              </a:rPr>
              <a:t>PSC</a:t>
            </a:r>
          </a:p>
          <a:p>
            <a:pPr algn="ctr"/>
            <a:endParaRPr lang="en-US" baseline="-250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Advance State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Trapdoor Solve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Solve</a:t>
            </a:r>
            <a:endParaRPr lang="en-US" baseline="-25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Verify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A72CD-99D3-7E20-C0D7-CA1DE8C51EFF}"/>
              </a:ext>
            </a:extLst>
          </p:cNvPr>
          <p:cNvSpPr txBox="1"/>
          <p:nvPr/>
        </p:nvSpPr>
        <p:spPr>
          <a:xfrm>
            <a:off x="9673280" y="1643228"/>
            <a:ext cx="161102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F</a:t>
            </a:r>
            <a:r>
              <a:rPr lang="en-US" baseline="-25000" dirty="0">
                <a:solidFill>
                  <a:schemeClr val="bg1"/>
                </a:solidFill>
              </a:rPr>
              <a:t>PSC</a:t>
            </a:r>
          </a:p>
          <a:p>
            <a:pPr algn="ctr"/>
            <a:endParaRPr lang="en-US" baseline="-250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Advance State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Trapdoor Solve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Solve</a:t>
            </a:r>
            <a:endParaRPr lang="en-US" baseline="-25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Verify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E58B57-119D-CC32-2167-377172E3A8F5}"/>
              </a:ext>
            </a:extLst>
          </p:cNvPr>
          <p:cNvSpPr txBox="1"/>
          <p:nvPr/>
        </p:nvSpPr>
        <p:spPr>
          <a:xfrm>
            <a:off x="685151" y="2168079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AdvanceState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E74986-784E-8441-89FD-436623D03822}"/>
              </a:ext>
            </a:extLst>
          </p:cNvPr>
          <p:cNvCxnSpPr>
            <a:cxnSpLocks/>
          </p:cNvCxnSpPr>
          <p:nvPr/>
        </p:nvCxnSpPr>
        <p:spPr>
          <a:xfrm>
            <a:off x="685151" y="2513269"/>
            <a:ext cx="14836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2A6B06D-C6AC-0185-B376-FA957F011D30}"/>
              </a:ext>
            </a:extLst>
          </p:cNvPr>
          <p:cNvSpPr txBox="1"/>
          <p:nvPr/>
        </p:nvSpPr>
        <p:spPr>
          <a:xfrm>
            <a:off x="7776234" y="2141185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AdvanceState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AB3FB4-C0FF-31E9-8B11-41DCB5B1D16B}"/>
              </a:ext>
            </a:extLst>
          </p:cNvPr>
          <p:cNvSpPr txBox="1"/>
          <p:nvPr/>
        </p:nvSpPr>
        <p:spPr>
          <a:xfrm>
            <a:off x="3995856" y="4734101"/>
            <a:ext cx="15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TdSolve</a:t>
            </a:r>
            <a:r>
              <a:rPr lang="en-US" dirty="0"/>
              <a:t>(</a:t>
            </a:r>
            <a:r>
              <a:rPr lang="en-US" dirty="0" err="1"/>
              <a:t>st</a:t>
            </a:r>
            <a:r>
              <a:rPr lang="en-GB" baseline="-25000" dirty="0"/>
              <a:t>0</a:t>
            </a:r>
            <a:r>
              <a:rPr lang="en-GB" dirty="0"/>
              <a:t>, </a:t>
            </a:r>
            <a:r>
              <a:rPr lang="en-US" dirty="0"/>
              <a:t>T</a:t>
            </a:r>
            <a:r>
              <a:rPr lang="el-GR" dirty="0"/>
              <a:t>)</a:t>
            </a:r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C36D5BD-135A-CC88-C594-9821A1BDED08}"/>
              </a:ext>
            </a:extLst>
          </p:cNvPr>
          <p:cNvCxnSpPr>
            <a:cxnSpLocks/>
          </p:cNvCxnSpPr>
          <p:nvPr/>
        </p:nvCxnSpPr>
        <p:spPr>
          <a:xfrm>
            <a:off x="4011063" y="5121999"/>
            <a:ext cx="14836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A8CC09D-A69D-E721-4E28-5FCDFA439046}"/>
              </a:ext>
            </a:extLst>
          </p:cNvPr>
          <p:cNvSpPr txBox="1"/>
          <p:nvPr/>
        </p:nvSpPr>
        <p:spPr>
          <a:xfrm>
            <a:off x="2965237" y="5552722"/>
            <a:ext cx="134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</a:t>
            </a:r>
            <a:r>
              <a:rPr lang="en-GB" baseline="-25000" dirty="0"/>
              <a:t>0</a:t>
            </a:r>
            <a:r>
              <a:rPr lang="en-GB" dirty="0"/>
              <a:t>, </a:t>
            </a:r>
            <a:r>
              <a:rPr lang="en-US" dirty="0"/>
              <a:t>T, </a:t>
            </a:r>
            <a:r>
              <a:rPr lang="en-US" dirty="0" err="1"/>
              <a:t>st</a:t>
            </a:r>
            <a:r>
              <a:rPr lang="en-US" baseline="-25000" dirty="0" err="1"/>
              <a:t>T</a:t>
            </a:r>
            <a:r>
              <a:rPr lang="en-GB" dirty="0"/>
              <a:t>,</a:t>
            </a:r>
            <a:r>
              <a:rPr lang="el-GR" dirty="0"/>
              <a:t> π)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27E6836-5AAA-A79E-A860-FE1BBBE39154}"/>
              </a:ext>
            </a:extLst>
          </p:cNvPr>
          <p:cNvCxnSpPr>
            <a:cxnSpLocks/>
          </p:cNvCxnSpPr>
          <p:nvPr/>
        </p:nvCxnSpPr>
        <p:spPr>
          <a:xfrm flipH="1">
            <a:off x="4382867" y="5731162"/>
            <a:ext cx="1110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028AEB0-69E8-C3EB-02A4-AC609A5AC510}"/>
              </a:ext>
            </a:extLst>
          </p:cNvPr>
          <p:cNvSpPr/>
          <p:nvPr/>
        </p:nvSpPr>
        <p:spPr>
          <a:xfrm>
            <a:off x="5603688" y="3948511"/>
            <a:ext cx="2009520" cy="285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D14DCF9-69F8-6F11-8439-5209A85E503F}"/>
              </a:ext>
            </a:extLst>
          </p:cNvPr>
          <p:cNvSpPr txBox="1"/>
          <p:nvPr/>
        </p:nvSpPr>
        <p:spPr>
          <a:xfrm>
            <a:off x="5820838" y="4006387"/>
            <a:ext cx="161102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F</a:t>
            </a:r>
            <a:r>
              <a:rPr lang="en-US" baseline="-25000" dirty="0">
                <a:solidFill>
                  <a:schemeClr val="bg1"/>
                </a:solidFill>
              </a:rPr>
              <a:t>PSC</a:t>
            </a:r>
          </a:p>
          <a:p>
            <a:pPr algn="ctr"/>
            <a:endParaRPr lang="en-US" baseline="-250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Advance State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Trapdoor Solve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Solve</a:t>
            </a:r>
            <a:endParaRPr lang="en-US" baseline="-25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Verify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13" grpId="0"/>
      <p:bldP spid="33" grpId="0"/>
      <p:bldP spid="49" grpId="0" animBg="1"/>
      <p:bldP spid="54" grpId="0"/>
      <p:bldP spid="17" grpId="0"/>
      <p:bldP spid="24" grpId="0"/>
      <p:bldP spid="30" grpId="0"/>
      <p:bldP spid="37" grpId="0"/>
      <p:bldP spid="56" grpId="0"/>
      <p:bldP spid="58" grpId="0"/>
      <p:bldP spid="61" grpId="0" animBg="1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1518</Words>
  <Application>Microsoft Macintosh PowerPoint</Application>
  <PresentationFormat>Widescreen</PresentationFormat>
  <Paragraphs>206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CRAFT: Composable Randomness Beacons and Output-Independent Abort MPC From Time</vt:lpstr>
      <vt:lpstr>Agenda</vt:lpstr>
      <vt:lpstr>Introduction</vt:lpstr>
      <vt:lpstr>Introduction</vt:lpstr>
      <vt:lpstr>Our Contributions</vt:lpstr>
      <vt:lpstr>Related works</vt:lpstr>
      <vt:lpstr>TARDIS model of Abstract Composable Time</vt:lpstr>
      <vt:lpstr>Modeling Provable Sequential Computations in UC</vt:lpstr>
      <vt:lpstr>Modeling Provable Sequential Computations in UC</vt:lpstr>
      <vt:lpstr>Our UC VDF Construction</vt:lpstr>
      <vt:lpstr>Our UC PV TLP Construction</vt:lpstr>
      <vt:lpstr>Output Independent Abort, Beacons and MPC</vt:lpstr>
      <vt:lpstr>Efficient Randomness Beacons from PV TLPs</vt:lpstr>
      <vt:lpstr>Open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Flying TARDIS with CRAFT, or How to Become a UC Timelord</dc:title>
  <dc:creator>Bernardo Machado David</dc:creator>
  <cp:lastModifiedBy>Ravi Kishore Vasala</cp:lastModifiedBy>
  <cp:revision>76</cp:revision>
  <dcterms:created xsi:type="dcterms:W3CDTF">2020-05-11T22:01:56Z</dcterms:created>
  <dcterms:modified xsi:type="dcterms:W3CDTF">2023-05-09T02:46:43Z</dcterms:modified>
</cp:coreProperties>
</file>