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3" r:id="rId3"/>
    <p:sldId id="528" r:id="rId4"/>
    <p:sldId id="268" r:id="rId5"/>
    <p:sldId id="269" r:id="rId6"/>
    <p:sldId id="569" r:id="rId7"/>
    <p:sldId id="271" r:id="rId8"/>
    <p:sldId id="409" r:id="rId9"/>
    <p:sldId id="524" r:id="rId10"/>
    <p:sldId id="525" r:id="rId11"/>
    <p:sldId id="526" r:id="rId12"/>
    <p:sldId id="584" r:id="rId13"/>
    <p:sldId id="585" r:id="rId14"/>
    <p:sldId id="575" r:id="rId15"/>
    <p:sldId id="579" r:id="rId16"/>
    <p:sldId id="580" r:id="rId17"/>
    <p:sldId id="581" r:id="rId18"/>
    <p:sldId id="573" r:id="rId19"/>
    <p:sldId id="577" r:id="rId20"/>
    <p:sldId id="578" r:id="rId21"/>
    <p:sldId id="586" r:id="rId22"/>
    <p:sldId id="582" r:id="rId23"/>
    <p:sldId id="58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1"/>
    <p:restoredTop sz="94556"/>
  </p:normalViewPr>
  <p:slideViewPr>
    <p:cSldViewPr snapToGrid="0">
      <p:cViewPr varScale="1">
        <p:scale>
          <a:sx n="114" d="100"/>
          <a:sy n="114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F4D2-789B-9A4E-B4A6-533A8919E788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47D7-C2D2-A740-8678-A76982204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5AB44-1A9B-8043-99C2-277E0863BD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28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C47D7-C2D2-A740-8678-A769822040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45F7-D0FE-2A4F-949F-5A0FB707F2B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23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45F7-D0FE-2A4F-949F-5A0FB707F2B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40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45F7-D0FE-2A4F-949F-5A0FB707F2B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96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45F7-D0FE-2A4F-949F-5A0FB707F2B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0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45F7-D0FE-2A4F-949F-5A0FB707F2B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4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C47D7-C2D2-A740-8678-A76982204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C47D7-C2D2-A740-8678-A76982204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C47D7-C2D2-A740-8678-A76982204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9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04BA-B624-52FA-E69F-CB7AA080A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84901-650F-4DD3-26BA-4DCEB5D27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B2CB4-42FF-25BF-49BD-295A12D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51CE-4CAD-683C-D0DE-D325E25C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4EB9-D8B8-4E1F-D10E-18FA7577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BF11-DA27-CCFF-9F85-25F33798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7A22E-8E7F-8CC6-C946-24337A841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17901-ADFA-4EA9-EF87-FEAC550F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C304C-0BE3-427D-85F1-ECA2CFA1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4707C-70ED-E70A-28BD-4D1BDB6E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0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5376-33AB-0F9A-0A13-1E7F3FD81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7ECAC-8A8D-78FC-409F-A94E3E4A6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BCE3-60A2-6873-A2EB-8624D1B1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D4DF3-4FCF-3E2F-C370-0637DA4A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7939E-7FB6-13C0-31D6-2D1A84EA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2EFE-D475-F1CF-750F-18FBFCB2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D5F7-BD8C-BCC5-4E07-2FDFB6310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36C7C-FA20-5C50-729A-5F92C1F9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E9AC4-342D-B137-B242-1148335D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0559-4E91-4ACA-57D5-6544841C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F421-CAD7-66B9-D9CD-C2F62555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12543-0AA5-A37B-8FCF-ED0AF1A2E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F14FC-A1FF-DEF2-B587-3D582F9A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662A-DFFB-18C6-BBD6-3308823A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E27E7-DAAB-1E28-96E2-B27ACA12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2E9-2780-854A-597A-B0A097C2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8F38-146E-079B-AD49-2922092C0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8CF9D-C47E-F240-2CEE-FA8874F7F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8E1E-FC3B-C1A0-4536-592D7909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C4C4F-302C-F026-ACC2-2B7D6D07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D4D1A-4E20-68EF-FA8E-CBCAC2EC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8B29-EC59-45DC-5B43-C50C0124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028CB-5111-B5D7-62C6-E043B6285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35499-2A5F-EEC5-3282-0F77ECE9A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1AE78-EFFE-9997-CAE2-0AFE33A6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FBB87-FF48-119E-6A40-9418A5DF8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FA64E-6A48-9D7A-5007-6B320E9D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DF283-853A-82AF-DA39-7417E279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0E755-C5FD-DF3F-5BBB-9DEDAA60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BAC0-FFCB-0554-2B07-BA1E6DA5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C71C6-B0F1-BA74-1021-3FC36750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8ECE7-72D6-38C7-B4C0-55D72A1A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1939C-0943-77D7-3BCC-C4E91937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5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A5EEF-FC18-6771-A15B-ACC6D528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5F124-647F-682D-A5C5-581F3122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D401F-CE5F-F514-6C28-DC9193EA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8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B514-5FD8-8E66-95CB-A146B6C9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D7A19-9C7E-5373-312F-09395441F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1580E-A6F6-13E9-3BF9-AE2869B88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8BC31-02DE-DE17-E842-3231A46F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AB7BC-5831-3DBD-8DFA-B67856C1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3B21-2607-05DC-BD66-7A3C985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D389-AC3D-7FD6-43EE-AC5922D6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DE586-5BB9-0901-E684-6F7DED974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89B83-296A-B36F-E47E-294DDFD0D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DE67E-E288-8B7E-5969-0358B5BA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8F6A-8D75-F2A4-4D05-EDD54B73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16630-8D89-BB03-7218-D86CE1D8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3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6B342-28F8-2A82-331B-B9370E8C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1CF86-E65C-3439-E976-E472E108E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27F1F-2EBA-0242-DA30-FFD050275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C6F0-EA0E-4B44-A139-44CE04EEB8CB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0F12-4418-D896-C3D6-046B4CDAA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7CBD2-C638-459D-39DF-E83C3181C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3A38-FA2F-814D-86F5-8CF65F37D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9.png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20.png"/><Relationship Id="rId28" Type="http://schemas.openxmlformats.org/officeDocument/2006/relationships/image" Target="../media/image5.png"/><Relationship Id="rId10" Type="http://schemas.openxmlformats.org/officeDocument/2006/relationships/image" Target="../media/image18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8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21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../media/image22.png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3.png"/><Relationship Id="rId30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image" Target="../media/image29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image" Target="../media/image29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60.png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591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8" Type="http://schemas.openxmlformats.org/officeDocument/2006/relationships/image" Target="../media/image67.png"/><Relationship Id="rId3" Type="http://schemas.openxmlformats.org/officeDocument/2006/relationships/image" Target="../media/image370.png"/><Relationship Id="rId21" Type="http://schemas.openxmlformats.org/officeDocument/2006/relationships/image" Target="../media/image70.png"/><Relationship Id="rId7" Type="http://schemas.openxmlformats.org/officeDocument/2006/relationships/image" Target="../media/image410.png"/><Relationship Id="rId12" Type="http://schemas.openxmlformats.org/officeDocument/2006/relationships/image" Target="../media/image64.png"/><Relationship Id="rId17" Type="http://schemas.openxmlformats.org/officeDocument/2006/relationships/image" Target="../media/image66.png"/><Relationship Id="rId2" Type="http://schemas.openxmlformats.org/officeDocument/2006/relationships/image" Target="../media/image360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63.png"/><Relationship Id="rId5" Type="http://schemas.openxmlformats.org/officeDocument/2006/relationships/image" Target="../media/image390.png"/><Relationship Id="rId15" Type="http://schemas.openxmlformats.org/officeDocument/2006/relationships/image" Target="../media/image490.png"/><Relationship Id="rId23" Type="http://schemas.openxmlformats.org/officeDocument/2006/relationships/image" Target="../media/image71.png"/><Relationship Id="rId10" Type="http://schemas.openxmlformats.org/officeDocument/2006/relationships/image" Target="../media/image62.png"/><Relationship Id="rId19" Type="http://schemas.openxmlformats.org/officeDocument/2006/relationships/image" Target="../media/image68.png"/><Relationship Id="rId4" Type="http://schemas.openxmlformats.org/officeDocument/2006/relationships/image" Target="../media/image380.png"/><Relationship Id="rId9" Type="http://schemas.openxmlformats.org/officeDocument/2006/relationships/image" Target="../media/image61.png"/><Relationship Id="rId14" Type="http://schemas.openxmlformats.org/officeDocument/2006/relationships/image" Target="../media/image480.png"/><Relationship Id="rId22" Type="http://schemas.openxmlformats.org/officeDocument/2006/relationships/image" Target="../media/image70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1.png"/><Relationship Id="rId18" Type="http://schemas.openxmlformats.org/officeDocument/2006/relationships/image" Target="../media/image19.png"/><Relationship Id="rId26" Type="http://schemas.openxmlformats.org/officeDocument/2006/relationships/image" Target="../media/image441.png"/><Relationship Id="rId39" Type="http://schemas.openxmlformats.org/officeDocument/2006/relationships/image" Target="../media/image571.png"/><Relationship Id="rId21" Type="http://schemas.openxmlformats.org/officeDocument/2006/relationships/image" Target="../media/image391.png"/><Relationship Id="rId34" Type="http://schemas.openxmlformats.org/officeDocument/2006/relationships/image" Target="../media/image521.png"/><Relationship Id="rId42" Type="http://schemas.openxmlformats.org/officeDocument/2006/relationships/image" Target="../media/image600.png"/><Relationship Id="rId47" Type="http://schemas.openxmlformats.org/officeDocument/2006/relationships/image" Target="../media/image650.png"/><Relationship Id="rId50" Type="http://schemas.openxmlformats.org/officeDocument/2006/relationships/image" Target="../media/image680.png"/><Relationship Id="rId7" Type="http://schemas.openxmlformats.org/officeDocument/2006/relationships/image" Target="../media/image27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0.png"/><Relationship Id="rId29" Type="http://schemas.openxmlformats.org/officeDocument/2006/relationships/image" Target="../media/image471.png"/><Relationship Id="rId11" Type="http://schemas.openxmlformats.org/officeDocument/2006/relationships/image" Target="../media/image301.png"/><Relationship Id="rId24" Type="http://schemas.openxmlformats.org/officeDocument/2006/relationships/image" Target="../media/image421.png"/><Relationship Id="rId32" Type="http://schemas.openxmlformats.org/officeDocument/2006/relationships/image" Target="../media/image501.png"/><Relationship Id="rId37" Type="http://schemas.openxmlformats.org/officeDocument/2006/relationships/image" Target="../media/image551.png"/><Relationship Id="rId40" Type="http://schemas.openxmlformats.org/officeDocument/2006/relationships/image" Target="../media/image581.png"/><Relationship Id="rId45" Type="http://schemas.openxmlformats.org/officeDocument/2006/relationships/image" Target="../media/image630.png"/><Relationship Id="rId53" Type="http://schemas.openxmlformats.org/officeDocument/2006/relationships/image" Target="../media/image710.png"/><Relationship Id="rId5" Type="http://schemas.openxmlformats.org/officeDocument/2006/relationships/image" Target="../media/image261.png"/><Relationship Id="rId10" Type="http://schemas.openxmlformats.org/officeDocument/2006/relationships/image" Target="../media/image18.png"/><Relationship Id="rId19" Type="http://schemas.openxmlformats.org/officeDocument/2006/relationships/image" Target="../media/image371.png"/><Relationship Id="rId31" Type="http://schemas.openxmlformats.org/officeDocument/2006/relationships/image" Target="../media/image491.png"/><Relationship Id="rId44" Type="http://schemas.openxmlformats.org/officeDocument/2006/relationships/image" Target="../media/image620.png"/><Relationship Id="rId52" Type="http://schemas.openxmlformats.org/officeDocument/2006/relationships/image" Target="../media/image700.png"/><Relationship Id="rId4" Type="http://schemas.openxmlformats.org/officeDocument/2006/relationships/image" Target="../media/image251.png"/><Relationship Id="rId9" Type="http://schemas.openxmlformats.org/officeDocument/2006/relationships/image" Target="../media/image291.png"/><Relationship Id="rId14" Type="http://schemas.openxmlformats.org/officeDocument/2006/relationships/image" Target="../media/image331.png"/><Relationship Id="rId22" Type="http://schemas.openxmlformats.org/officeDocument/2006/relationships/image" Target="../media/image401.png"/><Relationship Id="rId27" Type="http://schemas.openxmlformats.org/officeDocument/2006/relationships/image" Target="../media/image451.png"/><Relationship Id="rId30" Type="http://schemas.openxmlformats.org/officeDocument/2006/relationships/image" Target="../media/image481.png"/><Relationship Id="rId35" Type="http://schemas.openxmlformats.org/officeDocument/2006/relationships/image" Target="../media/image531.png"/><Relationship Id="rId43" Type="http://schemas.openxmlformats.org/officeDocument/2006/relationships/image" Target="../media/image610.png"/><Relationship Id="rId48" Type="http://schemas.openxmlformats.org/officeDocument/2006/relationships/image" Target="../media/image660.png"/><Relationship Id="rId8" Type="http://schemas.openxmlformats.org/officeDocument/2006/relationships/image" Target="../media/image281.png"/><Relationship Id="rId51" Type="http://schemas.openxmlformats.org/officeDocument/2006/relationships/image" Target="../media/image690.png"/><Relationship Id="rId3" Type="http://schemas.openxmlformats.org/officeDocument/2006/relationships/image" Target="../media/image241.png"/><Relationship Id="rId12" Type="http://schemas.openxmlformats.org/officeDocument/2006/relationships/image" Target="../media/image311.png"/><Relationship Id="rId17" Type="http://schemas.openxmlformats.org/officeDocument/2006/relationships/image" Target="../media/image361.png"/><Relationship Id="rId25" Type="http://schemas.openxmlformats.org/officeDocument/2006/relationships/image" Target="../media/image431.png"/><Relationship Id="rId33" Type="http://schemas.openxmlformats.org/officeDocument/2006/relationships/image" Target="../media/image511.png"/><Relationship Id="rId38" Type="http://schemas.openxmlformats.org/officeDocument/2006/relationships/image" Target="../media/image561.png"/><Relationship Id="rId46" Type="http://schemas.openxmlformats.org/officeDocument/2006/relationships/image" Target="../media/image640.png"/><Relationship Id="rId20" Type="http://schemas.openxmlformats.org/officeDocument/2006/relationships/image" Target="../media/image381.png"/><Relationship Id="rId41" Type="http://schemas.openxmlformats.org/officeDocument/2006/relationships/image" Target="../media/image590.png"/><Relationship Id="rId5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5" Type="http://schemas.openxmlformats.org/officeDocument/2006/relationships/image" Target="../media/image341.png"/><Relationship Id="rId23" Type="http://schemas.openxmlformats.org/officeDocument/2006/relationships/image" Target="../media/image411.png"/><Relationship Id="rId28" Type="http://schemas.openxmlformats.org/officeDocument/2006/relationships/image" Target="../media/image461.png"/><Relationship Id="rId36" Type="http://schemas.openxmlformats.org/officeDocument/2006/relationships/image" Target="../media/image541.png"/><Relationship Id="rId49" Type="http://schemas.openxmlformats.org/officeDocument/2006/relationships/image" Target="../media/image67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1.png"/><Relationship Id="rId18" Type="http://schemas.openxmlformats.org/officeDocument/2006/relationships/image" Target="../media/image371.png"/><Relationship Id="rId26" Type="http://schemas.openxmlformats.org/officeDocument/2006/relationships/image" Target="../media/image451.png"/><Relationship Id="rId39" Type="http://schemas.openxmlformats.org/officeDocument/2006/relationships/image" Target="../media/image581.png"/><Relationship Id="rId21" Type="http://schemas.openxmlformats.org/officeDocument/2006/relationships/image" Target="../media/image401.png"/><Relationship Id="rId34" Type="http://schemas.openxmlformats.org/officeDocument/2006/relationships/image" Target="../media/image531.png"/><Relationship Id="rId42" Type="http://schemas.openxmlformats.org/officeDocument/2006/relationships/image" Target="../media/image610.png"/><Relationship Id="rId47" Type="http://schemas.openxmlformats.org/officeDocument/2006/relationships/image" Target="../media/image660.png"/><Relationship Id="rId50" Type="http://schemas.openxmlformats.org/officeDocument/2006/relationships/image" Target="../media/image690.png"/><Relationship Id="rId7" Type="http://schemas.openxmlformats.org/officeDocument/2006/relationships/image" Target="../media/image281.png"/><Relationship Id="rId2" Type="http://schemas.openxmlformats.org/officeDocument/2006/relationships/image" Target="../media/image241.png"/><Relationship Id="rId16" Type="http://schemas.openxmlformats.org/officeDocument/2006/relationships/image" Target="../media/image361.png"/><Relationship Id="rId29" Type="http://schemas.openxmlformats.org/officeDocument/2006/relationships/image" Target="../media/image481.png"/><Relationship Id="rId11" Type="http://schemas.openxmlformats.org/officeDocument/2006/relationships/image" Target="../media/image311.png"/><Relationship Id="rId24" Type="http://schemas.openxmlformats.org/officeDocument/2006/relationships/image" Target="../media/image431.png"/><Relationship Id="rId32" Type="http://schemas.openxmlformats.org/officeDocument/2006/relationships/image" Target="../media/image511.png"/><Relationship Id="rId37" Type="http://schemas.openxmlformats.org/officeDocument/2006/relationships/image" Target="../media/image561.png"/><Relationship Id="rId40" Type="http://schemas.openxmlformats.org/officeDocument/2006/relationships/image" Target="../media/image590.png"/><Relationship Id="rId45" Type="http://schemas.openxmlformats.org/officeDocument/2006/relationships/image" Target="../media/image640.png"/><Relationship Id="rId53" Type="http://schemas.openxmlformats.org/officeDocument/2006/relationships/image" Target="../media/image72.png"/><Relationship Id="rId5" Type="http://schemas.openxmlformats.org/officeDocument/2006/relationships/image" Target="../media/image171.png"/><Relationship Id="rId10" Type="http://schemas.openxmlformats.org/officeDocument/2006/relationships/image" Target="../media/image301.png"/><Relationship Id="rId19" Type="http://schemas.openxmlformats.org/officeDocument/2006/relationships/image" Target="../media/image381.png"/><Relationship Id="rId31" Type="http://schemas.openxmlformats.org/officeDocument/2006/relationships/image" Target="../media/image501.png"/><Relationship Id="rId44" Type="http://schemas.openxmlformats.org/officeDocument/2006/relationships/image" Target="../media/image630.png"/><Relationship Id="rId52" Type="http://schemas.openxmlformats.org/officeDocument/2006/relationships/image" Target="../media/image710.png"/><Relationship Id="rId4" Type="http://schemas.openxmlformats.org/officeDocument/2006/relationships/image" Target="../media/image261.png"/><Relationship Id="rId9" Type="http://schemas.openxmlformats.org/officeDocument/2006/relationships/image" Target="../media/image18.png"/><Relationship Id="rId14" Type="http://schemas.openxmlformats.org/officeDocument/2006/relationships/image" Target="../media/image341.png"/><Relationship Id="rId22" Type="http://schemas.openxmlformats.org/officeDocument/2006/relationships/image" Target="../media/image411.png"/><Relationship Id="rId27" Type="http://schemas.openxmlformats.org/officeDocument/2006/relationships/image" Target="../media/image461.png"/><Relationship Id="rId30" Type="http://schemas.openxmlformats.org/officeDocument/2006/relationships/image" Target="../media/image491.png"/><Relationship Id="rId35" Type="http://schemas.openxmlformats.org/officeDocument/2006/relationships/image" Target="../media/image541.png"/><Relationship Id="rId43" Type="http://schemas.openxmlformats.org/officeDocument/2006/relationships/image" Target="../media/image620.png"/><Relationship Id="rId48" Type="http://schemas.openxmlformats.org/officeDocument/2006/relationships/image" Target="../media/image670.png"/><Relationship Id="rId8" Type="http://schemas.openxmlformats.org/officeDocument/2006/relationships/image" Target="../media/image291.png"/><Relationship Id="rId51" Type="http://schemas.openxmlformats.org/officeDocument/2006/relationships/image" Target="../media/image700.png"/><Relationship Id="rId3" Type="http://schemas.openxmlformats.org/officeDocument/2006/relationships/image" Target="../media/image251.png"/><Relationship Id="rId12" Type="http://schemas.openxmlformats.org/officeDocument/2006/relationships/image" Target="../media/image321.png"/><Relationship Id="rId17" Type="http://schemas.openxmlformats.org/officeDocument/2006/relationships/image" Target="../media/image19.png"/><Relationship Id="rId25" Type="http://schemas.openxmlformats.org/officeDocument/2006/relationships/image" Target="../media/image441.png"/><Relationship Id="rId33" Type="http://schemas.openxmlformats.org/officeDocument/2006/relationships/image" Target="../media/image521.png"/><Relationship Id="rId38" Type="http://schemas.openxmlformats.org/officeDocument/2006/relationships/image" Target="../media/image571.png"/><Relationship Id="rId46" Type="http://schemas.openxmlformats.org/officeDocument/2006/relationships/image" Target="../media/image650.png"/><Relationship Id="rId20" Type="http://schemas.openxmlformats.org/officeDocument/2006/relationships/image" Target="../media/image391.png"/><Relationship Id="rId41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5" Type="http://schemas.openxmlformats.org/officeDocument/2006/relationships/image" Target="../media/image350.png"/><Relationship Id="rId23" Type="http://schemas.openxmlformats.org/officeDocument/2006/relationships/image" Target="../media/image421.png"/><Relationship Id="rId28" Type="http://schemas.openxmlformats.org/officeDocument/2006/relationships/image" Target="../media/image471.png"/><Relationship Id="rId36" Type="http://schemas.openxmlformats.org/officeDocument/2006/relationships/image" Target="../media/image551.png"/><Relationship Id="rId49" Type="http://schemas.openxmlformats.org/officeDocument/2006/relationships/image" Target="../media/image6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3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NULL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1.png"/><Relationship Id="rId7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62.png"/><Relationship Id="rId10" Type="http://schemas.openxmlformats.org/officeDocument/2006/relationships/image" Target="NULL"/><Relationship Id="rId4" Type="http://schemas.openxmlformats.org/officeDocument/2006/relationships/image" Target="../media/image152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161.png"/><Relationship Id="rId10" Type="http://schemas.openxmlformats.org/officeDocument/2006/relationships/image" Target="../media/image151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F86A5-B590-6C47-9A34-6FAA356A7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351" y="976623"/>
            <a:ext cx="10297297" cy="3194744"/>
          </a:xfrm>
        </p:spPr>
        <p:txBody>
          <a:bodyPr>
            <a:normAutofit/>
          </a:bodyPr>
          <a:lstStyle/>
          <a:p>
            <a:r>
              <a:rPr lang="en-GB" sz="6600" dirty="0"/>
              <a:t>Extendable Threshold Ring Signatures with Enhanced Anonymity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EEEE08-77ED-554F-B17B-B789D352045E}"/>
              </a:ext>
            </a:extLst>
          </p:cNvPr>
          <p:cNvSpPr txBox="1"/>
          <p:nvPr/>
        </p:nvSpPr>
        <p:spPr>
          <a:xfrm>
            <a:off x="2269672" y="4542026"/>
            <a:ext cx="748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Gennaro Avitabile</a:t>
            </a:r>
            <a:r>
              <a:rPr lang="it-IT" sz="24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	</a:t>
            </a:r>
            <a:r>
              <a:rPr lang="it-IT" sz="2400" dirty="0"/>
              <a:t>Vincenzo Botta</a:t>
            </a:r>
            <a:r>
              <a:rPr lang="it-IT" sz="2400" baseline="30000" dirty="0"/>
              <a:t>2	</a:t>
            </a:r>
            <a:r>
              <a:rPr lang="it-IT" sz="2400" dirty="0"/>
              <a:t>Dario Fiore</a:t>
            </a:r>
            <a:r>
              <a:rPr lang="it-IT" sz="2400" baseline="30000" dirty="0"/>
              <a:t>1</a:t>
            </a:r>
            <a:r>
              <a:rPr lang="it-IT" sz="2400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C084D2-44CC-EB4B-9B1A-E0B7A218AAEF}"/>
              </a:ext>
            </a:extLst>
          </p:cNvPr>
          <p:cNvSpPr txBox="1"/>
          <p:nvPr/>
        </p:nvSpPr>
        <p:spPr>
          <a:xfrm>
            <a:off x="2269672" y="5374351"/>
            <a:ext cx="75927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Both"/>
            </a:pPr>
            <a:r>
              <a:rPr lang="en-GB" sz="2000" dirty="0"/>
              <a:t>IMDEA Software Institute (Madrid, Spain)</a:t>
            </a:r>
          </a:p>
          <a:p>
            <a:pPr marL="342900" indent="-342900" algn="ctr">
              <a:buAutoNum type="arabicParenBoth"/>
            </a:pPr>
            <a:r>
              <a:rPr lang="en-GB" sz="2000" dirty="0"/>
              <a:t>University of Warsaw (Warsaw, Poland)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2F736E-E814-C008-E9F8-2F64AC77B529}"/>
              </a:ext>
            </a:extLst>
          </p:cNvPr>
          <p:cNvSpPr txBox="1"/>
          <p:nvPr/>
        </p:nvSpPr>
        <p:spPr>
          <a:xfrm>
            <a:off x="3810000" y="498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896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C564-B94A-AA50-081E-EDE3DDF3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Extendable NIWI (ENIWI)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900414-FDBD-5F42-C43C-C2C13CCDE664}"/>
                  </a:ext>
                </a:extLst>
              </p:cNvPr>
              <p:cNvSpPr/>
              <p:nvPr/>
            </p:nvSpPr>
            <p:spPr>
              <a:xfrm>
                <a:off x="1059543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900414-FDBD-5F42-C43C-C2C13CCDE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2273036"/>
                <a:ext cx="624115" cy="333829"/>
              </a:xfrm>
              <a:prstGeom prst="rect">
                <a:avLst/>
              </a:prstGeom>
              <a:blipFill>
                <a:blip r:embed="rId3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35BF00-7F9B-22B6-7BDD-AB341686CD85}"/>
                  </a:ext>
                </a:extLst>
              </p:cNvPr>
              <p:cNvSpPr/>
              <p:nvPr/>
            </p:nvSpPr>
            <p:spPr>
              <a:xfrm>
                <a:off x="1756229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35BF00-7F9B-22B6-7BDD-AB341686C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9" y="2273036"/>
                <a:ext cx="624115" cy="333829"/>
              </a:xfrm>
              <a:prstGeom prst="rect">
                <a:avLst/>
              </a:prstGeom>
              <a:blipFill>
                <a:blip r:embed="rId4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397B41-6319-0C51-AE94-73C6DF8689B8}"/>
                  </a:ext>
                </a:extLst>
              </p:cNvPr>
              <p:cNvSpPr/>
              <p:nvPr/>
            </p:nvSpPr>
            <p:spPr>
              <a:xfrm>
                <a:off x="2452915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397B41-6319-0C51-AE94-73C6DF868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5" y="2273036"/>
                <a:ext cx="624115" cy="333829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ABDC3-34A0-9CD0-5114-099373BE8344}"/>
                  </a:ext>
                </a:extLst>
              </p:cNvPr>
              <p:cNvSpPr txBox="1"/>
              <p:nvPr/>
            </p:nvSpPr>
            <p:spPr>
              <a:xfrm>
                <a:off x="1381606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ABDC3-34A0-9CD0-5114-099373BE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06" y="1810904"/>
                <a:ext cx="1357086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8BE3B7-2E77-F61C-5A11-060403BBDA9C}"/>
                  </a:ext>
                </a:extLst>
              </p:cNvPr>
              <p:cNvSpPr/>
              <p:nvPr/>
            </p:nvSpPr>
            <p:spPr>
              <a:xfrm>
                <a:off x="4671876" y="2275228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8BE3B7-2E77-F61C-5A11-060403BBD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76" y="2275228"/>
                <a:ext cx="624115" cy="333829"/>
              </a:xfrm>
              <a:prstGeom prst="rect">
                <a:avLst/>
              </a:prstGeom>
              <a:blipFill>
                <a:blip r:embed="rId7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30CF73-DD33-B4B2-172C-81D4D178000E}"/>
                  </a:ext>
                </a:extLst>
              </p:cNvPr>
              <p:cNvSpPr/>
              <p:nvPr/>
            </p:nvSpPr>
            <p:spPr>
              <a:xfrm>
                <a:off x="5367716" y="2275228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30CF73-DD33-B4B2-172C-81D4D1780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16" y="2275228"/>
                <a:ext cx="624115" cy="333829"/>
              </a:xfrm>
              <a:prstGeom prst="rect">
                <a:avLst/>
              </a:prstGeom>
              <a:blipFill>
                <a:blip r:embed="rId8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A393DBE-28DB-6946-954A-18102A3D7065}"/>
                  </a:ext>
                </a:extLst>
              </p:cNvPr>
              <p:cNvSpPr/>
              <p:nvPr/>
            </p:nvSpPr>
            <p:spPr>
              <a:xfrm>
                <a:off x="6064402" y="2275228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A393DBE-28DB-6946-954A-18102A3D7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2" y="2275228"/>
                <a:ext cx="624115" cy="333829"/>
              </a:xfrm>
              <a:prstGeom prst="rect">
                <a:avLst/>
              </a:prstGeom>
              <a:blipFill>
                <a:blip r:embed="rId9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B31C29-D412-AEAC-2BB9-0911D436C7D8}"/>
                  </a:ext>
                </a:extLst>
              </p:cNvPr>
              <p:cNvSpPr txBox="1"/>
              <p:nvPr/>
            </p:nvSpPr>
            <p:spPr>
              <a:xfrm>
                <a:off x="5442298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B31C29-D412-AEAC-2BB9-0911D436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298" y="1810904"/>
                <a:ext cx="1357086" cy="369332"/>
              </a:xfrm>
              <a:prstGeom prst="rect">
                <a:avLst/>
              </a:prstGeom>
              <a:blipFill>
                <a:blip r:embed="rId10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77938D-697F-3278-310F-469833DB0073}"/>
                  </a:ext>
                </a:extLst>
              </p:cNvPr>
              <p:cNvSpPr/>
              <p:nvPr/>
            </p:nvSpPr>
            <p:spPr>
              <a:xfrm>
                <a:off x="6761088" y="2273275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77938D-697F-3278-310F-469833DB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88" y="2273275"/>
                <a:ext cx="624115" cy="333829"/>
              </a:xfrm>
              <a:prstGeom prst="rect">
                <a:avLst/>
              </a:prstGeom>
              <a:blipFill>
                <a:blip r:embed="rId11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66D3DD-ECAC-61B1-13DA-18DB0CC0F4E9}"/>
              </a:ext>
            </a:extLst>
          </p:cNvPr>
          <p:cNvCxnSpPr>
            <a:cxnSpLocks/>
          </p:cNvCxnSpPr>
          <p:nvPr/>
        </p:nvCxnSpPr>
        <p:spPr>
          <a:xfrm>
            <a:off x="3280229" y="2437784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960269-F4E9-9263-6E1B-6209D1DCBEFA}"/>
                  </a:ext>
                </a:extLst>
              </p:cNvPr>
              <p:cNvSpPr txBox="1"/>
              <p:nvPr/>
            </p:nvSpPr>
            <p:spPr>
              <a:xfrm>
                <a:off x="3082574" y="2068452"/>
                <a:ext cx="1499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Extend(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960269-F4E9-9263-6E1B-6209D1DCB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74" y="2068452"/>
                <a:ext cx="1499238" cy="369332"/>
              </a:xfrm>
              <a:prstGeom prst="rect">
                <a:avLst/>
              </a:prstGeom>
              <a:blipFill>
                <a:blip r:embed="rId12"/>
                <a:stretch>
                  <a:fillRect l="-336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2602DB-4F6B-DE33-7097-64E6FD4F6B18}"/>
              </a:ext>
            </a:extLst>
          </p:cNvPr>
          <p:cNvCxnSpPr>
            <a:cxnSpLocks/>
          </p:cNvCxnSpPr>
          <p:nvPr/>
        </p:nvCxnSpPr>
        <p:spPr>
          <a:xfrm flipV="1">
            <a:off x="7620002" y="2437784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AC4341-2058-B39D-1488-A2B0767E657A}"/>
                  </a:ext>
                </a:extLst>
              </p:cNvPr>
              <p:cNvSpPr/>
              <p:nvPr/>
            </p:nvSpPr>
            <p:spPr>
              <a:xfrm>
                <a:off x="9220656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AC4341-2058-B39D-1488-A2B0767E6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656" y="2273036"/>
                <a:ext cx="624115" cy="333829"/>
              </a:xfrm>
              <a:prstGeom prst="rect">
                <a:avLst/>
              </a:prstGeom>
              <a:blipFill>
                <a:blip r:embed="rId13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C3ACDD8-FBF1-3E37-634A-1B6EF83CB8F9}"/>
                  </a:ext>
                </a:extLst>
              </p:cNvPr>
              <p:cNvSpPr/>
              <p:nvPr/>
            </p:nvSpPr>
            <p:spPr>
              <a:xfrm>
                <a:off x="9916496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C3ACDD8-FBF1-3E37-634A-1B6EF83CB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496" y="2273036"/>
                <a:ext cx="624115" cy="333829"/>
              </a:xfrm>
              <a:prstGeom prst="rect">
                <a:avLst/>
              </a:prstGeom>
              <a:blipFill>
                <a:blip r:embed="rId14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97E4AE-812D-51C0-79D0-9F0A3684B2CE}"/>
                  </a:ext>
                </a:extLst>
              </p:cNvPr>
              <p:cNvSpPr/>
              <p:nvPr/>
            </p:nvSpPr>
            <p:spPr>
              <a:xfrm>
                <a:off x="10613182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97E4AE-812D-51C0-79D0-9F0A3684B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182" y="2273036"/>
                <a:ext cx="624115" cy="333829"/>
              </a:xfrm>
              <a:prstGeom prst="rect">
                <a:avLst/>
              </a:prstGeom>
              <a:blipFill>
                <a:blip r:embed="rId15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47B76B-27D6-CBDF-5F18-E6A7FDD3A297}"/>
                  </a:ext>
                </a:extLst>
              </p:cNvPr>
              <p:cNvSpPr/>
              <p:nvPr/>
            </p:nvSpPr>
            <p:spPr>
              <a:xfrm>
                <a:off x="11309868" y="228414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47B76B-27D6-CBDF-5F18-E6A7FDD3A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868" y="2284146"/>
                <a:ext cx="624115" cy="3338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85394D-B28B-87CB-2303-8944B7727403}"/>
                  </a:ext>
                </a:extLst>
              </p:cNvPr>
              <p:cNvSpPr txBox="1"/>
              <p:nvPr/>
            </p:nvSpPr>
            <p:spPr>
              <a:xfrm>
                <a:off x="7413492" y="2064149"/>
                <a:ext cx="250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Join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85394D-B28B-87CB-2303-8944B7727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492" y="2064149"/>
                <a:ext cx="2503004" cy="369332"/>
              </a:xfrm>
              <a:prstGeom prst="rect">
                <a:avLst/>
              </a:prstGeom>
              <a:blipFill>
                <a:blip r:embed="rId17"/>
                <a:stretch>
                  <a:fillRect l="-20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424330-AEB1-A5DA-32F6-A2B0B034A83A}"/>
                  </a:ext>
                </a:extLst>
              </p:cNvPr>
              <p:cNvSpPr txBox="1"/>
              <p:nvPr/>
            </p:nvSpPr>
            <p:spPr>
              <a:xfrm>
                <a:off x="9968146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424330-AEB1-A5DA-32F6-A2B0B034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146" y="1810904"/>
                <a:ext cx="1357086" cy="369332"/>
              </a:xfrm>
              <a:prstGeom prst="rect">
                <a:avLst/>
              </a:prstGeom>
              <a:blipFill>
                <a:blip r:embed="rId1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36A1DC98-ED42-9DF7-63E8-1BDC1DCD0470}"/>
              </a:ext>
            </a:extLst>
          </p:cNvPr>
          <p:cNvSpPr txBox="1"/>
          <p:nvPr/>
        </p:nvSpPr>
        <p:spPr>
          <a:xfrm>
            <a:off x="1059543" y="3429000"/>
            <a:ext cx="383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Extended Witness Indistinguishability: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5A56232-7939-5FF2-C0EB-72D5AB9A482D}"/>
                  </a:ext>
                </a:extLst>
              </p:cNvPr>
              <p:cNvSpPr/>
              <p:nvPr/>
            </p:nvSpPr>
            <p:spPr>
              <a:xfrm>
                <a:off x="1389816" y="445356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5A56232-7939-5FF2-C0EB-72D5AB9A4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16" y="4453562"/>
                <a:ext cx="624115" cy="3338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5B5A7AF-AFEC-0DDF-C2F8-572095C7B073}"/>
                  </a:ext>
                </a:extLst>
              </p:cNvPr>
              <p:cNvSpPr/>
              <p:nvPr/>
            </p:nvSpPr>
            <p:spPr>
              <a:xfrm>
                <a:off x="2085656" y="445356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5B5A7AF-AFEC-0DDF-C2F8-572095C7B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56" y="4453562"/>
                <a:ext cx="624115" cy="333829"/>
              </a:xfrm>
              <a:prstGeom prst="rect">
                <a:avLst/>
              </a:prstGeom>
              <a:blipFill>
                <a:blip r:embed="rId20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443FCF-C2C4-780C-D2F5-A3922394A1A9}"/>
                  </a:ext>
                </a:extLst>
              </p:cNvPr>
              <p:cNvSpPr/>
              <p:nvPr/>
            </p:nvSpPr>
            <p:spPr>
              <a:xfrm>
                <a:off x="2782342" y="445356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443FCF-C2C4-780C-D2F5-A3922394A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42" y="4453562"/>
                <a:ext cx="624115" cy="333829"/>
              </a:xfrm>
              <a:prstGeom prst="rect">
                <a:avLst/>
              </a:prstGeom>
              <a:blipFill>
                <a:blip r:embed="rId21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338497-57F2-61F3-F789-A7421522BBC3}"/>
                  </a:ext>
                </a:extLst>
              </p:cNvPr>
              <p:cNvSpPr/>
              <p:nvPr/>
            </p:nvSpPr>
            <p:spPr>
              <a:xfrm>
                <a:off x="3479028" y="446467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338497-57F2-61F3-F789-A7421522B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28" y="4464672"/>
                <a:ext cx="624115" cy="333829"/>
              </a:xfrm>
              <a:prstGeom prst="rect">
                <a:avLst/>
              </a:prstGeom>
              <a:blipFill>
                <a:blip r:embed="rId22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646166-BA40-C071-6A44-48A08361CED9}"/>
                  </a:ext>
                </a:extLst>
              </p:cNvPr>
              <p:cNvSpPr txBox="1"/>
              <p:nvPr/>
            </p:nvSpPr>
            <p:spPr>
              <a:xfrm>
                <a:off x="2137306" y="399143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646166-BA40-C071-6A44-48A08361C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06" y="3991430"/>
                <a:ext cx="1357086" cy="369332"/>
              </a:xfrm>
              <a:prstGeom prst="rect">
                <a:avLst/>
              </a:prstGeom>
              <a:blipFill>
                <a:blip r:embed="rId2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53982C0-CDF3-8E11-6CBF-E2859CC853A8}"/>
                  </a:ext>
                </a:extLst>
              </p:cNvPr>
              <p:cNvSpPr/>
              <p:nvPr/>
            </p:nvSpPr>
            <p:spPr>
              <a:xfrm>
                <a:off x="1389816" y="572672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53982C0-CDF3-8E11-6CBF-E2859CC85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16" y="5726722"/>
                <a:ext cx="624115" cy="333829"/>
              </a:xfrm>
              <a:prstGeom prst="rect">
                <a:avLst/>
              </a:prstGeom>
              <a:blipFill>
                <a:blip r:embed="rId2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3C7AA70-F295-76D5-57CA-499A8FD9CB27}"/>
                  </a:ext>
                </a:extLst>
              </p:cNvPr>
              <p:cNvSpPr/>
              <p:nvPr/>
            </p:nvSpPr>
            <p:spPr>
              <a:xfrm>
                <a:off x="2085656" y="572672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3C7AA70-F295-76D5-57CA-499A8FD9C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56" y="5726722"/>
                <a:ext cx="624115" cy="333829"/>
              </a:xfrm>
              <a:prstGeom prst="rect">
                <a:avLst/>
              </a:prstGeom>
              <a:blipFill>
                <a:blip r:embed="rId25"/>
                <a:stretch>
                  <a:fillRect l="-1923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9BE56A1-8E0C-4B76-CF48-10FAE47E166F}"/>
                  </a:ext>
                </a:extLst>
              </p:cNvPr>
              <p:cNvSpPr/>
              <p:nvPr/>
            </p:nvSpPr>
            <p:spPr>
              <a:xfrm>
                <a:off x="2782342" y="572672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9BE56A1-8E0C-4B76-CF48-10FAE47E1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42" y="5726722"/>
                <a:ext cx="624115" cy="333829"/>
              </a:xfrm>
              <a:prstGeom prst="rect">
                <a:avLst/>
              </a:prstGeom>
              <a:blipFill>
                <a:blip r:embed="rId26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D95BC6-FBC2-F964-83C6-1F63407F71CC}"/>
                  </a:ext>
                </a:extLst>
              </p:cNvPr>
              <p:cNvSpPr/>
              <p:nvPr/>
            </p:nvSpPr>
            <p:spPr>
              <a:xfrm>
                <a:off x="3479028" y="573783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D95BC6-FBC2-F964-83C6-1F63407F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28" y="5737832"/>
                <a:ext cx="624115" cy="333829"/>
              </a:xfrm>
              <a:prstGeom prst="rect">
                <a:avLst/>
              </a:prstGeom>
              <a:blipFill>
                <a:blip r:embed="rId27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7B6E9E3-6E70-40D2-712C-982D096C3DD9}"/>
                  </a:ext>
                </a:extLst>
              </p:cNvPr>
              <p:cNvSpPr txBox="1"/>
              <p:nvPr/>
            </p:nvSpPr>
            <p:spPr>
              <a:xfrm>
                <a:off x="2137306" y="526459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7B6E9E3-6E70-40D2-712C-982D096C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06" y="5264590"/>
                <a:ext cx="1357086" cy="369332"/>
              </a:xfrm>
              <a:prstGeom prst="rect">
                <a:avLst/>
              </a:prstGeom>
              <a:blipFill>
                <a:blip r:embed="rId2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" descr="Smiling Face with Horns Emoji (U+1F608)">
            <a:extLst>
              <a:ext uri="{FF2B5EF4-FFF2-40B4-BE49-F238E27FC236}">
                <a16:creationId xmlns:a16="http://schemas.microsoft.com/office/drawing/2014/main" id="{F56EEFE4-0AFF-5489-E579-DE12C124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706" y="4160511"/>
            <a:ext cx="1125537" cy="1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3,662 Angel Emoji Images, Stock Photos &amp; Vectors | Shutterstock">
            <a:extLst>
              <a:ext uri="{FF2B5EF4-FFF2-40B4-BE49-F238E27FC236}">
                <a16:creationId xmlns:a16="http://schemas.microsoft.com/office/drawing/2014/main" id="{2D645F38-8E5A-1634-2B5D-A84BB4C60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7187" r="17030" b="14464"/>
          <a:stretch/>
        </p:blipFill>
        <p:spPr bwMode="auto">
          <a:xfrm>
            <a:off x="5076111" y="4160510"/>
            <a:ext cx="104473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26F59F7-28B0-FED2-2F2C-B02255708C38}"/>
              </a:ext>
            </a:extLst>
          </p:cNvPr>
          <p:cNvCxnSpPr/>
          <p:nvPr/>
        </p:nvCxnSpPr>
        <p:spPr>
          <a:xfrm flipH="1">
            <a:off x="6294268" y="4595000"/>
            <a:ext cx="2717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1BAD41-8483-8F7B-8880-977ADECDE3B3}"/>
                  </a:ext>
                </a:extLst>
              </p:cNvPr>
              <p:cNvSpPr txBox="1"/>
              <p:nvPr/>
            </p:nvSpPr>
            <p:spPr>
              <a:xfrm>
                <a:off x="5746173" y="4270103"/>
                <a:ext cx="388959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1BAD41-8483-8F7B-8880-977ADECDE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73" y="4270103"/>
                <a:ext cx="3889591" cy="184666"/>
              </a:xfrm>
              <a:prstGeom prst="rect">
                <a:avLst/>
              </a:prstGeom>
              <a:blipFill>
                <a:blip r:embed="rId30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CFC085-B96F-7631-E568-D01893729A30}"/>
                  </a:ext>
                </a:extLst>
              </p:cNvPr>
              <p:cNvSpPr txBox="1"/>
              <p:nvPr/>
            </p:nvSpPr>
            <p:spPr>
              <a:xfrm>
                <a:off x="3864958" y="3848947"/>
                <a:ext cx="344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CFC085-B96F-7631-E568-D0189372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958" y="3848947"/>
                <a:ext cx="344197" cy="276999"/>
              </a:xfrm>
              <a:prstGeom prst="rect">
                <a:avLst/>
              </a:prstGeom>
              <a:blipFill>
                <a:blip r:embed="rId31"/>
                <a:stretch>
                  <a:fillRect l="-7143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8AB11C-B7C4-AD13-CC7B-39E694ADDEF9}"/>
                  </a:ext>
                </a:extLst>
              </p:cNvPr>
              <p:cNvSpPr txBox="1"/>
              <p:nvPr/>
            </p:nvSpPr>
            <p:spPr>
              <a:xfrm>
                <a:off x="3864958" y="5198374"/>
                <a:ext cx="339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8AB11C-B7C4-AD13-CC7B-39E694ADD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958" y="5198374"/>
                <a:ext cx="339259" cy="276999"/>
              </a:xfrm>
              <a:prstGeom prst="rect">
                <a:avLst/>
              </a:prstGeom>
              <a:blipFill>
                <a:blip r:embed="rId32"/>
                <a:stretch>
                  <a:fillRect l="-7143" t="-4348"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C4029FA-808C-8068-8DD9-D64A06084268}"/>
              </a:ext>
            </a:extLst>
          </p:cNvPr>
          <p:cNvCxnSpPr/>
          <p:nvPr/>
        </p:nvCxnSpPr>
        <p:spPr>
          <a:xfrm>
            <a:off x="6294268" y="5109029"/>
            <a:ext cx="2806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D57270-9231-1268-1031-71B21EBCD4C5}"/>
                  </a:ext>
                </a:extLst>
              </p:cNvPr>
              <p:cNvSpPr txBox="1"/>
              <p:nvPr/>
            </p:nvSpPr>
            <p:spPr>
              <a:xfrm>
                <a:off x="6953697" y="4798501"/>
                <a:ext cx="1532984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𝑎𝑢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𝑎𝑢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D57270-9231-1268-1031-71B21EBCD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97" y="4798501"/>
                <a:ext cx="1532984" cy="287964"/>
              </a:xfrm>
              <a:prstGeom prst="rect">
                <a:avLst/>
              </a:prstGeom>
              <a:blipFill>
                <a:blip r:embed="rId33"/>
                <a:stretch>
                  <a:fillRect l="-3279" r="-82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58B6597F-1CE1-7B55-F8DE-EB840BD63BC0}"/>
              </a:ext>
            </a:extLst>
          </p:cNvPr>
          <p:cNvSpPr txBox="1"/>
          <p:nvPr/>
        </p:nvSpPr>
        <p:spPr>
          <a:xfrm>
            <a:off x="4777742" y="5389906"/>
            <a:ext cx="165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random b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0F7B374-42E5-2DFF-76CD-1815E452E8CD}"/>
              </a:ext>
            </a:extLst>
          </p:cNvPr>
          <p:cNvCxnSpPr>
            <a:stCxn id="47" idx="2"/>
          </p:cNvCxnSpPr>
          <p:nvPr/>
        </p:nvCxnSpPr>
        <p:spPr>
          <a:xfrm flipH="1">
            <a:off x="9886474" y="5286048"/>
            <a:ext cx="1" cy="60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66F25D2-CB6B-F3FC-7821-76A50B14428B}"/>
              </a:ext>
            </a:extLst>
          </p:cNvPr>
          <p:cNvSpPr txBox="1"/>
          <p:nvPr/>
        </p:nvSpPr>
        <p:spPr>
          <a:xfrm>
            <a:off x="9748466" y="5934611"/>
            <a:ext cx="41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b’</a:t>
            </a:r>
          </a:p>
        </p:txBody>
      </p:sp>
    </p:spTree>
    <p:extLst>
      <p:ext uri="{BB962C8B-B14F-4D97-AF65-F5344CB8AC3E}">
        <p14:creationId xmlns:p14="http://schemas.microsoft.com/office/powerpoint/2010/main" val="15093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/>
      <p:bldP spid="14" grpId="0" animBg="1"/>
      <p:bldP spid="17" grpId="0"/>
      <p:bldP spid="27" grpId="0" animBg="1"/>
      <p:bldP spid="28" grpId="0" animBg="1"/>
      <p:bldP spid="29" grpId="0" animBg="1"/>
      <p:bldP spid="31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53" grpId="0"/>
      <p:bldP spid="55" grpId="0"/>
      <p:bldP spid="56" grpId="0"/>
      <p:bldP spid="59" grpId="0"/>
      <p:bldP spid="60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DFAF-F82A-3FF5-4629-85D672CF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ETRS from ENIWI + Public 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96F312-7236-1CDC-30DE-B75121925866}"/>
                  </a:ext>
                </a:extLst>
              </p:cNvPr>
              <p:cNvSpPr txBox="1"/>
              <p:nvPr/>
            </p:nvSpPr>
            <p:spPr>
              <a:xfrm>
                <a:off x="838200" y="2176106"/>
                <a:ext cx="520341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96F312-7236-1CDC-30DE-B75121925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6106"/>
                <a:ext cx="5203412" cy="312650"/>
              </a:xfrm>
              <a:prstGeom prst="rect">
                <a:avLst/>
              </a:prstGeom>
              <a:blipFill>
                <a:blip r:embed="rId2"/>
                <a:stretch>
                  <a:fillRect t="-16000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921504-2113-15EB-0747-397CCE0EC563}"/>
              </a:ext>
            </a:extLst>
          </p:cNvPr>
          <p:cNvSpPr txBox="1"/>
          <p:nvPr/>
        </p:nvSpPr>
        <p:spPr>
          <a:xfrm>
            <a:off x="845446" y="1637431"/>
            <a:ext cx="104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Hash(m)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D07440-61D7-18D2-647A-51A5ADCA9812}"/>
              </a:ext>
            </a:extLst>
          </p:cNvPr>
          <p:cNvCxnSpPr>
            <a:stCxn id="5" idx="3"/>
          </p:cNvCxnSpPr>
          <p:nvPr/>
        </p:nvCxnSpPr>
        <p:spPr>
          <a:xfrm>
            <a:off x="1886595" y="1822097"/>
            <a:ext cx="742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15">
                <a:extLst>
                  <a:ext uri="{FF2B5EF4-FFF2-40B4-BE49-F238E27FC236}">
                    <a16:creationId xmlns:a16="http://schemas.microsoft.com/office/drawing/2014/main" id="{7C4DDEEF-99D8-F6EE-2C3C-6D6C13930180}"/>
                  </a:ext>
                </a:extLst>
              </p:cNvPr>
              <p:cNvSpPr txBox="1"/>
              <p:nvPr/>
            </p:nvSpPr>
            <p:spPr>
              <a:xfrm>
                <a:off x="2702149" y="1666911"/>
                <a:ext cx="5147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𝐶𝑅𝑆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CasellaDiTesto 15">
                <a:extLst>
                  <a:ext uri="{FF2B5EF4-FFF2-40B4-BE49-F238E27FC236}">
                    <a16:creationId xmlns:a16="http://schemas.microsoft.com/office/drawing/2014/main" id="{7C4DDEEF-99D8-F6EE-2C3C-6D6C13930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49" y="1666911"/>
                <a:ext cx="514756" cy="307777"/>
              </a:xfrm>
              <a:prstGeom prst="rect">
                <a:avLst/>
              </a:prstGeom>
              <a:blipFill>
                <a:blip r:embed="rId3"/>
                <a:stretch>
                  <a:fillRect l="-9524" r="-952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F33CE8-C842-2853-0C65-1204BEBD797D}"/>
                  </a:ext>
                </a:extLst>
              </p:cNvPr>
              <p:cNvSpPr/>
              <p:nvPr/>
            </p:nvSpPr>
            <p:spPr>
              <a:xfrm>
                <a:off x="1048625" y="3567715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F33CE8-C842-2853-0C65-1204BEBD7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25" y="3567715"/>
                <a:ext cx="624115" cy="333829"/>
              </a:xfrm>
              <a:prstGeom prst="rect">
                <a:avLst/>
              </a:prstGeom>
              <a:blipFill>
                <a:blip r:embed="rId4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DC3AB2-9381-C56F-D691-28522D2E7EE7}"/>
                  </a:ext>
                </a:extLst>
              </p:cNvPr>
              <p:cNvSpPr/>
              <p:nvPr/>
            </p:nvSpPr>
            <p:spPr>
              <a:xfrm>
                <a:off x="1796111" y="3567715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DC3AB2-9381-C56F-D691-28522D2E7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11" y="3567715"/>
                <a:ext cx="624115" cy="333829"/>
              </a:xfrm>
              <a:prstGeom prst="rect">
                <a:avLst/>
              </a:prstGeom>
              <a:blipFill>
                <a:blip r:embed="rId5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4BE56D-660A-B7D4-3830-89684CE0C28D}"/>
                  </a:ext>
                </a:extLst>
              </p:cNvPr>
              <p:cNvSpPr/>
              <p:nvPr/>
            </p:nvSpPr>
            <p:spPr>
              <a:xfrm>
                <a:off x="2543597" y="3567715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4BE56D-660A-B7D4-3830-89684CE0C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97" y="3567715"/>
                <a:ext cx="624115" cy="333829"/>
              </a:xfrm>
              <a:prstGeom prst="rect">
                <a:avLst/>
              </a:prstGeom>
              <a:blipFill>
                <a:blip r:embed="rId6"/>
                <a:stretch>
                  <a:fillRect l="-1923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047BF6-5249-1642-38F9-635E7C983DC1}"/>
                  </a:ext>
                </a:extLst>
              </p:cNvPr>
              <p:cNvSpPr txBox="1"/>
              <p:nvPr/>
            </p:nvSpPr>
            <p:spPr>
              <a:xfrm>
                <a:off x="1472288" y="3105583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047BF6-5249-1642-38F9-635E7C983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288" y="3105583"/>
                <a:ext cx="1357086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61DE5D2-F6B9-9FEC-9584-916D8DA97AEE}"/>
              </a:ext>
            </a:extLst>
          </p:cNvPr>
          <p:cNvSpPr/>
          <p:nvPr/>
        </p:nvSpPr>
        <p:spPr>
          <a:xfrm>
            <a:off x="1048624" y="3515664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07F40C-2FE5-9204-CCCE-9F971CBFDB49}"/>
                  </a:ext>
                </a:extLst>
              </p:cNvPr>
              <p:cNvSpPr txBox="1"/>
              <p:nvPr/>
            </p:nvSpPr>
            <p:spPr>
              <a:xfrm>
                <a:off x="3378189" y="3474915"/>
                <a:ext cx="3055257" cy="399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𝐸𝑛𝑐𝑟𝑦𝑝𝑡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07F40C-2FE5-9204-CCCE-9F971CBFD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189" y="3474915"/>
                <a:ext cx="3055257" cy="399148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D3A1701-AEF7-4F89-5D9D-6C9CD7BFF9F5}"/>
              </a:ext>
            </a:extLst>
          </p:cNvPr>
          <p:cNvSpPr/>
          <p:nvPr/>
        </p:nvSpPr>
        <p:spPr>
          <a:xfrm>
            <a:off x="1796110" y="3515664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A2A01A-4263-7EF2-43D8-AD3E6858D35A}"/>
              </a:ext>
            </a:extLst>
          </p:cNvPr>
          <p:cNvSpPr/>
          <p:nvPr/>
        </p:nvSpPr>
        <p:spPr>
          <a:xfrm>
            <a:off x="2536350" y="3515664"/>
            <a:ext cx="631362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632287-97BB-6CD8-4782-DD8D8EF8C484}"/>
                  </a:ext>
                </a:extLst>
              </p:cNvPr>
              <p:cNvSpPr txBox="1"/>
              <p:nvPr/>
            </p:nvSpPr>
            <p:spPr>
              <a:xfrm>
                <a:off x="1233147" y="3980670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632287-97BB-6CD8-4782-DD8D8EF8C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47" y="3980670"/>
                <a:ext cx="255070" cy="276999"/>
              </a:xfrm>
              <a:prstGeom prst="rect">
                <a:avLst/>
              </a:prstGeom>
              <a:blipFill>
                <a:blip r:embed="rId9"/>
                <a:stretch>
                  <a:fillRect l="-9091" r="-454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3087DD-7C0A-F6A5-C41C-9C77FD7882F7}"/>
                  </a:ext>
                </a:extLst>
              </p:cNvPr>
              <p:cNvSpPr txBox="1"/>
              <p:nvPr/>
            </p:nvSpPr>
            <p:spPr>
              <a:xfrm>
                <a:off x="1980633" y="3980399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3087DD-7C0A-F6A5-C41C-9C77FD788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633" y="3980399"/>
                <a:ext cx="260391" cy="276999"/>
              </a:xfrm>
              <a:prstGeom prst="rect">
                <a:avLst/>
              </a:prstGeom>
              <a:blipFill>
                <a:blip r:embed="rId10"/>
                <a:stretch>
                  <a:fillRect l="-14286" r="-476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B57A2B-A0EF-48BB-16CA-C1EF6FF5868C}"/>
                  </a:ext>
                </a:extLst>
              </p:cNvPr>
              <p:cNvSpPr txBox="1"/>
              <p:nvPr/>
            </p:nvSpPr>
            <p:spPr>
              <a:xfrm>
                <a:off x="2724497" y="3974667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B57A2B-A0EF-48BB-16CA-C1EF6FF58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497" y="3974667"/>
                <a:ext cx="260391" cy="276999"/>
              </a:xfrm>
              <a:prstGeom prst="rect">
                <a:avLst/>
              </a:prstGeom>
              <a:blipFill>
                <a:blip r:embed="rId11"/>
                <a:stretch>
                  <a:fillRect l="-9091" r="-454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BCBD660-7DDF-70B9-B6BC-BF02E7B9F991}"/>
              </a:ext>
            </a:extLst>
          </p:cNvPr>
          <p:cNvSpPr/>
          <p:nvPr/>
        </p:nvSpPr>
        <p:spPr>
          <a:xfrm>
            <a:off x="845446" y="2974174"/>
            <a:ext cx="5588000" cy="1400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744D58-C353-BA07-C665-ED541A01F994}"/>
                  </a:ext>
                </a:extLst>
              </p:cNvPr>
              <p:cNvSpPr txBox="1"/>
              <p:nvPr/>
            </p:nvSpPr>
            <p:spPr>
              <a:xfrm>
                <a:off x="826746" y="2642775"/>
                <a:ext cx="1731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Sign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744D58-C353-BA07-C665-ED541A01F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46" y="2642775"/>
                <a:ext cx="1731354" cy="369332"/>
              </a:xfrm>
              <a:prstGeom prst="rect">
                <a:avLst/>
              </a:prstGeom>
              <a:blipFill>
                <a:blip r:embed="rId12"/>
                <a:stretch>
                  <a:fillRect l="-3650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83A572F-76C9-A2E9-268A-3F1B7C441194}"/>
                  </a:ext>
                </a:extLst>
              </p:cNvPr>
              <p:cNvSpPr/>
              <p:nvPr/>
            </p:nvSpPr>
            <p:spPr>
              <a:xfrm>
                <a:off x="1055871" y="5392939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83A572F-76C9-A2E9-268A-3F1B7C441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71" y="5392939"/>
                <a:ext cx="624115" cy="3338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3F4BD6-F81F-4278-463F-3F13FD221041}"/>
                  </a:ext>
                </a:extLst>
              </p:cNvPr>
              <p:cNvSpPr/>
              <p:nvPr/>
            </p:nvSpPr>
            <p:spPr>
              <a:xfrm>
                <a:off x="1803357" y="5392939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3F4BD6-F81F-4278-463F-3F13FD221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57" y="5392939"/>
                <a:ext cx="624115" cy="333829"/>
              </a:xfrm>
              <a:prstGeom prst="rect">
                <a:avLst/>
              </a:prstGeom>
              <a:blipFill>
                <a:blip r:embed="rId1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749E8EB-1FB6-DED9-46EB-E579638E804A}"/>
                  </a:ext>
                </a:extLst>
              </p:cNvPr>
              <p:cNvSpPr/>
              <p:nvPr/>
            </p:nvSpPr>
            <p:spPr>
              <a:xfrm>
                <a:off x="2550843" y="5392939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749E8EB-1FB6-DED9-46EB-E579638E8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843" y="5392939"/>
                <a:ext cx="624115" cy="333829"/>
              </a:xfrm>
              <a:prstGeom prst="rect">
                <a:avLst/>
              </a:prstGeom>
              <a:blipFill>
                <a:blip r:embed="rId15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913ED4-C60C-F873-CA02-A4A76E1AA822}"/>
                  </a:ext>
                </a:extLst>
              </p:cNvPr>
              <p:cNvSpPr txBox="1"/>
              <p:nvPr/>
            </p:nvSpPr>
            <p:spPr>
              <a:xfrm>
                <a:off x="1479534" y="4930807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913ED4-C60C-F873-CA02-A4A76E1A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34" y="4930807"/>
                <a:ext cx="1357086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BB4FFE4-FAA9-2D22-9EAE-957883845199}"/>
              </a:ext>
            </a:extLst>
          </p:cNvPr>
          <p:cNvSpPr/>
          <p:nvPr/>
        </p:nvSpPr>
        <p:spPr>
          <a:xfrm>
            <a:off x="1055811" y="5337314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3DBA89-6E09-A8C1-3652-62F9821567A4}"/>
              </a:ext>
            </a:extLst>
          </p:cNvPr>
          <p:cNvSpPr/>
          <p:nvPr/>
        </p:nvSpPr>
        <p:spPr>
          <a:xfrm>
            <a:off x="1803297" y="5337314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5722AF-2BEC-76EE-175B-FC9BE0F946F4}"/>
              </a:ext>
            </a:extLst>
          </p:cNvPr>
          <p:cNvSpPr/>
          <p:nvPr/>
        </p:nvSpPr>
        <p:spPr>
          <a:xfrm>
            <a:off x="2543537" y="5337314"/>
            <a:ext cx="631362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7C647E-6D44-DC93-072C-7C67115D4214}"/>
                  </a:ext>
                </a:extLst>
              </p:cNvPr>
              <p:cNvSpPr txBox="1"/>
              <p:nvPr/>
            </p:nvSpPr>
            <p:spPr>
              <a:xfrm>
                <a:off x="1240393" y="5805894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7C647E-6D44-DC93-072C-7C67115D4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93" y="5805894"/>
                <a:ext cx="255070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986EF7-8B48-2A59-B4BB-514F3D853C2F}"/>
                  </a:ext>
                </a:extLst>
              </p:cNvPr>
              <p:cNvSpPr txBox="1"/>
              <p:nvPr/>
            </p:nvSpPr>
            <p:spPr>
              <a:xfrm>
                <a:off x="1987879" y="5805623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986EF7-8B48-2A59-B4BB-514F3D853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79" y="5805623"/>
                <a:ext cx="260391" cy="276999"/>
              </a:xfrm>
              <a:prstGeom prst="rect">
                <a:avLst/>
              </a:prstGeom>
              <a:blipFill>
                <a:blip r:embed="rId18"/>
                <a:stretch>
                  <a:fillRect l="-9091" r="-454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DBAE28-9494-0CED-98AC-D6FDB4ED1BA5}"/>
                  </a:ext>
                </a:extLst>
              </p:cNvPr>
              <p:cNvSpPr txBox="1"/>
              <p:nvPr/>
            </p:nvSpPr>
            <p:spPr>
              <a:xfrm>
                <a:off x="2731743" y="5799891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DBAE28-9494-0CED-98AC-D6FDB4ED1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743" y="5799891"/>
                <a:ext cx="260391" cy="276999"/>
              </a:xfrm>
              <a:prstGeom prst="rect">
                <a:avLst/>
              </a:prstGeom>
              <a:blipFill>
                <a:blip r:embed="rId19"/>
                <a:stretch>
                  <a:fillRect l="-14286" r="-952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D93BA9E-8127-8179-B7D6-F788FE0FCD6A}"/>
              </a:ext>
            </a:extLst>
          </p:cNvPr>
          <p:cNvSpPr/>
          <p:nvPr/>
        </p:nvSpPr>
        <p:spPr>
          <a:xfrm>
            <a:off x="852692" y="4799398"/>
            <a:ext cx="8421937" cy="1400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5D0FC15-4FAD-FF22-EF16-0F6083886B50}"/>
              </a:ext>
            </a:extLst>
          </p:cNvPr>
          <p:cNvCxnSpPr>
            <a:stCxn id="23" idx="3"/>
          </p:cNvCxnSpPr>
          <p:nvPr/>
        </p:nvCxnSpPr>
        <p:spPr>
          <a:xfrm flipV="1">
            <a:off x="6433446" y="3650343"/>
            <a:ext cx="1048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4187BB-5167-1159-3BF0-E155C43407CA}"/>
                  </a:ext>
                </a:extLst>
              </p:cNvPr>
              <p:cNvSpPr txBox="1"/>
              <p:nvPr/>
            </p:nvSpPr>
            <p:spPr>
              <a:xfrm>
                <a:off x="7596278" y="3457630"/>
                <a:ext cx="10852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4187BB-5167-1159-3BF0-E155C4340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278" y="3457630"/>
                <a:ext cx="1085232" cy="276999"/>
              </a:xfrm>
              <a:prstGeom prst="rect">
                <a:avLst/>
              </a:prstGeom>
              <a:blipFill>
                <a:blip r:embed="rId20"/>
                <a:stretch>
                  <a:fillRect l="-4651" r="-116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AC8B532-DDE2-984B-F68D-F7840536770D}"/>
                  </a:ext>
                </a:extLst>
              </p:cNvPr>
              <p:cNvSpPr txBox="1"/>
              <p:nvPr/>
            </p:nvSpPr>
            <p:spPr>
              <a:xfrm>
                <a:off x="837612" y="4392891"/>
                <a:ext cx="1731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Join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AC8B532-DDE2-984B-F68D-F78405367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12" y="4392891"/>
                <a:ext cx="1731354" cy="369332"/>
              </a:xfrm>
              <a:prstGeom prst="rect">
                <a:avLst/>
              </a:prstGeom>
              <a:blipFill>
                <a:blip r:embed="rId21"/>
                <a:stretch>
                  <a:fillRect l="-2899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EB68FF-5D03-345C-8348-85E6B939A210}"/>
                  </a:ext>
                </a:extLst>
              </p:cNvPr>
              <p:cNvSpPr txBox="1"/>
              <p:nvPr/>
            </p:nvSpPr>
            <p:spPr>
              <a:xfrm>
                <a:off x="3439906" y="5630171"/>
                <a:ext cx="3171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𝐸𝑁𝐼𝑊𝐼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EB68FF-5D03-345C-8348-85E6B939A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906" y="5630171"/>
                <a:ext cx="3171317" cy="276999"/>
              </a:xfrm>
              <a:prstGeom prst="rect">
                <a:avLst/>
              </a:prstGeom>
              <a:blipFill>
                <a:blip r:embed="rId22"/>
                <a:stretch>
                  <a:fillRect r="-39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1A7509-CB28-D3BB-68EB-3B6FF2198AE9}"/>
                  </a:ext>
                </a:extLst>
              </p:cNvPr>
              <p:cNvSpPr txBox="1"/>
              <p:nvPr/>
            </p:nvSpPr>
            <p:spPr>
              <a:xfrm>
                <a:off x="3482987" y="5124718"/>
                <a:ext cx="3055257" cy="376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𝐷𝑒𝑐𝑟𝑦𝑝𝑡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1A7509-CB28-D3BB-68EB-3B6FF219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87" y="5124718"/>
                <a:ext cx="3055257" cy="376065"/>
              </a:xfrm>
              <a:prstGeom prst="rect">
                <a:avLst/>
              </a:prstGeom>
              <a:blipFill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EC646B7-D64D-1D55-74A8-22788003E05C}"/>
                  </a:ext>
                </a:extLst>
              </p:cNvPr>
              <p:cNvSpPr/>
              <p:nvPr/>
            </p:nvSpPr>
            <p:spPr>
              <a:xfrm>
                <a:off x="7021786" y="5392939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EC646B7-D64D-1D55-74A8-22788003E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786" y="5392939"/>
                <a:ext cx="624115" cy="3338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0C16F-D357-71DC-2BF8-66E1CC8F59B5}"/>
                  </a:ext>
                </a:extLst>
              </p:cNvPr>
              <p:cNvSpPr/>
              <p:nvPr/>
            </p:nvSpPr>
            <p:spPr>
              <a:xfrm>
                <a:off x="7769272" y="5392939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0C16F-D357-71DC-2BF8-66E1CC8F5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272" y="5392939"/>
                <a:ext cx="624115" cy="333829"/>
              </a:xfrm>
              <a:prstGeom prst="rect">
                <a:avLst/>
              </a:prstGeom>
              <a:blipFill>
                <a:blip r:embed="rId25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454795D-D09C-6BB7-795B-22A0B861051F}"/>
                  </a:ext>
                </a:extLst>
              </p:cNvPr>
              <p:cNvSpPr/>
              <p:nvPr/>
            </p:nvSpPr>
            <p:spPr>
              <a:xfrm>
                <a:off x="8516758" y="5392939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454795D-D09C-6BB7-795B-22A0B8610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758" y="5392939"/>
                <a:ext cx="624115" cy="333829"/>
              </a:xfrm>
              <a:prstGeom prst="rect">
                <a:avLst/>
              </a:prstGeom>
              <a:blipFill>
                <a:blip r:embed="rId26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69B7EA2-6362-5C39-284F-7EB1ECB17A99}"/>
                  </a:ext>
                </a:extLst>
              </p:cNvPr>
              <p:cNvSpPr txBox="1"/>
              <p:nvPr/>
            </p:nvSpPr>
            <p:spPr>
              <a:xfrm>
                <a:off x="7445449" y="4930807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(2,3)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69B7EA2-6362-5C39-284F-7EB1ECB17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49" y="4930807"/>
                <a:ext cx="1357086" cy="369332"/>
              </a:xfrm>
              <a:prstGeom prst="rect">
                <a:avLst/>
              </a:prstGeom>
              <a:blipFill>
                <a:blip r:embed="rId2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F7627681-1ECC-B622-B030-E58EC3AE1802}"/>
              </a:ext>
            </a:extLst>
          </p:cNvPr>
          <p:cNvSpPr/>
          <p:nvPr/>
        </p:nvSpPr>
        <p:spPr>
          <a:xfrm>
            <a:off x="7021785" y="5335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CBDC11-0BBE-ED13-1C68-9A61614067E8}"/>
              </a:ext>
            </a:extLst>
          </p:cNvPr>
          <p:cNvSpPr/>
          <p:nvPr/>
        </p:nvSpPr>
        <p:spPr>
          <a:xfrm>
            <a:off x="7769271" y="5335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47C056-0E48-D00F-330E-A4B3ADA23251}"/>
              </a:ext>
            </a:extLst>
          </p:cNvPr>
          <p:cNvSpPr/>
          <p:nvPr/>
        </p:nvSpPr>
        <p:spPr>
          <a:xfrm>
            <a:off x="8516756" y="5326937"/>
            <a:ext cx="631362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32F1324-E6E3-0EB4-4965-DF52828400EE}"/>
                  </a:ext>
                </a:extLst>
              </p:cNvPr>
              <p:cNvSpPr txBox="1"/>
              <p:nvPr/>
            </p:nvSpPr>
            <p:spPr>
              <a:xfrm>
                <a:off x="7206308" y="5805894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32F1324-E6E3-0EB4-4965-DF5282840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308" y="5805894"/>
                <a:ext cx="255070" cy="276999"/>
              </a:xfrm>
              <a:prstGeom prst="rect">
                <a:avLst/>
              </a:prstGeom>
              <a:blipFill>
                <a:blip r:embed="rId28"/>
                <a:stretch>
                  <a:fillRect l="-14286" r="-476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238591-0930-DCCD-84D1-8BA6D954BA17}"/>
                  </a:ext>
                </a:extLst>
              </p:cNvPr>
              <p:cNvSpPr txBox="1"/>
              <p:nvPr/>
            </p:nvSpPr>
            <p:spPr>
              <a:xfrm>
                <a:off x="7953794" y="5805623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238591-0930-DCCD-84D1-8BA6D954B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94" y="5805623"/>
                <a:ext cx="260391" cy="276999"/>
              </a:xfrm>
              <a:prstGeom prst="rect">
                <a:avLst/>
              </a:prstGeom>
              <a:blipFill>
                <a:blip r:embed="rId29"/>
                <a:stretch>
                  <a:fillRect l="-14286" r="-476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C4D1C38-2CEA-38CB-B410-78FBEDDA057A}"/>
                  </a:ext>
                </a:extLst>
              </p:cNvPr>
              <p:cNvSpPr txBox="1"/>
              <p:nvPr/>
            </p:nvSpPr>
            <p:spPr>
              <a:xfrm>
                <a:off x="8697658" y="5799891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C4D1C38-2CEA-38CB-B410-78FBEDDA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658" y="5799891"/>
                <a:ext cx="260391" cy="276999"/>
              </a:xfrm>
              <a:prstGeom prst="rect">
                <a:avLst/>
              </a:prstGeom>
              <a:blipFill>
                <a:blip r:embed="rId30"/>
                <a:stretch>
                  <a:fillRect l="-9091" r="-454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C241FE-8CD8-F054-2711-CAD9F84DCA32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9274629" y="5499713"/>
            <a:ext cx="1110442" cy="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139A594-CDF8-5F68-14E3-A79A1DEE7329}"/>
                  </a:ext>
                </a:extLst>
              </p:cNvPr>
              <p:cNvSpPr txBox="1"/>
              <p:nvPr/>
            </p:nvSpPr>
            <p:spPr>
              <a:xfrm>
                <a:off x="10447164" y="5353172"/>
                <a:ext cx="108523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139A594-CDF8-5F68-14E3-A79A1DEE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164" y="5353172"/>
                <a:ext cx="1085232" cy="276999"/>
              </a:xfrm>
              <a:prstGeom prst="rect">
                <a:avLst/>
              </a:prstGeom>
              <a:blipFill>
                <a:blip r:embed="rId31"/>
                <a:stretch>
                  <a:fillRect l="-4598" r="-114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5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7" grpId="0" animBg="1"/>
      <p:bldP spid="18" grpId="0" animBg="1"/>
      <p:bldP spid="19" grpId="0"/>
      <p:bldP spid="20" grpId="0"/>
      <p:bldP spid="21" grpId="0"/>
      <p:bldP spid="23" grpId="0" animBg="1"/>
      <p:bldP spid="24" grpId="0"/>
      <p:bldP spid="26" grpId="0" animBg="1"/>
      <p:bldP spid="27" grpId="0" animBg="1"/>
      <p:bldP spid="28" grpId="0" animBg="1"/>
      <p:bldP spid="29" grpId="0"/>
      <p:bldP spid="30" grpId="0" animBg="1"/>
      <p:bldP spid="32" grpId="0" animBg="1"/>
      <p:bldP spid="33" grpId="0" animBg="1"/>
      <p:bldP spid="33" grpId="1" animBg="1"/>
      <p:bldP spid="34" grpId="0"/>
      <p:bldP spid="35" grpId="0"/>
      <p:bldP spid="36" grpId="0"/>
      <p:bldP spid="37" grpId="0" animBg="1"/>
      <p:bldP spid="41" grpId="0"/>
      <p:bldP spid="42" grpId="0"/>
      <p:bldP spid="43" grpId="0"/>
      <p:bldP spid="44" grpId="0"/>
      <p:bldP spid="54" grpId="0" animBg="1"/>
      <p:bldP spid="55" grpId="0" animBg="1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F1495-31A6-180D-4BCB-78086311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ETRS is Strongly Anonymous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0A1F2564-2D23-A314-7A59-809D880EF1BD}"/>
                  </a:ext>
                </a:extLst>
              </p:cNvPr>
              <p:cNvSpPr/>
              <p:nvPr/>
            </p:nvSpPr>
            <p:spPr>
              <a:xfrm>
                <a:off x="1020353" y="309306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0A1F2564-2D23-A314-7A59-809D880EF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53" y="3093064"/>
                <a:ext cx="624115" cy="333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">
                <a:extLst>
                  <a:ext uri="{FF2B5EF4-FFF2-40B4-BE49-F238E27FC236}">
                    <a16:creationId xmlns:a16="http://schemas.microsoft.com/office/drawing/2014/main" id="{EE8C0E25-CD4C-885F-0BDF-20642702FDA8}"/>
                  </a:ext>
                </a:extLst>
              </p:cNvPr>
              <p:cNvSpPr/>
              <p:nvPr/>
            </p:nvSpPr>
            <p:spPr>
              <a:xfrm>
                <a:off x="1717039" y="30930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4">
                <a:extLst>
                  <a:ext uri="{FF2B5EF4-FFF2-40B4-BE49-F238E27FC236}">
                    <a16:creationId xmlns:a16="http://schemas.microsoft.com/office/drawing/2014/main" id="{EE8C0E25-CD4C-885F-0BDF-20642702F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39" y="3093064"/>
                <a:ext cx="624115" cy="333829"/>
              </a:xfrm>
              <a:prstGeom prst="rect">
                <a:avLst/>
              </a:prstGeom>
              <a:blipFill>
                <a:blip r:embed="rId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A53EC29A-8B38-AC29-540E-4C9D6B6CAF29}"/>
                  </a:ext>
                </a:extLst>
              </p:cNvPr>
              <p:cNvSpPr/>
              <p:nvPr/>
            </p:nvSpPr>
            <p:spPr>
              <a:xfrm>
                <a:off x="2413725" y="30930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A53EC29A-8B38-AC29-540E-4C9D6B6CA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25" y="3093064"/>
                <a:ext cx="624115" cy="333829"/>
              </a:xfrm>
              <a:prstGeom prst="rect">
                <a:avLst/>
              </a:prstGeom>
              <a:blipFill>
                <a:blip r:embed="rId5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7">
                <a:extLst>
                  <a:ext uri="{FF2B5EF4-FFF2-40B4-BE49-F238E27FC236}">
                    <a16:creationId xmlns:a16="http://schemas.microsoft.com/office/drawing/2014/main" id="{2DF505AE-6104-D5D8-FDDE-0E23F61EB0C0}"/>
                  </a:ext>
                </a:extLst>
              </p:cNvPr>
              <p:cNvSpPr txBox="1"/>
              <p:nvPr/>
            </p:nvSpPr>
            <p:spPr>
              <a:xfrm>
                <a:off x="1342416" y="263093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96" name="TextBox 7">
                <a:extLst>
                  <a:ext uri="{FF2B5EF4-FFF2-40B4-BE49-F238E27FC236}">
                    <a16:creationId xmlns:a16="http://schemas.microsoft.com/office/drawing/2014/main" id="{2DF505AE-6104-D5D8-FDDE-0E23F61EB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16" y="2630932"/>
                <a:ext cx="1357086" cy="369332"/>
              </a:xfrm>
              <a:prstGeom prst="rect">
                <a:avLst/>
              </a:prstGeom>
              <a:blipFill>
                <a:blip r:embed="rId6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1C880479-E90B-802E-9A2D-4562EF9DA9DD}"/>
                  </a:ext>
                </a:extLst>
              </p:cNvPr>
              <p:cNvSpPr/>
              <p:nvPr/>
            </p:nvSpPr>
            <p:spPr>
              <a:xfrm>
                <a:off x="4632686" y="309525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1C880479-E90B-802E-9A2D-4562EF9DA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686" y="3095256"/>
                <a:ext cx="624115" cy="333829"/>
              </a:xfrm>
              <a:prstGeom prst="rect">
                <a:avLst/>
              </a:prstGeom>
              <a:blipFill>
                <a:blip r:embed="rId7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106D3B29-C44F-A25A-E25C-7193498DE66C}"/>
                  </a:ext>
                </a:extLst>
              </p:cNvPr>
              <p:cNvSpPr/>
              <p:nvPr/>
            </p:nvSpPr>
            <p:spPr>
              <a:xfrm>
                <a:off x="5328526" y="309525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106D3B29-C44F-A25A-E25C-7193498DE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26" y="3095256"/>
                <a:ext cx="624115" cy="333829"/>
              </a:xfrm>
              <a:prstGeom prst="rect">
                <a:avLst/>
              </a:prstGeom>
              <a:blipFill>
                <a:blip r:embed="rId8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4E15974-F74D-1861-FC54-8E170B2B4142}"/>
                  </a:ext>
                </a:extLst>
              </p:cNvPr>
              <p:cNvSpPr/>
              <p:nvPr/>
            </p:nvSpPr>
            <p:spPr>
              <a:xfrm>
                <a:off x="6025212" y="309525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4E15974-F74D-1861-FC54-8E170B2B4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212" y="3095256"/>
                <a:ext cx="624115" cy="333829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2">
                <a:extLst>
                  <a:ext uri="{FF2B5EF4-FFF2-40B4-BE49-F238E27FC236}">
                    <a16:creationId xmlns:a16="http://schemas.microsoft.com/office/drawing/2014/main" id="{B9AA72A2-4CC4-3BC5-097E-B2482AF07BAF}"/>
                  </a:ext>
                </a:extLst>
              </p:cNvPr>
              <p:cNvSpPr txBox="1"/>
              <p:nvPr/>
            </p:nvSpPr>
            <p:spPr>
              <a:xfrm>
                <a:off x="5403108" y="263093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00" name="TextBox 12">
                <a:extLst>
                  <a:ext uri="{FF2B5EF4-FFF2-40B4-BE49-F238E27FC236}">
                    <a16:creationId xmlns:a16="http://schemas.microsoft.com/office/drawing/2014/main" id="{B9AA72A2-4CC4-3BC5-097E-B2482AF0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108" y="2630932"/>
                <a:ext cx="1357086" cy="369332"/>
              </a:xfrm>
              <a:prstGeom prst="rect">
                <a:avLst/>
              </a:prstGeom>
              <a:blipFill>
                <a:blip r:embed="rId10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15D72A06-6641-E8EA-7C8D-6373AC23C94A}"/>
                  </a:ext>
                </a:extLst>
              </p:cNvPr>
              <p:cNvSpPr/>
              <p:nvPr/>
            </p:nvSpPr>
            <p:spPr>
              <a:xfrm>
                <a:off x="6721898" y="3093303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15D72A06-6641-E8EA-7C8D-6373AC23C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898" y="3093303"/>
                <a:ext cx="624115" cy="3338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26">
                <a:extLst>
                  <a:ext uri="{FF2B5EF4-FFF2-40B4-BE49-F238E27FC236}">
                    <a16:creationId xmlns:a16="http://schemas.microsoft.com/office/drawing/2014/main" id="{9873D25D-7BDA-9187-9908-ED7C033DB20E}"/>
                  </a:ext>
                </a:extLst>
              </p:cNvPr>
              <p:cNvSpPr/>
              <p:nvPr/>
            </p:nvSpPr>
            <p:spPr>
              <a:xfrm>
                <a:off x="9181466" y="309306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ectangle 26">
                <a:extLst>
                  <a:ext uri="{FF2B5EF4-FFF2-40B4-BE49-F238E27FC236}">
                    <a16:creationId xmlns:a16="http://schemas.microsoft.com/office/drawing/2014/main" id="{9873D25D-7BDA-9187-9908-ED7C033DB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66" y="3093064"/>
                <a:ext cx="624115" cy="333829"/>
              </a:xfrm>
              <a:prstGeom prst="rect">
                <a:avLst/>
              </a:prstGeom>
              <a:blipFill>
                <a:blip r:embed="rId12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27">
                <a:extLst>
                  <a:ext uri="{FF2B5EF4-FFF2-40B4-BE49-F238E27FC236}">
                    <a16:creationId xmlns:a16="http://schemas.microsoft.com/office/drawing/2014/main" id="{A4B7AA2A-D1AA-9057-1F84-FA462B3F8D59}"/>
                  </a:ext>
                </a:extLst>
              </p:cNvPr>
              <p:cNvSpPr/>
              <p:nvPr/>
            </p:nvSpPr>
            <p:spPr>
              <a:xfrm>
                <a:off x="9877306" y="30930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27">
                <a:extLst>
                  <a:ext uri="{FF2B5EF4-FFF2-40B4-BE49-F238E27FC236}">
                    <a16:creationId xmlns:a16="http://schemas.microsoft.com/office/drawing/2014/main" id="{A4B7AA2A-D1AA-9057-1F84-FA462B3F8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306" y="3093064"/>
                <a:ext cx="624115" cy="333829"/>
              </a:xfrm>
              <a:prstGeom prst="rect">
                <a:avLst/>
              </a:prstGeom>
              <a:blipFill>
                <a:blip r:embed="rId1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5A30C4CE-041C-D85C-94AB-43093AB9C57B}"/>
                  </a:ext>
                </a:extLst>
              </p:cNvPr>
              <p:cNvSpPr/>
              <p:nvPr/>
            </p:nvSpPr>
            <p:spPr>
              <a:xfrm>
                <a:off x="10573992" y="309306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5A30C4CE-041C-D85C-94AB-43093AB9C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992" y="3093064"/>
                <a:ext cx="624115" cy="333829"/>
              </a:xfrm>
              <a:prstGeom prst="rect">
                <a:avLst/>
              </a:prstGeom>
              <a:blipFill>
                <a:blip r:embed="rId1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96482784-D001-AF18-7260-4C80F6C800AE}"/>
                  </a:ext>
                </a:extLst>
              </p:cNvPr>
              <p:cNvSpPr/>
              <p:nvPr/>
            </p:nvSpPr>
            <p:spPr>
              <a:xfrm>
                <a:off x="11270678" y="310417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96482784-D001-AF18-7260-4C80F6C80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678" y="3104174"/>
                <a:ext cx="624115" cy="333829"/>
              </a:xfrm>
              <a:prstGeom prst="rect">
                <a:avLst/>
              </a:prstGeom>
              <a:blipFill>
                <a:blip r:embed="rId15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34">
                <a:extLst>
                  <a:ext uri="{FF2B5EF4-FFF2-40B4-BE49-F238E27FC236}">
                    <a16:creationId xmlns:a16="http://schemas.microsoft.com/office/drawing/2014/main" id="{74393BE8-E65F-9703-D644-5CCC4FE493E7}"/>
                  </a:ext>
                </a:extLst>
              </p:cNvPr>
              <p:cNvSpPr txBox="1"/>
              <p:nvPr/>
            </p:nvSpPr>
            <p:spPr>
              <a:xfrm>
                <a:off x="9928956" y="263093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110" name="TextBox 34">
                <a:extLst>
                  <a:ext uri="{FF2B5EF4-FFF2-40B4-BE49-F238E27FC236}">
                    <a16:creationId xmlns:a16="http://schemas.microsoft.com/office/drawing/2014/main" id="{74393BE8-E65F-9703-D644-5CCC4FE4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956" y="2630932"/>
                <a:ext cx="1357086" cy="369332"/>
              </a:xfrm>
              <a:prstGeom prst="rect">
                <a:avLst/>
              </a:prstGeom>
              <a:blipFill>
                <a:blip r:embed="rId16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">
            <a:extLst>
              <a:ext uri="{FF2B5EF4-FFF2-40B4-BE49-F238E27FC236}">
                <a16:creationId xmlns:a16="http://schemas.microsoft.com/office/drawing/2014/main" id="{09834A4A-9689-A7EF-F241-2DFA038DA17D}"/>
              </a:ext>
            </a:extLst>
          </p:cNvPr>
          <p:cNvSpPr/>
          <p:nvPr/>
        </p:nvSpPr>
        <p:spPr>
          <a:xfrm>
            <a:off x="1025812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">
            <a:extLst>
              <a:ext uri="{FF2B5EF4-FFF2-40B4-BE49-F238E27FC236}">
                <a16:creationId xmlns:a16="http://schemas.microsoft.com/office/drawing/2014/main" id="{8DE04F7A-49E4-2B5B-F6BA-F9D5BDB87AD8}"/>
              </a:ext>
            </a:extLst>
          </p:cNvPr>
          <p:cNvSpPr/>
          <p:nvPr/>
        </p:nvSpPr>
        <p:spPr>
          <a:xfrm>
            <a:off x="1711495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">
            <a:extLst>
              <a:ext uri="{FF2B5EF4-FFF2-40B4-BE49-F238E27FC236}">
                <a16:creationId xmlns:a16="http://schemas.microsoft.com/office/drawing/2014/main" id="{6B678509-79F4-1ED4-1F45-1B94D13AEF1E}"/>
              </a:ext>
            </a:extLst>
          </p:cNvPr>
          <p:cNvSpPr/>
          <p:nvPr/>
        </p:nvSpPr>
        <p:spPr>
          <a:xfrm>
            <a:off x="2411609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">
            <a:extLst>
              <a:ext uri="{FF2B5EF4-FFF2-40B4-BE49-F238E27FC236}">
                <a16:creationId xmlns:a16="http://schemas.microsoft.com/office/drawing/2014/main" id="{BC35E4FF-8A2A-FAF0-81A1-85DF96D58844}"/>
              </a:ext>
            </a:extLst>
          </p:cNvPr>
          <p:cNvSpPr/>
          <p:nvPr/>
        </p:nvSpPr>
        <p:spPr>
          <a:xfrm>
            <a:off x="4637779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">
            <a:extLst>
              <a:ext uri="{FF2B5EF4-FFF2-40B4-BE49-F238E27FC236}">
                <a16:creationId xmlns:a16="http://schemas.microsoft.com/office/drawing/2014/main" id="{4043405E-616C-7F4C-BDE8-EB0985238981}"/>
              </a:ext>
            </a:extLst>
          </p:cNvPr>
          <p:cNvSpPr/>
          <p:nvPr/>
        </p:nvSpPr>
        <p:spPr>
          <a:xfrm>
            <a:off x="5323462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">
            <a:extLst>
              <a:ext uri="{FF2B5EF4-FFF2-40B4-BE49-F238E27FC236}">
                <a16:creationId xmlns:a16="http://schemas.microsoft.com/office/drawing/2014/main" id="{C3355C04-2E21-1CDD-592E-EF0128F083B1}"/>
              </a:ext>
            </a:extLst>
          </p:cNvPr>
          <p:cNvSpPr/>
          <p:nvPr/>
        </p:nvSpPr>
        <p:spPr>
          <a:xfrm>
            <a:off x="6023576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">
            <a:extLst>
              <a:ext uri="{FF2B5EF4-FFF2-40B4-BE49-F238E27FC236}">
                <a16:creationId xmlns:a16="http://schemas.microsoft.com/office/drawing/2014/main" id="{B86C5056-265D-1F32-B702-4F8B51415456}"/>
              </a:ext>
            </a:extLst>
          </p:cNvPr>
          <p:cNvSpPr/>
          <p:nvPr/>
        </p:nvSpPr>
        <p:spPr>
          <a:xfrm>
            <a:off x="6723533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">
            <a:extLst>
              <a:ext uri="{FF2B5EF4-FFF2-40B4-BE49-F238E27FC236}">
                <a16:creationId xmlns:a16="http://schemas.microsoft.com/office/drawing/2014/main" id="{08A510F5-64AA-DD6D-542E-06878DFE0C8B}"/>
              </a:ext>
            </a:extLst>
          </p:cNvPr>
          <p:cNvSpPr/>
          <p:nvPr/>
        </p:nvSpPr>
        <p:spPr>
          <a:xfrm>
            <a:off x="9183288" y="302871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">
            <a:extLst>
              <a:ext uri="{FF2B5EF4-FFF2-40B4-BE49-F238E27FC236}">
                <a16:creationId xmlns:a16="http://schemas.microsoft.com/office/drawing/2014/main" id="{BF00DB94-C046-9AA0-727D-C8F05A843746}"/>
              </a:ext>
            </a:extLst>
          </p:cNvPr>
          <p:cNvSpPr/>
          <p:nvPr/>
        </p:nvSpPr>
        <p:spPr>
          <a:xfrm>
            <a:off x="9868971" y="302871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">
            <a:extLst>
              <a:ext uri="{FF2B5EF4-FFF2-40B4-BE49-F238E27FC236}">
                <a16:creationId xmlns:a16="http://schemas.microsoft.com/office/drawing/2014/main" id="{E3E3A902-223C-4177-636C-6A3560D05931}"/>
              </a:ext>
            </a:extLst>
          </p:cNvPr>
          <p:cNvSpPr/>
          <p:nvPr/>
        </p:nvSpPr>
        <p:spPr>
          <a:xfrm>
            <a:off x="10569085" y="302871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1">
            <a:extLst>
              <a:ext uri="{FF2B5EF4-FFF2-40B4-BE49-F238E27FC236}">
                <a16:creationId xmlns:a16="http://schemas.microsoft.com/office/drawing/2014/main" id="{98B35F9F-B31A-27D8-8E87-C5F2AB9DDF11}"/>
              </a:ext>
            </a:extLst>
          </p:cNvPr>
          <p:cNvSpPr/>
          <p:nvPr/>
        </p:nvSpPr>
        <p:spPr>
          <a:xfrm>
            <a:off x="11269042" y="302871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7AAC943-CC56-57E0-DE4E-140584CFBBEE}"/>
                  </a:ext>
                </a:extLst>
              </p:cNvPr>
              <p:cNvSpPr txBox="1"/>
              <p:nvPr/>
            </p:nvSpPr>
            <p:spPr>
              <a:xfrm>
                <a:off x="362067" y="2216062"/>
                <a:ext cx="1724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7AAC943-CC56-57E0-DE4E-140584CF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67" y="2216062"/>
                <a:ext cx="1724761" cy="369332"/>
              </a:xfrm>
              <a:prstGeom prst="rect">
                <a:avLst/>
              </a:prstGeom>
              <a:blipFill>
                <a:blip r:embed="rId17"/>
                <a:stretch>
                  <a:fillRect l="-29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D3F1648B-D2E5-A482-68AF-75E46C335661}"/>
                  </a:ext>
                </a:extLst>
              </p:cNvPr>
              <p:cNvSpPr txBox="1"/>
              <p:nvPr/>
            </p:nvSpPr>
            <p:spPr>
              <a:xfrm>
                <a:off x="4431490" y="2239644"/>
                <a:ext cx="221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D3F1648B-D2E5-A482-68AF-75E46C335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490" y="2239644"/>
                <a:ext cx="2216202" cy="369332"/>
              </a:xfrm>
              <a:prstGeom prst="rect">
                <a:avLst/>
              </a:prstGeom>
              <a:blipFill>
                <a:blip r:embed="rId18"/>
                <a:stretch>
                  <a:fillRect l="-17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05364D1-3C55-A08D-833D-9682E49C0C65}"/>
                  </a:ext>
                </a:extLst>
              </p:cNvPr>
              <p:cNvSpPr txBox="1"/>
              <p:nvPr/>
            </p:nvSpPr>
            <p:spPr>
              <a:xfrm>
                <a:off x="8955765" y="2239644"/>
                <a:ext cx="221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05364D1-3C55-A08D-833D-9682E49C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765" y="2239644"/>
                <a:ext cx="2216202" cy="369332"/>
              </a:xfrm>
              <a:prstGeom prst="rect">
                <a:avLst/>
              </a:prstGeom>
              <a:blipFill>
                <a:blip r:embed="rId19"/>
                <a:stretch>
                  <a:fillRect l="-228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20D44502-8896-68BB-3E5A-82ED5AFA6DAA}"/>
                  </a:ext>
                </a:extLst>
              </p:cNvPr>
              <p:cNvSpPr/>
              <p:nvPr/>
            </p:nvSpPr>
            <p:spPr>
              <a:xfrm>
                <a:off x="1085225" y="493915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20D44502-8896-68BB-3E5A-82ED5AFA6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25" y="4939152"/>
                <a:ext cx="624115" cy="333829"/>
              </a:xfrm>
              <a:prstGeom prst="rect">
                <a:avLst/>
              </a:prstGeom>
              <a:blipFill>
                <a:blip r:embed="rId2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4">
                <a:extLst>
                  <a:ext uri="{FF2B5EF4-FFF2-40B4-BE49-F238E27FC236}">
                    <a16:creationId xmlns:a16="http://schemas.microsoft.com/office/drawing/2014/main" id="{ADCC5776-460F-7C48-2D83-B75AB5179A82}"/>
                  </a:ext>
                </a:extLst>
              </p:cNvPr>
              <p:cNvSpPr/>
              <p:nvPr/>
            </p:nvSpPr>
            <p:spPr>
              <a:xfrm>
                <a:off x="1781911" y="493915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Rectangle 4">
                <a:extLst>
                  <a:ext uri="{FF2B5EF4-FFF2-40B4-BE49-F238E27FC236}">
                    <a16:creationId xmlns:a16="http://schemas.microsoft.com/office/drawing/2014/main" id="{ADCC5776-460F-7C48-2D83-B75AB5179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11" y="4939152"/>
                <a:ext cx="624115" cy="333829"/>
              </a:xfrm>
              <a:prstGeom prst="rect">
                <a:avLst/>
              </a:prstGeom>
              <a:blipFill>
                <a:blip r:embed="rId2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5">
                <a:extLst>
                  <a:ext uri="{FF2B5EF4-FFF2-40B4-BE49-F238E27FC236}">
                    <a16:creationId xmlns:a16="http://schemas.microsoft.com/office/drawing/2014/main" id="{71A15B64-5441-7617-54F9-8311B492CB8D}"/>
                  </a:ext>
                </a:extLst>
              </p:cNvPr>
              <p:cNvSpPr/>
              <p:nvPr/>
            </p:nvSpPr>
            <p:spPr>
              <a:xfrm>
                <a:off x="2478597" y="493915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Rectangle 5">
                <a:extLst>
                  <a:ext uri="{FF2B5EF4-FFF2-40B4-BE49-F238E27FC236}">
                    <a16:creationId xmlns:a16="http://schemas.microsoft.com/office/drawing/2014/main" id="{71A15B64-5441-7617-54F9-8311B492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97" y="4939152"/>
                <a:ext cx="624115" cy="333829"/>
              </a:xfrm>
              <a:prstGeom prst="rect">
                <a:avLst/>
              </a:prstGeom>
              <a:blipFill>
                <a:blip r:embed="rId22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7">
                <a:extLst>
                  <a:ext uri="{FF2B5EF4-FFF2-40B4-BE49-F238E27FC236}">
                    <a16:creationId xmlns:a16="http://schemas.microsoft.com/office/drawing/2014/main" id="{6943A7AC-4AA0-9695-898D-52C25AA86BCB}"/>
                  </a:ext>
                </a:extLst>
              </p:cNvPr>
              <p:cNvSpPr txBox="1"/>
              <p:nvPr/>
            </p:nvSpPr>
            <p:spPr>
              <a:xfrm>
                <a:off x="1407288" y="447702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166" name="TextBox 7">
                <a:extLst>
                  <a:ext uri="{FF2B5EF4-FFF2-40B4-BE49-F238E27FC236}">
                    <a16:creationId xmlns:a16="http://schemas.microsoft.com/office/drawing/2014/main" id="{6943A7AC-4AA0-9695-898D-52C25AA8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88" y="4477020"/>
                <a:ext cx="1357086" cy="369332"/>
              </a:xfrm>
              <a:prstGeom prst="rect">
                <a:avLst/>
              </a:prstGeom>
              <a:blipFill>
                <a:blip r:embed="rId2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36D11BA2-8EAD-D803-C0BE-E6AFB2F92527}"/>
                  </a:ext>
                </a:extLst>
              </p:cNvPr>
              <p:cNvSpPr/>
              <p:nvPr/>
            </p:nvSpPr>
            <p:spPr>
              <a:xfrm>
                <a:off x="4697558" y="494134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36D11BA2-8EAD-D803-C0BE-E6AFB2F92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58" y="4941344"/>
                <a:ext cx="624115" cy="333829"/>
              </a:xfrm>
              <a:prstGeom prst="rect">
                <a:avLst/>
              </a:prstGeom>
              <a:blipFill>
                <a:blip r:embed="rId24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9">
                <a:extLst>
                  <a:ext uri="{FF2B5EF4-FFF2-40B4-BE49-F238E27FC236}">
                    <a16:creationId xmlns:a16="http://schemas.microsoft.com/office/drawing/2014/main" id="{7A2A522F-7CB0-539A-85B9-E95DCE390AA0}"/>
                  </a:ext>
                </a:extLst>
              </p:cNvPr>
              <p:cNvSpPr/>
              <p:nvPr/>
            </p:nvSpPr>
            <p:spPr>
              <a:xfrm>
                <a:off x="5393398" y="494134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Rectangle 9">
                <a:extLst>
                  <a:ext uri="{FF2B5EF4-FFF2-40B4-BE49-F238E27FC236}">
                    <a16:creationId xmlns:a16="http://schemas.microsoft.com/office/drawing/2014/main" id="{7A2A522F-7CB0-539A-85B9-E95DCE390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398" y="4941344"/>
                <a:ext cx="624115" cy="333829"/>
              </a:xfrm>
              <a:prstGeom prst="rect">
                <a:avLst/>
              </a:prstGeom>
              <a:blipFill>
                <a:blip r:embed="rId25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59A5C654-41A9-78DD-FB5D-E14BDCBF3C9D}"/>
                  </a:ext>
                </a:extLst>
              </p:cNvPr>
              <p:cNvSpPr/>
              <p:nvPr/>
            </p:nvSpPr>
            <p:spPr>
              <a:xfrm>
                <a:off x="6090084" y="494134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59A5C654-41A9-78DD-FB5D-E14BDCBF3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084" y="4941344"/>
                <a:ext cx="624115" cy="333829"/>
              </a:xfrm>
              <a:prstGeom prst="rect">
                <a:avLst/>
              </a:prstGeom>
              <a:blipFill>
                <a:blip r:embed="rId26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2">
                <a:extLst>
                  <a:ext uri="{FF2B5EF4-FFF2-40B4-BE49-F238E27FC236}">
                    <a16:creationId xmlns:a16="http://schemas.microsoft.com/office/drawing/2014/main" id="{CC785194-F9D8-A995-C66F-402305C06AEA}"/>
                  </a:ext>
                </a:extLst>
              </p:cNvPr>
              <p:cNvSpPr txBox="1"/>
              <p:nvPr/>
            </p:nvSpPr>
            <p:spPr>
              <a:xfrm>
                <a:off x="5467980" y="447702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70" name="TextBox 12">
                <a:extLst>
                  <a:ext uri="{FF2B5EF4-FFF2-40B4-BE49-F238E27FC236}">
                    <a16:creationId xmlns:a16="http://schemas.microsoft.com/office/drawing/2014/main" id="{CC785194-F9D8-A995-C66F-402305C0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980" y="4477020"/>
                <a:ext cx="1357086" cy="369332"/>
              </a:xfrm>
              <a:prstGeom prst="rect">
                <a:avLst/>
              </a:prstGeom>
              <a:blipFill>
                <a:blip r:embed="rId2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A6674F6A-F12C-B967-3303-80197A10EF9A}"/>
                  </a:ext>
                </a:extLst>
              </p:cNvPr>
              <p:cNvSpPr/>
              <p:nvPr/>
            </p:nvSpPr>
            <p:spPr>
              <a:xfrm>
                <a:off x="6786770" y="4939391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A6674F6A-F12C-B967-3303-80197A10E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770" y="4939391"/>
                <a:ext cx="624115" cy="333829"/>
              </a:xfrm>
              <a:prstGeom prst="rect">
                <a:avLst/>
              </a:prstGeom>
              <a:blipFill>
                <a:blip r:embed="rId2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26">
                <a:extLst>
                  <a:ext uri="{FF2B5EF4-FFF2-40B4-BE49-F238E27FC236}">
                    <a16:creationId xmlns:a16="http://schemas.microsoft.com/office/drawing/2014/main" id="{85C0CBBC-93C2-BE31-4602-CA6E4460E3CA}"/>
                  </a:ext>
                </a:extLst>
              </p:cNvPr>
              <p:cNvSpPr/>
              <p:nvPr/>
            </p:nvSpPr>
            <p:spPr>
              <a:xfrm>
                <a:off x="9246338" y="493915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26">
                <a:extLst>
                  <a:ext uri="{FF2B5EF4-FFF2-40B4-BE49-F238E27FC236}">
                    <a16:creationId xmlns:a16="http://schemas.microsoft.com/office/drawing/2014/main" id="{85C0CBBC-93C2-BE31-4602-CA6E4460E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338" y="4939152"/>
                <a:ext cx="624115" cy="333829"/>
              </a:xfrm>
              <a:prstGeom prst="rect">
                <a:avLst/>
              </a:prstGeom>
              <a:blipFill>
                <a:blip r:embed="rId29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27">
                <a:extLst>
                  <a:ext uri="{FF2B5EF4-FFF2-40B4-BE49-F238E27FC236}">
                    <a16:creationId xmlns:a16="http://schemas.microsoft.com/office/drawing/2014/main" id="{7DD2FEBF-DD19-870E-71BF-83D306BE600D}"/>
                  </a:ext>
                </a:extLst>
              </p:cNvPr>
              <p:cNvSpPr/>
              <p:nvPr/>
            </p:nvSpPr>
            <p:spPr>
              <a:xfrm>
                <a:off x="9942178" y="493915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27">
                <a:extLst>
                  <a:ext uri="{FF2B5EF4-FFF2-40B4-BE49-F238E27FC236}">
                    <a16:creationId xmlns:a16="http://schemas.microsoft.com/office/drawing/2014/main" id="{7DD2FEBF-DD19-870E-71BF-83D306BE6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178" y="4939152"/>
                <a:ext cx="624115" cy="333829"/>
              </a:xfrm>
              <a:prstGeom prst="rect">
                <a:avLst/>
              </a:prstGeom>
              <a:blipFill>
                <a:blip r:embed="rId30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28">
                <a:extLst>
                  <a:ext uri="{FF2B5EF4-FFF2-40B4-BE49-F238E27FC236}">
                    <a16:creationId xmlns:a16="http://schemas.microsoft.com/office/drawing/2014/main" id="{3149D63F-8F92-0FAC-85A2-263ACC973CCF}"/>
                  </a:ext>
                </a:extLst>
              </p:cNvPr>
              <p:cNvSpPr/>
              <p:nvPr/>
            </p:nvSpPr>
            <p:spPr>
              <a:xfrm>
                <a:off x="10638864" y="493915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6" name="Rectangle 28">
                <a:extLst>
                  <a:ext uri="{FF2B5EF4-FFF2-40B4-BE49-F238E27FC236}">
                    <a16:creationId xmlns:a16="http://schemas.microsoft.com/office/drawing/2014/main" id="{3149D63F-8F92-0FAC-85A2-263ACC973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64" y="4939152"/>
                <a:ext cx="624115" cy="333829"/>
              </a:xfrm>
              <a:prstGeom prst="rect">
                <a:avLst/>
              </a:prstGeom>
              <a:blipFill>
                <a:blip r:embed="rId31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30">
                <a:extLst>
                  <a:ext uri="{FF2B5EF4-FFF2-40B4-BE49-F238E27FC236}">
                    <a16:creationId xmlns:a16="http://schemas.microsoft.com/office/drawing/2014/main" id="{EF381C58-EC6B-FAB0-06C3-E0DC79C68CD4}"/>
                  </a:ext>
                </a:extLst>
              </p:cNvPr>
              <p:cNvSpPr/>
              <p:nvPr/>
            </p:nvSpPr>
            <p:spPr>
              <a:xfrm>
                <a:off x="11335550" y="495026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Rectangle 30">
                <a:extLst>
                  <a:ext uri="{FF2B5EF4-FFF2-40B4-BE49-F238E27FC236}">
                    <a16:creationId xmlns:a16="http://schemas.microsoft.com/office/drawing/2014/main" id="{EF381C58-EC6B-FAB0-06C3-E0DC79C68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550" y="4950262"/>
                <a:ext cx="624115" cy="333829"/>
              </a:xfrm>
              <a:prstGeom prst="rect">
                <a:avLst/>
              </a:prstGeom>
              <a:blipFill>
                <a:blip r:embed="rId32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34">
                <a:extLst>
                  <a:ext uri="{FF2B5EF4-FFF2-40B4-BE49-F238E27FC236}">
                    <a16:creationId xmlns:a16="http://schemas.microsoft.com/office/drawing/2014/main" id="{392BEAD6-05C1-4014-70B4-F9C8A106B2F7}"/>
                  </a:ext>
                </a:extLst>
              </p:cNvPr>
              <p:cNvSpPr txBox="1"/>
              <p:nvPr/>
            </p:nvSpPr>
            <p:spPr>
              <a:xfrm>
                <a:off x="9993828" y="447702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178" name="TextBox 34">
                <a:extLst>
                  <a:ext uri="{FF2B5EF4-FFF2-40B4-BE49-F238E27FC236}">
                    <a16:creationId xmlns:a16="http://schemas.microsoft.com/office/drawing/2014/main" id="{392BEAD6-05C1-4014-70B4-F9C8A106B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828" y="4477020"/>
                <a:ext cx="1357086" cy="369332"/>
              </a:xfrm>
              <a:prstGeom prst="rect">
                <a:avLst/>
              </a:prstGeom>
              <a:blipFill>
                <a:blip r:embed="rId3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Rectangle 11">
            <a:extLst>
              <a:ext uri="{FF2B5EF4-FFF2-40B4-BE49-F238E27FC236}">
                <a16:creationId xmlns:a16="http://schemas.microsoft.com/office/drawing/2014/main" id="{91B3F5FF-8203-8BBE-1664-D086FD867997}"/>
              </a:ext>
            </a:extLst>
          </p:cNvPr>
          <p:cNvSpPr/>
          <p:nvPr/>
        </p:nvSpPr>
        <p:spPr>
          <a:xfrm>
            <a:off x="1092799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1">
            <a:extLst>
              <a:ext uri="{FF2B5EF4-FFF2-40B4-BE49-F238E27FC236}">
                <a16:creationId xmlns:a16="http://schemas.microsoft.com/office/drawing/2014/main" id="{56871F94-A11A-17D1-9725-6E06DAFAE5E9}"/>
              </a:ext>
            </a:extLst>
          </p:cNvPr>
          <p:cNvSpPr/>
          <p:nvPr/>
        </p:nvSpPr>
        <p:spPr>
          <a:xfrm>
            <a:off x="1778482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1">
            <a:extLst>
              <a:ext uri="{FF2B5EF4-FFF2-40B4-BE49-F238E27FC236}">
                <a16:creationId xmlns:a16="http://schemas.microsoft.com/office/drawing/2014/main" id="{4EFBCCB7-18A5-CF41-02AA-077A49074128}"/>
              </a:ext>
            </a:extLst>
          </p:cNvPr>
          <p:cNvSpPr/>
          <p:nvPr/>
        </p:nvSpPr>
        <p:spPr>
          <a:xfrm>
            <a:off x="2478596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1">
            <a:extLst>
              <a:ext uri="{FF2B5EF4-FFF2-40B4-BE49-F238E27FC236}">
                <a16:creationId xmlns:a16="http://schemas.microsoft.com/office/drawing/2014/main" id="{455617D4-F49F-7429-D865-DC7AF5A03B22}"/>
              </a:ext>
            </a:extLst>
          </p:cNvPr>
          <p:cNvSpPr/>
          <p:nvPr/>
        </p:nvSpPr>
        <p:spPr>
          <a:xfrm>
            <a:off x="4700139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1">
            <a:extLst>
              <a:ext uri="{FF2B5EF4-FFF2-40B4-BE49-F238E27FC236}">
                <a16:creationId xmlns:a16="http://schemas.microsoft.com/office/drawing/2014/main" id="{7554311A-16FD-1B12-F36F-D991BAF837D5}"/>
              </a:ext>
            </a:extLst>
          </p:cNvPr>
          <p:cNvSpPr/>
          <p:nvPr/>
        </p:nvSpPr>
        <p:spPr>
          <a:xfrm>
            <a:off x="5385822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1">
            <a:extLst>
              <a:ext uri="{FF2B5EF4-FFF2-40B4-BE49-F238E27FC236}">
                <a16:creationId xmlns:a16="http://schemas.microsoft.com/office/drawing/2014/main" id="{A08BFBB6-9295-722B-21F6-CE7A95CE559D}"/>
              </a:ext>
            </a:extLst>
          </p:cNvPr>
          <p:cNvSpPr/>
          <p:nvPr/>
        </p:nvSpPr>
        <p:spPr>
          <a:xfrm>
            <a:off x="6085936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1">
            <a:extLst>
              <a:ext uri="{FF2B5EF4-FFF2-40B4-BE49-F238E27FC236}">
                <a16:creationId xmlns:a16="http://schemas.microsoft.com/office/drawing/2014/main" id="{5A01773C-6F80-AF26-9E03-E23B4A2B0F91}"/>
              </a:ext>
            </a:extLst>
          </p:cNvPr>
          <p:cNvSpPr/>
          <p:nvPr/>
        </p:nvSpPr>
        <p:spPr>
          <a:xfrm>
            <a:off x="6785893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1">
            <a:extLst>
              <a:ext uri="{FF2B5EF4-FFF2-40B4-BE49-F238E27FC236}">
                <a16:creationId xmlns:a16="http://schemas.microsoft.com/office/drawing/2014/main" id="{D6E4C629-4F80-CE3E-5A19-97E377A58725}"/>
              </a:ext>
            </a:extLst>
          </p:cNvPr>
          <p:cNvSpPr/>
          <p:nvPr/>
        </p:nvSpPr>
        <p:spPr>
          <a:xfrm>
            <a:off x="9236515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1">
            <a:extLst>
              <a:ext uri="{FF2B5EF4-FFF2-40B4-BE49-F238E27FC236}">
                <a16:creationId xmlns:a16="http://schemas.microsoft.com/office/drawing/2014/main" id="{E1304CCE-9DEE-6512-89FA-D2BE445AF0C1}"/>
              </a:ext>
            </a:extLst>
          </p:cNvPr>
          <p:cNvSpPr/>
          <p:nvPr/>
        </p:nvSpPr>
        <p:spPr>
          <a:xfrm>
            <a:off x="9952678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1">
            <a:extLst>
              <a:ext uri="{FF2B5EF4-FFF2-40B4-BE49-F238E27FC236}">
                <a16:creationId xmlns:a16="http://schemas.microsoft.com/office/drawing/2014/main" id="{E9294108-BDDD-2665-583E-058AC5D1C2A3}"/>
              </a:ext>
            </a:extLst>
          </p:cNvPr>
          <p:cNvSpPr/>
          <p:nvPr/>
        </p:nvSpPr>
        <p:spPr>
          <a:xfrm>
            <a:off x="10637552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1">
            <a:extLst>
              <a:ext uri="{FF2B5EF4-FFF2-40B4-BE49-F238E27FC236}">
                <a16:creationId xmlns:a16="http://schemas.microsoft.com/office/drawing/2014/main" id="{1C9DE05B-3F8F-CA21-6660-7ECC150B2032}"/>
              </a:ext>
            </a:extLst>
          </p:cNvPr>
          <p:cNvSpPr/>
          <p:nvPr/>
        </p:nvSpPr>
        <p:spPr>
          <a:xfrm>
            <a:off x="11337509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111EC8F1-0786-5181-A556-2768093F55F1}"/>
                  </a:ext>
                </a:extLst>
              </p:cNvPr>
              <p:cNvSpPr txBox="1"/>
              <p:nvPr/>
            </p:nvSpPr>
            <p:spPr>
              <a:xfrm>
                <a:off x="426940" y="4062150"/>
                <a:ext cx="165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111EC8F1-0786-5181-A556-2768093F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40" y="4062150"/>
                <a:ext cx="1659888" cy="369332"/>
              </a:xfrm>
              <a:prstGeom prst="rect">
                <a:avLst/>
              </a:prstGeom>
              <a:blipFill>
                <a:blip r:embed="rId34"/>
                <a:stretch>
                  <a:fillRect l="-303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86168909-D135-6BBA-3460-CD5CC85FAEE9}"/>
                  </a:ext>
                </a:extLst>
              </p:cNvPr>
              <p:cNvSpPr txBox="1"/>
              <p:nvPr/>
            </p:nvSpPr>
            <p:spPr>
              <a:xfrm>
                <a:off x="4496362" y="4085732"/>
                <a:ext cx="165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86168909-D135-6BBA-3460-CD5CC85FA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62" y="4085732"/>
                <a:ext cx="1659888" cy="369332"/>
              </a:xfrm>
              <a:prstGeom prst="rect">
                <a:avLst/>
              </a:prstGeom>
              <a:blipFill>
                <a:blip r:embed="rId35"/>
                <a:stretch>
                  <a:fillRect l="-381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A2FA81C8-B42C-FD81-C7A9-37F863BD58A2}"/>
                  </a:ext>
                </a:extLst>
              </p:cNvPr>
              <p:cNvSpPr txBox="1"/>
              <p:nvPr/>
            </p:nvSpPr>
            <p:spPr>
              <a:xfrm>
                <a:off x="9020637" y="4085732"/>
                <a:ext cx="193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A2FA81C8-B42C-FD81-C7A9-37F863BD5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637" y="4085732"/>
                <a:ext cx="1935872" cy="369332"/>
              </a:xfrm>
              <a:prstGeom prst="rect">
                <a:avLst/>
              </a:prstGeom>
              <a:blipFill>
                <a:blip r:embed="rId36"/>
                <a:stretch>
                  <a:fillRect l="-261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4BB6A2AC-BF30-9658-AA6A-F829C0C4A3AE}"/>
                  </a:ext>
                </a:extLst>
              </p:cNvPr>
              <p:cNvSpPr txBox="1"/>
              <p:nvPr/>
            </p:nvSpPr>
            <p:spPr>
              <a:xfrm rot="5400000">
                <a:off x="5732546" y="3713912"/>
                <a:ext cx="222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4BB6A2AC-BF30-9658-AA6A-F829C0C4A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32546" y="3713912"/>
                <a:ext cx="222817" cy="276999"/>
              </a:xfrm>
              <a:prstGeom prst="rect">
                <a:avLst/>
              </a:prstGeom>
              <a:blipFill>
                <a:blip r:embed="rId37"/>
                <a:stretch>
                  <a:fillRect t="-111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0" name="Straight Arrow Connector 15">
            <a:extLst>
              <a:ext uri="{FF2B5EF4-FFF2-40B4-BE49-F238E27FC236}">
                <a16:creationId xmlns:a16="http://schemas.microsoft.com/office/drawing/2014/main" id="{F2123942-8D75-AE5D-885D-C9939C670C5C}"/>
              </a:ext>
            </a:extLst>
          </p:cNvPr>
          <p:cNvCxnSpPr>
            <a:cxnSpLocks/>
          </p:cNvCxnSpPr>
          <p:nvPr/>
        </p:nvCxnSpPr>
        <p:spPr>
          <a:xfrm>
            <a:off x="3241039" y="3257812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19">
            <a:extLst>
              <a:ext uri="{FF2B5EF4-FFF2-40B4-BE49-F238E27FC236}">
                <a16:creationId xmlns:a16="http://schemas.microsoft.com/office/drawing/2014/main" id="{6CF8FA8B-6C22-A5EF-76D3-8439E6172C96}"/>
              </a:ext>
            </a:extLst>
          </p:cNvPr>
          <p:cNvCxnSpPr>
            <a:cxnSpLocks/>
          </p:cNvCxnSpPr>
          <p:nvPr/>
        </p:nvCxnSpPr>
        <p:spPr>
          <a:xfrm flipV="1">
            <a:off x="7580812" y="3257812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15">
            <a:extLst>
              <a:ext uri="{FF2B5EF4-FFF2-40B4-BE49-F238E27FC236}">
                <a16:creationId xmlns:a16="http://schemas.microsoft.com/office/drawing/2014/main" id="{9795D4F0-BE67-C8CD-BF35-25769331E7FE}"/>
              </a:ext>
            </a:extLst>
          </p:cNvPr>
          <p:cNvCxnSpPr>
            <a:cxnSpLocks/>
          </p:cNvCxnSpPr>
          <p:nvPr/>
        </p:nvCxnSpPr>
        <p:spPr>
          <a:xfrm>
            <a:off x="3305911" y="5103900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19">
            <a:extLst>
              <a:ext uri="{FF2B5EF4-FFF2-40B4-BE49-F238E27FC236}">
                <a16:creationId xmlns:a16="http://schemas.microsoft.com/office/drawing/2014/main" id="{7D2C923D-DA11-53AD-1C16-559BD64FCEF2}"/>
              </a:ext>
            </a:extLst>
          </p:cNvPr>
          <p:cNvCxnSpPr>
            <a:cxnSpLocks/>
          </p:cNvCxnSpPr>
          <p:nvPr/>
        </p:nvCxnSpPr>
        <p:spPr>
          <a:xfrm flipV="1">
            <a:off x="7645684" y="5103900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2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F1495-31A6-180D-4BCB-78086311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ETRS is Strongly Anonymous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0A1F2564-2D23-A314-7A59-809D880EF1BD}"/>
                  </a:ext>
                </a:extLst>
              </p:cNvPr>
              <p:cNvSpPr/>
              <p:nvPr/>
            </p:nvSpPr>
            <p:spPr>
              <a:xfrm>
                <a:off x="1020353" y="309306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0A1F2564-2D23-A314-7A59-809D880EF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53" y="3093064"/>
                <a:ext cx="624115" cy="333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">
                <a:extLst>
                  <a:ext uri="{FF2B5EF4-FFF2-40B4-BE49-F238E27FC236}">
                    <a16:creationId xmlns:a16="http://schemas.microsoft.com/office/drawing/2014/main" id="{EE8C0E25-CD4C-885F-0BDF-20642702FDA8}"/>
                  </a:ext>
                </a:extLst>
              </p:cNvPr>
              <p:cNvSpPr/>
              <p:nvPr/>
            </p:nvSpPr>
            <p:spPr>
              <a:xfrm>
                <a:off x="1717039" y="30930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4">
                <a:extLst>
                  <a:ext uri="{FF2B5EF4-FFF2-40B4-BE49-F238E27FC236}">
                    <a16:creationId xmlns:a16="http://schemas.microsoft.com/office/drawing/2014/main" id="{EE8C0E25-CD4C-885F-0BDF-20642702F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39" y="3093064"/>
                <a:ext cx="624115" cy="333829"/>
              </a:xfrm>
              <a:prstGeom prst="rect">
                <a:avLst/>
              </a:prstGeom>
              <a:blipFill>
                <a:blip r:embed="rId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A53EC29A-8B38-AC29-540E-4C9D6B6CAF29}"/>
                  </a:ext>
                </a:extLst>
              </p:cNvPr>
              <p:cNvSpPr/>
              <p:nvPr/>
            </p:nvSpPr>
            <p:spPr>
              <a:xfrm>
                <a:off x="2413725" y="30930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A53EC29A-8B38-AC29-540E-4C9D6B6CA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25" y="3093064"/>
                <a:ext cx="624115" cy="333829"/>
              </a:xfrm>
              <a:prstGeom prst="rect">
                <a:avLst/>
              </a:prstGeom>
              <a:blipFill>
                <a:blip r:embed="rId5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7">
                <a:extLst>
                  <a:ext uri="{FF2B5EF4-FFF2-40B4-BE49-F238E27FC236}">
                    <a16:creationId xmlns:a16="http://schemas.microsoft.com/office/drawing/2014/main" id="{2DF505AE-6104-D5D8-FDDE-0E23F61EB0C0}"/>
                  </a:ext>
                </a:extLst>
              </p:cNvPr>
              <p:cNvSpPr txBox="1"/>
              <p:nvPr/>
            </p:nvSpPr>
            <p:spPr>
              <a:xfrm>
                <a:off x="1342416" y="263093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96" name="TextBox 7">
                <a:extLst>
                  <a:ext uri="{FF2B5EF4-FFF2-40B4-BE49-F238E27FC236}">
                    <a16:creationId xmlns:a16="http://schemas.microsoft.com/office/drawing/2014/main" id="{2DF505AE-6104-D5D8-FDDE-0E23F61EB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16" y="2630932"/>
                <a:ext cx="1357086" cy="369332"/>
              </a:xfrm>
              <a:prstGeom prst="rect">
                <a:avLst/>
              </a:prstGeom>
              <a:blipFill>
                <a:blip r:embed="rId6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1C880479-E90B-802E-9A2D-4562EF9DA9DD}"/>
                  </a:ext>
                </a:extLst>
              </p:cNvPr>
              <p:cNvSpPr/>
              <p:nvPr/>
            </p:nvSpPr>
            <p:spPr>
              <a:xfrm>
                <a:off x="4632686" y="309525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1C880479-E90B-802E-9A2D-4562EF9DA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686" y="3095256"/>
                <a:ext cx="624115" cy="333829"/>
              </a:xfrm>
              <a:prstGeom prst="rect">
                <a:avLst/>
              </a:prstGeom>
              <a:blipFill>
                <a:blip r:embed="rId7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106D3B29-C44F-A25A-E25C-7193498DE66C}"/>
                  </a:ext>
                </a:extLst>
              </p:cNvPr>
              <p:cNvSpPr/>
              <p:nvPr/>
            </p:nvSpPr>
            <p:spPr>
              <a:xfrm>
                <a:off x="5328526" y="309525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106D3B29-C44F-A25A-E25C-7193498DE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26" y="3095256"/>
                <a:ext cx="624115" cy="333829"/>
              </a:xfrm>
              <a:prstGeom prst="rect">
                <a:avLst/>
              </a:prstGeom>
              <a:blipFill>
                <a:blip r:embed="rId8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4E15974-F74D-1861-FC54-8E170B2B4142}"/>
                  </a:ext>
                </a:extLst>
              </p:cNvPr>
              <p:cNvSpPr/>
              <p:nvPr/>
            </p:nvSpPr>
            <p:spPr>
              <a:xfrm>
                <a:off x="6025212" y="309525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4E15974-F74D-1861-FC54-8E170B2B4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212" y="3095256"/>
                <a:ext cx="624115" cy="333829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2">
                <a:extLst>
                  <a:ext uri="{FF2B5EF4-FFF2-40B4-BE49-F238E27FC236}">
                    <a16:creationId xmlns:a16="http://schemas.microsoft.com/office/drawing/2014/main" id="{B9AA72A2-4CC4-3BC5-097E-B2482AF07BAF}"/>
                  </a:ext>
                </a:extLst>
              </p:cNvPr>
              <p:cNvSpPr txBox="1"/>
              <p:nvPr/>
            </p:nvSpPr>
            <p:spPr>
              <a:xfrm>
                <a:off x="5403108" y="263093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00" name="TextBox 12">
                <a:extLst>
                  <a:ext uri="{FF2B5EF4-FFF2-40B4-BE49-F238E27FC236}">
                    <a16:creationId xmlns:a16="http://schemas.microsoft.com/office/drawing/2014/main" id="{B9AA72A2-4CC4-3BC5-097E-B2482AF0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108" y="2630932"/>
                <a:ext cx="1357086" cy="369332"/>
              </a:xfrm>
              <a:prstGeom prst="rect">
                <a:avLst/>
              </a:prstGeom>
              <a:blipFill>
                <a:blip r:embed="rId10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15D72A06-6641-E8EA-7C8D-6373AC23C94A}"/>
                  </a:ext>
                </a:extLst>
              </p:cNvPr>
              <p:cNvSpPr/>
              <p:nvPr/>
            </p:nvSpPr>
            <p:spPr>
              <a:xfrm>
                <a:off x="6721898" y="3093303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15D72A06-6641-E8EA-7C8D-6373AC23C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898" y="3093303"/>
                <a:ext cx="624115" cy="3338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26">
                <a:extLst>
                  <a:ext uri="{FF2B5EF4-FFF2-40B4-BE49-F238E27FC236}">
                    <a16:creationId xmlns:a16="http://schemas.microsoft.com/office/drawing/2014/main" id="{9873D25D-7BDA-9187-9908-ED7C033DB20E}"/>
                  </a:ext>
                </a:extLst>
              </p:cNvPr>
              <p:cNvSpPr/>
              <p:nvPr/>
            </p:nvSpPr>
            <p:spPr>
              <a:xfrm>
                <a:off x="9181466" y="309306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ectangle 26">
                <a:extLst>
                  <a:ext uri="{FF2B5EF4-FFF2-40B4-BE49-F238E27FC236}">
                    <a16:creationId xmlns:a16="http://schemas.microsoft.com/office/drawing/2014/main" id="{9873D25D-7BDA-9187-9908-ED7C033DB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66" y="3093064"/>
                <a:ext cx="624115" cy="333829"/>
              </a:xfrm>
              <a:prstGeom prst="rect">
                <a:avLst/>
              </a:prstGeom>
              <a:blipFill>
                <a:blip r:embed="rId12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27">
                <a:extLst>
                  <a:ext uri="{FF2B5EF4-FFF2-40B4-BE49-F238E27FC236}">
                    <a16:creationId xmlns:a16="http://schemas.microsoft.com/office/drawing/2014/main" id="{A4B7AA2A-D1AA-9057-1F84-FA462B3F8D59}"/>
                  </a:ext>
                </a:extLst>
              </p:cNvPr>
              <p:cNvSpPr/>
              <p:nvPr/>
            </p:nvSpPr>
            <p:spPr>
              <a:xfrm>
                <a:off x="9877306" y="30930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27">
                <a:extLst>
                  <a:ext uri="{FF2B5EF4-FFF2-40B4-BE49-F238E27FC236}">
                    <a16:creationId xmlns:a16="http://schemas.microsoft.com/office/drawing/2014/main" id="{A4B7AA2A-D1AA-9057-1F84-FA462B3F8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306" y="3093064"/>
                <a:ext cx="624115" cy="333829"/>
              </a:xfrm>
              <a:prstGeom prst="rect">
                <a:avLst/>
              </a:prstGeom>
              <a:blipFill>
                <a:blip r:embed="rId1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5A30C4CE-041C-D85C-94AB-43093AB9C57B}"/>
                  </a:ext>
                </a:extLst>
              </p:cNvPr>
              <p:cNvSpPr/>
              <p:nvPr/>
            </p:nvSpPr>
            <p:spPr>
              <a:xfrm>
                <a:off x="10573992" y="309306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5A30C4CE-041C-D85C-94AB-43093AB9C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992" y="3093064"/>
                <a:ext cx="624115" cy="333829"/>
              </a:xfrm>
              <a:prstGeom prst="rect">
                <a:avLst/>
              </a:prstGeom>
              <a:blipFill>
                <a:blip r:embed="rId1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96482784-D001-AF18-7260-4C80F6C800AE}"/>
                  </a:ext>
                </a:extLst>
              </p:cNvPr>
              <p:cNvSpPr/>
              <p:nvPr/>
            </p:nvSpPr>
            <p:spPr>
              <a:xfrm>
                <a:off x="11270678" y="310417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96482784-D001-AF18-7260-4C80F6C80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678" y="3104174"/>
                <a:ext cx="624115" cy="333829"/>
              </a:xfrm>
              <a:prstGeom prst="rect">
                <a:avLst/>
              </a:prstGeom>
              <a:blipFill>
                <a:blip r:embed="rId15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34">
                <a:extLst>
                  <a:ext uri="{FF2B5EF4-FFF2-40B4-BE49-F238E27FC236}">
                    <a16:creationId xmlns:a16="http://schemas.microsoft.com/office/drawing/2014/main" id="{74393BE8-E65F-9703-D644-5CCC4FE493E7}"/>
                  </a:ext>
                </a:extLst>
              </p:cNvPr>
              <p:cNvSpPr txBox="1"/>
              <p:nvPr/>
            </p:nvSpPr>
            <p:spPr>
              <a:xfrm>
                <a:off x="9928956" y="263093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110" name="TextBox 34">
                <a:extLst>
                  <a:ext uri="{FF2B5EF4-FFF2-40B4-BE49-F238E27FC236}">
                    <a16:creationId xmlns:a16="http://schemas.microsoft.com/office/drawing/2014/main" id="{74393BE8-E65F-9703-D644-5CCC4FE4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956" y="2630932"/>
                <a:ext cx="1357086" cy="369332"/>
              </a:xfrm>
              <a:prstGeom prst="rect">
                <a:avLst/>
              </a:prstGeom>
              <a:blipFill>
                <a:blip r:embed="rId16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">
            <a:extLst>
              <a:ext uri="{FF2B5EF4-FFF2-40B4-BE49-F238E27FC236}">
                <a16:creationId xmlns:a16="http://schemas.microsoft.com/office/drawing/2014/main" id="{09834A4A-9689-A7EF-F241-2DFA038DA17D}"/>
              </a:ext>
            </a:extLst>
          </p:cNvPr>
          <p:cNvSpPr/>
          <p:nvPr/>
        </p:nvSpPr>
        <p:spPr>
          <a:xfrm>
            <a:off x="1025812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">
            <a:extLst>
              <a:ext uri="{FF2B5EF4-FFF2-40B4-BE49-F238E27FC236}">
                <a16:creationId xmlns:a16="http://schemas.microsoft.com/office/drawing/2014/main" id="{8DE04F7A-49E4-2B5B-F6BA-F9D5BDB87AD8}"/>
              </a:ext>
            </a:extLst>
          </p:cNvPr>
          <p:cNvSpPr/>
          <p:nvPr/>
        </p:nvSpPr>
        <p:spPr>
          <a:xfrm>
            <a:off x="1711495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">
            <a:extLst>
              <a:ext uri="{FF2B5EF4-FFF2-40B4-BE49-F238E27FC236}">
                <a16:creationId xmlns:a16="http://schemas.microsoft.com/office/drawing/2014/main" id="{6B678509-79F4-1ED4-1F45-1B94D13AEF1E}"/>
              </a:ext>
            </a:extLst>
          </p:cNvPr>
          <p:cNvSpPr/>
          <p:nvPr/>
        </p:nvSpPr>
        <p:spPr>
          <a:xfrm>
            <a:off x="2411609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">
            <a:extLst>
              <a:ext uri="{FF2B5EF4-FFF2-40B4-BE49-F238E27FC236}">
                <a16:creationId xmlns:a16="http://schemas.microsoft.com/office/drawing/2014/main" id="{BC35E4FF-8A2A-FAF0-81A1-85DF96D58844}"/>
              </a:ext>
            </a:extLst>
          </p:cNvPr>
          <p:cNvSpPr/>
          <p:nvPr/>
        </p:nvSpPr>
        <p:spPr>
          <a:xfrm>
            <a:off x="4637779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">
            <a:extLst>
              <a:ext uri="{FF2B5EF4-FFF2-40B4-BE49-F238E27FC236}">
                <a16:creationId xmlns:a16="http://schemas.microsoft.com/office/drawing/2014/main" id="{4043405E-616C-7F4C-BDE8-EB0985238981}"/>
              </a:ext>
            </a:extLst>
          </p:cNvPr>
          <p:cNvSpPr/>
          <p:nvPr/>
        </p:nvSpPr>
        <p:spPr>
          <a:xfrm>
            <a:off x="5323462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">
            <a:extLst>
              <a:ext uri="{FF2B5EF4-FFF2-40B4-BE49-F238E27FC236}">
                <a16:creationId xmlns:a16="http://schemas.microsoft.com/office/drawing/2014/main" id="{C3355C04-2E21-1CDD-592E-EF0128F083B1}"/>
              </a:ext>
            </a:extLst>
          </p:cNvPr>
          <p:cNvSpPr/>
          <p:nvPr/>
        </p:nvSpPr>
        <p:spPr>
          <a:xfrm>
            <a:off x="6023576" y="302222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">
            <a:extLst>
              <a:ext uri="{FF2B5EF4-FFF2-40B4-BE49-F238E27FC236}">
                <a16:creationId xmlns:a16="http://schemas.microsoft.com/office/drawing/2014/main" id="{08A510F5-64AA-DD6D-542E-06878DFE0C8B}"/>
              </a:ext>
            </a:extLst>
          </p:cNvPr>
          <p:cNvSpPr/>
          <p:nvPr/>
        </p:nvSpPr>
        <p:spPr>
          <a:xfrm>
            <a:off x="9183288" y="302871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">
            <a:extLst>
              <a:ext uri="{FF2B5EF4-FFF2-40B4-BE49-F238E27FC236}">
                <a16:creationId xmlns:a16="http://schemas.microsoft.com/office/drawing/2014/main" id="{BF00DB94-C046-9AA0-727D-C8F05A843746}"/>
              </a:ext>
            </a:extLst>
          </p:cNvPr>
          <p:cNvSpPr/>
          <p:nvPr/>
        </p:nvSpPr>
        <p:spPr>
          <a:xfrm>
            <a:off x="9868971" y="302871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">
            <a:extLst>
              <a:ext uri="{FF2B5EF4-FFF2-40B4-BE49-F238E27FC236}">
                <a16:creationId xmlns:a16="http://schemas.microsoft.com/office/drawing/2014/main" id="{E3E3A902-223C-4177-636C-6A3560D05931}"/>
              </a:ext>
            </a:extLst>
          </p:cNvPr>
          <p:cNvSpPr/>
          <p:nvPr/>
        </p:nvSpPr>
        <p:spPr>
          <a:xfrm>
            <a:off x="10569085" y="302871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7AAC943-CC56-57E0-DE4E-140584CFBBEE}"/>
                  </a:ext>
                </a:extLst>
              </p:cNvPr>
              <p:cNvSpPr txBox="1"/>
              <p:nvPr/>
            </p:nvSpPr>
            <p:spPr>
              <a:xfrm>
                <a:off x="362067" y="2216062"/>
                <a:ext cx="1724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7AAC943-CC56-57E0-DE4E-140584CF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67" y="2216062"/>
                <a:ext cx="1724761" cy="369332"/>
              </a:xfrm>
              <a:prstGeom prst="rect">
                <a:avLst/>
              </a:prstGeom>
              <a:blipFill>
                <a:blip r:embed="rId17"/>
                <a:stretch>
                  <a:fillRect l="-29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D3F1648B-D2E5-A482-68AF-75E46C335661}"/>
                  </a:ext>
                </a:extLst>
              </p:cNvPr>
              <p:cNvSpPr txBox="1"/>
              <p:nvPr/>
            </p:nvSpPr>
            <p:spPr>
              <a:xfrm>
                <a:off x="4431490" y="2239644"/>
                <a:ext cx="221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D3F1648B-D2E5-A482-68AF-75E46C335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490" y="2239644"/>
                <a:ext cx="2216202" cy="369332"/>
              </a:xfrm>
              <a:prstGeom prst="rect">
                <a:avLst/>
              </a:prstGeom>
              <a:blipFill>
                <a:blip r:embed="rId18"/>
                <a:stretch>
                  <a:fillRect l="-17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05364D1-3C55-A08D-833D-9682E49C0C65}"/>
                  </a:ext>
                </a:extLst>
              </p:cNvPr>
              <p:cNvSpPr txBox="1"/>
              <p:nvPr/>
            </p:nvSpPr>
            <p:spPr>
              <a:xfrm>
                <a:off x="8955765" y="2239644"/>
                <a:ext cx="221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05364D1-3C55-A08D-833D-9682E49C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765" y="2239644"/>
                <a:ext cx="2216202" cy="369332"/>
              </a:xfrm>
              <a:prstGeom prst="rect">
                <a:avLst/>
              </a:prstGeom>
              <a:blipFill>
                <a:blip r:embed="rId19"/>
                <a:stretch>
                  <a:fillRect l="-228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20D44502-8896-68BB-3E5A-82ED5AFA6DAA}"/>
                  </a:ext>
                </a:extLst>
              </p:cNvPr>
              <p:cNvSpPr/>
              <p:nvPr/>
            </p:nvSpPr>
            <p:spPr>
              <a:xfrm>
                <a:off x="1085225" y="493915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20D44502-8896-68BB-3E5A-82ED5AFA6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25" y="4939152"/>
                <a:ext cx="624115" cy="333829"/>
              </a:xfrm>
              <a:prstGeom prst="rect">
                <a:avLst/>
              </a:prstGeom>
              <a:blipFill>
                <a:blip r:embed="rId2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4">
                <a:extLst>
                  <a:ext uri="{FF2B5EF4-FFF2-40B4-BE49-F238E27FC236}">
                    <a16:creationId xmlns:a16="http://schemas.microsoft.com/office/drawing/2014/main" id="{ADCC5776-460F-7C48-2D83-B75AB5179A82}"/>
                  </a:ext>
                </a:extLst>
              </p:cNvPr>
              <p:cNvSpPr/>
              <p:nvPr/>
            </p:nvSpPr>
            <p:spPr>
              <a:xfrm>
                <a:off x="1781911" y="493915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Rectangle 4">
                <a:extLst>
                  <a:ext uri="{FF2B5EF4-FFF2-40B4-BE49-F238E27FC236}">
                    <a16:creationId xmlns:a16="http://schemas.microsoft.com/office/drawing/2014/main" id="{ADCC5776-460F-7C48-2D83-B75AB5179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11" y="4939152"/>
                <a:ext cx="624115" cy="333829"/>
              </a:xfrm>
              <a:prstGeom prst="rect">
                <a:avLst/>
              </a:prstGeom>
              <a:blipFill>
                <a:blip r:embed="rId2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5">
                <a:extLst>
                  <a:ext uri="{FF2B5EF4-FFF2-40B4-BE49-F238E27FC236}">
                    <a16:creationId xmlns:a16="http://schemas.microsoft.com/office/drawing/2014/main" id="{71A15B64-5441-7617-54F9-8311B492CB8D}"/>
                  </a:ext>
                </a:extLst>
              </p:cNvPr>
              <p:cNvSpPr/>
              <p:nvPr/>
            </p:nvSpPr>
            <p:spPr>
              <a:xfrm>
                <a:off x="2478597" y="493915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Rectangle 5">
                <a:extLst>
                  <a:ext uri="{FF2B5EF4-FFF2-40B4-BE49-F238E27FC236}">
                    <a16:creationId xmlns:a16="http://schemas.microsoft.com/office/drawing/2014/main" id="{71A15B64-5441-7617-54F9-8311B492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97" y="4939152"/>
                <a:ext cx="624115" cy="333829"/>
              </a:xfrm>
              <a:prstGeom prst="rect">
                <a:avLst/>
              </a:prstGeom>
              <a:blipFill>
                <a:blip r:embed="rId22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7">
                <a:extLst>
                  <a:ext uri="{FF2B5EF4-FFF2-40B4-BE49-F238E27FC236}">
                    <a16:creationId xmlns:a16="http://schemas.microsoft.com/office/drawing/2014/main" id="{6943A7AC-4AA0-9695-898D-52C25AA86BCB}"/>
                  </a:ext>
                </a:extLst>
              </p:cNvPr>
              <p:cNvSpPr txBox="1"/>
              <p:nvPr/>
            </p:nvSpPr>
            <p:spPr>
              <a:xfrm>
                <a:off x="1407288" y="447702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166" name="TextBox 7">
                <a:extLst>
                  <a:ext uri="{FF2B5EF4-FFF2-40B4-BE49-F238E27FC236}">
                    <a16:creationId xmlns:a16="http://schemas.microsoft.com/office/drawing/2014/main" id="{6943A7AC-4AA0-9695-898D-52C25AA8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88" y="4477020"/>
                <a:ext cx="1357086" cy="369332"/>
              </a:xfrm>
              <a:prstGeom prst="rect">
                <a:avLst/>
              </a:prstGeom>
              <a:blipFill>
                <a:blip r:embed="rId2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36D11BA2-8EAD-D803-C0BE-E6AFB2F92527}"/>
                  </a:ext>
                </a:extLst>
              </p:cNvPr>
              <p:cNvSpPr/>
              <p:nvPr/>
            </p:nvSpPr>
            <p:spPr>
              <a:xfrm>
                <a:off x="4697558" y="494134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36D11BA2-8EAD-D803-C0BE-E6AFB2F92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58" y="4941344"/>
                <a:ext cx="624115" cy="333829"/>
              </a:xfrm>
              <a:prstGeom prst="rect">
                <a:avLst/>
              </a:prstGeom>
              <a:blipFill>
                <a:blip r:embed="rId24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9">
                <a:extLst>
                  <a:ext uri="{FF2B5EF4-FFF2-40B4-BE49-F238E27FC236}">
                    <a16:creationId xmlns:a16="http://schemas.microsoft.com/office/drawing/2014/main" id="{7A2A522F-7CB0-539A-85B9-E95DCE390AA0}"/>
                  </a:ext>
                </a:extLst>
              </p:cNvPr>
              <p:cNvSpPr/>
              <p:nvPr/>
            </p:nvSpPr>
            <p:spPr>
              <a:xfrm>
                <a:off x="5393398" y="494134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Rectangle 9">
                <a:extLst>
                  <a:ext uri="{FF2B5EF4-FFF2-40B4-BE49-F238E27FC236}">
                    <a16:creationId xmlns:a16="http://schemas.microsoft.com/office/drawing/2014/main" id="{7A2A522F-7CB0-539A-85B9-E95DCE390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398" y="4941344"/>
                <a:ext cx="624115" cy="333829"/>
              </a:xfrm>
              <a:prstGeom prst="rect">
                <a:avLst/>
              </a:prstGeom>
              <a:blipFill>
                <a:blip r:embed="rId25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59A5C654-41A9-78DD-FB5D-E14BDCBF3C9D}"/>
                  </a:ext>
                </a:extLst>
              </p:cNvPr>
              <p:cNvSpPr/>
              <p:nvPr/>
            </p:nvSpPr>
            <p:spPr>
              <a:xfrm>
                <a:off x="6090084" y="494134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59A5C654-41A9-78DD-FB5D-E14BDCBF3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084" y="4941344"/>
                <a:ext cx="624115" cy="333829"/>
              </a:xfrm>
              <a:prstGeom prst="rect">
                <a:avLst/>
              </a:prstGeom>
              <a:blipFill>
                <a:blip r:embed="rId26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2">
                <a:extLst>
                  <a:ext uri="{FF2B5EF4-FFF2-40B4-BE49-F238E27FC236}">
                    <a16:creationId xmlns:a16="http://schemas.microsoft.com/office/drawing/2014/main" id="{CC785194-F9D8-A995-C66F-402305C06AEA}"/>
                  </a:ext>
                </a:extLst>
              </p:cNvPr>
              <p:cNvSpPr txBox="1"/>
              <p:nvPr/>
            </p:nvSpPr>
            <p:spPr>
              <a:xfrm>
                <a:off x="5467980" y="447702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70" name="TextBox 12">
                <a:extLst>
                  <a:ext uri="{FF2B5EF4-FFF2-40B4-BE49-F238E27FC236}">
                    <a16:creationId xmlns:a16="http://schemas.microsoft.com/office/drawing/2014/main" id="{CC785194-F9D8-A995-C66F-402305C0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980" y="4477020"/>
                <a:ext cx="1357086" cy="369332"/>
              </a:xfrm>
              <a:prstGeom prst="rect">
                <a:avLst/>
              </a:prstGeom>
              <a:blipFill>
                <a:blip r:embed="rId2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A6674F6A-F12C-B967-3303-80197A10EF9A}"/>
                  </a:ext>
                </a:extLst>
              </p:cNvPr>
              <p:cNvSpPr/>
              <p:nvPr/>
            </p:nvSpPr>
            <p:spPr>
              <a:xfrm>
                <a:off x="6786770" y="4939391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A6674F6A-F12C-B967-3303-80197A10E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770" y="4939391"/>
                <a:ext cx="624115" cy="333829"/>
              </a:xfrm>
              <a:prstGeom prst="rect">
                <a:avLst/>
              </a:prstGeom>
              <a:blipFill>
                <a:blip r:embed="rId2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26">
                <a:extLst>
                  <a:ext uri="{FF2B5EF4-FFF2-40B4-BE49-F238E27FC236}">
                    <a16:creationId xmlns:a16="http://schemas.microsoft.com/office/drawing/2014/main" id="{85C0CBBC-93C2-BE31-4602-CA6E4460E3CA}"/>
                  </a:ext>
                </a:extLst>
              </p:cNvPr>
              <p:cNvSpPr/>
              <p:nvPr/>
            </p:nvSpPr>
            <p:spPr>
              <a:xfrm>
                <a:off x="9246338" y="493915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26">
                <a:extLst>
                  <a:ext uri="{FF2B5EF4-FFF2-40B4-BE49-F238E27FC236}">
                    <a16:creationId xmlns:a16="http://schemas.microsoft.com/office/drawing/2014/main" id="{85C0CBBC-93C2-BE31-4602-CA6E4460E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338" y="4939152"/>
                <a:ext cx="624115" cy="333829"/>
              </a:xfrm>
              <a:prstGeom prst="rect">
                <a:avLst/>
              </a:prstGeom>
              <a:blipFill>
                <a:blip r:embed="rId29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27">
                <a:extLst>
                  <a:ext uri="{FF2B5EF4-FFF2-40B4-BE49-F238E27FC236}">
                    <a16:creationId xmlns:a16="http://schemas.microsoft.com/office/drawing/2014/main" id="{7DD2FEBF-DD19-870E-71BF-83D306BE600D}"/>
                  </a:ext>
                </a:extLst>
              </p:cNvPr>
              <p:cNvSpPr/>
              <p:nvPr/>
            </p:nvSpPr>
            <p:spPr>
              <a:xfrm>
                <a:off x="9942178" y="493915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27">
                <a:extLst>
                  <a:ext uri="{FF2B5EF4-FFF2-40B4-BE49-F238E27FC236}">
                    <a16:creationId xmlns:a16="http://schemas.microsoft.com/office/drawing/2014/main" id="{7DD2FEBF-DD19-870E-71BF-83D306BE6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178" y="4939152"/>
                <a:ext cx="624115" cy="333829"/>
              </a:xfrm>
              <a:prstGeom prst="rect">
                <a:avLst/>
              </a:prstGeom>
              <a:blipFill>
                <a:blip r:embed="rId30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28">
                <a:extLst>
                  <a:ext uri="{FF2B5EF4-FFF2-40B4-BE49-F238E27FC236}">
                    <a16:creationId xmlns:a16="http://schemas.microsoft.com/office/drawing/2014/main" id="{3149D63F-8F92-0FAC-85A2-263ACC973CCF}"/>
                  </a:ext>
                </a:extLst>
              </p:cNvPr>
              <p:cNvSpPr/>
              <p:nvPr/>
            </p:nvSpPr>
            <p:spPr>
              <a:xfrm>
                <a:off x="10638864" y="493915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6" name="Rectangle 28">
                <a:extLst>
                  <a:ext uri="{FF2B5EF4-FFF2-40B4-BE49-F238E27FC236}">
                    <a16:creationId xmlns:a16="http://schemas.microsoft.com/office/drawing/2014/main" id="{3149D63F-8F92-0FAC-85A2-263ACC973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64" y="4939152"/>
                <a:ext cx="624115" cy="333829"/>
              </a:xfrm>
              <a:prstGeom prst="rect">
                <a:avLst/>
              </a:prstGeom>
              <a:blipFill>
                <a:blip r:embed="rId31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30">
                <a:extLst>
                  <a:ext uri="{FF2B5EF4-FFF2-40B4-BE49-F238E27FC236}">
                    <a16:creationId xmlns:a16="http://schemas.microsoft.com/office/drawing/2014/main" id="{EF381C58-EC6B-FAB0-06C3-E0DC79C68CD4}"/>
                  </a:ext>
                </a:extLst>
              </p:cNvPr>
              <p:cNvSpPr/>
              <p:nvPr/>
            </p:nvSpPr>
            <p:spPr>
              <a:xfrm>
                <a:off x="11335550" y="495026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Rectangle 30">
                <a:extLst>
                  <a:ext uri="{FF2B5EF4-FFF2-40B4-BE49-F238E27FC236}">
                    <a16:creationId xmlns:a16="http://schemas.microsoft.com/office/drawing/2014/main" id="{EF381C58-EC6B-FAB0-06C3-E0DC79C68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550" y="4950262"/>
                <a:ext cx="624115" cy="333829"/>
              </a:xfrm>
              <a:prstGeom prst="rect">
                <a:avLst/>
              </a:prstGeom>
              <a:blipFill>
                <a:blip r:embed="rId32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34">
                <a:extLst>
                  <a:ext uri="{FF2B5EF4-FFF2-40B4-BE49-F238E27FC236}">
                    <a16:creationId xmlns:a16="http://schemas.microsoft.com/office/drawing/2014/main" id="{392BEAD6-05C1-4014-70B4-F9C8A106B2F7}"/>
                  </a:ext>
                </a:extLst>
              </p:cNvPr>
              <p:cNvSpPr txBox="1"/>
              <p:nvPr/>
            </p:nvSpPr>
            <p:spPr>
              <a:xfrm>
                <a:off x="9993828" y="447702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178" name="TextBox 34">
                <a:extLst>
                  <a:ext uri="{FF2B5EF4-FFF2-40B4-BE49-F238E27FC236}">
                    <a16:creationId xmlns:a16="http://schemas.microsoft.com/office/drawing/2014/main" id="{392BEAD6-05C1-4014-70B4-F9C8A106B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828" y="4477020"/>
                <a:ext cx="1357086" cy="369332"/>
              </a:xfrm>
              <a:prstGeom prst="rect">
                <a:avLst/>
              </a:prstGeom>
              <a:blipFill>
                <a:blip r:embed="rId3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Rectangle 11">
            <a:extLst>
              <a:ext uri="{FF2B5EF4-FFF2-40B4-BE49-F238E27FC236}">
                <a16:creationId xmlns:a16="http://schemas.microsoft.com/office/drawing/2014/main" id="{91B3F5FF-8203-8BBE-1664-D086FD867997}"/>
              </a:ext>
            </a:extLst>
          </p:cNvPr>
          <p:cNvSpPr/>
          <p:nvPr/>
        </p:nvSpPr>
        <p:spPr>
          <a:xfrm>
            <a:off x="1092799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1">
            <a:extLst>
              <a:ext uri="{FF2B5EF4-FFF2-40B4-BE49-F238E27FC236}">
                <a16:creationId xmlns:a16="http://schemas.microsoft.com/office/drawing/2014/main" id="{56871F94-A11A-17D1-9725-6E06DAFAE5E9}"/>
              </a:ext>
            </a:extLst>
          </p:cNvPr>
          <p:cNvSpPr/>
          <p:nvPr/>
        </p:nvSpPr>
        <p:spPr>
          <a:xfrm>
            <a:off x="1778482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1">
            <a:extLst>
              <a:ext uri="{FF2B5EF4-FFF2-40B4-BE49-F238E27FC236}">
                <a16:creationId xmlns:a16="http://schemas.microsoft.com/office/drawing/2014/main" id="{4EFBCCB7-18A5-CF41-02AA-077A49074128}"/>
              </a:ext>
            </a:extLst>
          </p:cNvPr>
          <p:cNvSpPr/>
          <p:nvPr/>
        </p:nvSpPr>
        <p:spPr>
          <a:xfrm>
            <a:off x="2478596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1">
            <a:extLst>
              <a:ext uri="{FF2B5EF4-FFF2-40B4-BE49-F238E27FC236}">
                <a16:creationId xmlns:a16="http://schemas.microsoft.com/office/drawing/2014/main" id="{455617D4-F49F-7429-D865-DC7AF5A03B22}"/>
              </a:ext>
            </a:extLst>
          </p:cNvPr>
          <p:cNvSpPr/>
          <p:nvPr/>
        </p:nvSpPr>
        <p:spPr>
          <a:xfrm>
            <a:off x="4700139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1">
            <a:extLst>
              <a:ext uri="{FF2B5EF4-FFF2-40B4-BE49-F238E27FC236}">
                <a16:creationId xmlns:a16="http://schemas.microsoft.com/office/drawing/2014/main" id="{7554311A-16FD-1B12-F36F-D991BAF837D5}"/>
              </a:ext>
            </a:extLst>
          </p:cNvPr>
          <p:cNvSpPr/>
          <p:nvPr/>
        </p:nvSpPr>
        <p:spPr>
          <a:xfrm>
            <a:off x="5385822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1">
            <a:extLst>
              <a:ext uri="{FF2B5EF4-FFF2-40B4-BE49-F238E27FC236}">
                <a16:creationId xmlns:a16="http://schemas.microsoft.com/office/drawing/2014/main" id="{A08BFBB6-9295-722B-21F6-CE7A95CE559D}"/>
              </a:ext>
            </a:extLst>
          </p:cNvPr>
          <p:cNvSpPr/>
          <p:nvPr/>
        </p:nvSpPr>
        <p:spPr>
          <a:xfrm>
            <a:off x="6085936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1">
            <a:extLst>
              <a:ext uri="{FF2B5EF4-FFF2-40B4-BE49-F238E27FC236}">
                <a16:creationId xmlns:a16="http://schemas.microsoft.com/office/drawing/2014/main" id="{D6E4C629-4F80-CE3E-5A19-97E377A58725}"/>
              </a:ext>
            </a:extLst>
          </p:cNvPr>
          <p:cNvSpPr/>
          <p:nvPr/>
        </p:nvSpPr>
        <p:spPr>
          <a:xfrm>
            <a:off x="9236515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1">
            <a:extLst>
              <a:ext uri="{FF2B5EF4-FFF2-40B4-BE49-F238E27FC236}">
                <a16:creationId xmlns:a16="http://schemas.microsoft.com/office/drawing/2014/main" id="{E1304CCE-9DEE-6512-89FA-D2BE445AF0C1}"/>
              </a:ext>
            </a:extLst>
          </p:cNvPr>
          <p:cNvSpPr/>
          <p:nvPr/>
        </p:nvSpPr>
        <p:spPr>
          <a:xfrm>
            <a:off x="9952678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1">
            <a:extLst>
              <a:ext uri="{FF2B5EF4-FFF2-40B4-BE49-F238E27FC236}">
                <a16:creationId xmlns:a16="http://schemas.microsoft.com/office/drawing/2014/main" id="{E9294108-BDDD-2665-583E-058AC5D1C2A3}"/>
              </a:ext>
            </a:extLst>
          </p:cNvPr>
          <p:cNvSpPr/>
          <p:nvPr/>
        </p:nvSpPr>
        <p:spPr>
          <a:xfrm>
            <a:off x="10637552" y="487839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111EC8F1-0786-5181-A556-2768093F55F1}"/>
                  </a:ext>
                </a:extLst>
              </p:cNvPr>
              <p:cNvSpPr txBox="1"/>
              <p:nvPr/>
            </p:nvSpPr>
            <p:spPr>
              <a:xfrm>
                <a:off x="426940" y="4062150"/>
                <a:ext cx="165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111EC8F1-0786-5181-A556-2768093F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40" y="4062150"/>
                <a:ext cx="1659888" cy="369332"/>
              </a:xfrm>
              <a:prstGeom prst="rect">
                <a:avLst/>
              </a:prstGeom>
              <a:blipFill>
                <a:blip r:embed="rId34"/>
                <a:stretch>
                  <a:fillRect l="-303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86168909-D135-6BBA-3460-CD5CC85FAEE9}"/>
                  </a:ext>
                </a:extLst>
              </p:cNvPr>
              <p:cNvSpPr txBox="1"/>
              <p:nvPr/>
            </p:nvSpPr>
            <p:spPr>
              <a:xfrm>
                <a:off x="4496362" y="4085732"/>
                <a:ext cx="165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86168909-D135-6BBA-3460-CD5CC85FA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62" y="4085732"/>
                <a:ext cx="1659888" cy="369332"/>
              </a:xfrm>
              <a:prstGeom prst="rect">
                <a:avLst/>
              </a:prstGeom>
              <a:blipFill>
                <a:blip r:embed="rId35"/>
                <a:stretch>
                  <a:fillRect l="-381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A2FA81C8-B42C-FD81-C7A9-37F863BD58A2}"/>
                  </a:ext>
                </a:extLst>
              </p:cNvPr>
              <p:cNvSpPr txBox="1"/>
              <p:nvPr/>
            </p:nvSpPr>
            <p:spPr>
              <a:xfrm>
                <a:off x="9020637" y="4085732"/>
                <a:ext cx="193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A2FA81C8-B42C-FD81-C7A9-37F863BD5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637" y="4085732"/>
                <a:ext cx="1935872" cy="369332"/>
              </a:xfrm>
              <a:prstGeom prst="rect">
                <a:avLst/>
              </a:prstGeom>
              <a:blipFill>
                <a:blip r:embed="rId36"/>
                <a:stretch>
                  <a:fillRect l="-261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4BB6A2AC-BF30-9658-AA6A-F829C0C4A3AE}"/>
                  </a:ext>
                </a:extLst>
              </p:cNvPr>
              <p:cNvSpPr txBox="1"/>
              <p:nvPr/>
            </p:nvSpPr>
            <p:spPr>
              <a:xfrm rot="5400000">
                <a:off x="5732546" y="3713912"/>
                <a:ext cx="222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4BB6A2AC-BF30-9658-AA6A-F829C0C4A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32546" y="3713912"/>
                <a:ext cx="222817" cy="276999"/>
              </a:xfrm>
              <a:prstGeom prst="rect">
                <a:avLst/>
              </a:prstGeom>
              <a:blipFill>
                <a:blip r:embed="rId37"/>
                <a:stretch>
                  <a:fillRect t="-111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0" name="Straight Arrow Connector 15">
            <a:extLst>
              <a:ext uri="{FF2B5EF4-FFF2-40B4-BE49-F238E27FC236}">
                <a16:creationId xmlns:a16="http://schemas.microsoft.com/office/drawing/2014/main" id="{F2123942-8D75-AE5D-885D-C9939C670C5C}"/>
              </a:ext>
            </a:extLst>
          </p:cNvPr>
          <p:cNvCxnSpPr>
            <a:cxnSpLocks/>
          </p:cNvCxnSpPr>
          <p:nvPr/>
        </p:nvCxnSpPr>
        <p:spPr>
          <a:xfrm>
            <a:off x="3241039" y="3257812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19">
            <a:extLst>
              <a:ext uri="{FF2B5EF4-FFF2-40B4-BE49-F238E27FC236}">
                <a16:creationId xmlns:a16="http://schemas.microsoft.com/office/drawing/2014/main" id="{6CF8FA8B-6C22-A5EF-76D3-8439E6172C96}"/>
              </a:ext>
            </a:extLst>
          </p:cNvPr>
          <p:cNvCxnSpPr>
            <a:cxnSpLocks/>
          </p:cNvCxnSpPr>
          <p:nvPr/>
        </p:nvCxnSpPr>
        <p:spPr>
          <a:xfrm flipV="1">
            <a:off x="7580812" y="3257812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15">
            <a:extLst>
              <a:ext uri="{FF2B5EF4-FFF2-40B4-BE49-F238E27FC236}">
                <a16:creationId xmlns:a16="http://schemas.microsoft.com/office/drawing/2014/main" id="{9795D4F0-BE67-C8CD-BF35-25769331E7FE}"/>
              </a:ext>
            </a:extLst>
          </p:cNvPr>
          <p:cNvCxnSpPr>
            <a:cxnSpLocks/>
          </p:cNvCxnSpPr>
          <p:nvPr/>
        </p:nvCxnSpPr>
        <p:spPr>
          <a:xfrm>
            <a:off x="3305911" y="5103900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19">
            <a:extLst>
              <a:ext uri="{FF2B5EF4-FFF2-40B4-BE49-F238E27FC236}">
                <a16:creationId xmlns:a16="http://schemas.microsoft.com/office/drawing/2014/main" id="{7D2C923D-DA11-53AD-1C16-559BD64FCEF2}"/>
              </a:ext>
            </a:extLst>
          </p:cNvPr>
          <p:cNvCxnSpPr>
            <a:cxnSpLocks/>
          </p:cNvCxnSpPr>
          <p:nvPr/>
        </p:nvCxnSpPr>
        <p:spPr>
          <a:xfrm flipV="1">
            <a:off x="7645684" y="5103900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1DA37C5-6423-719A-83A1-62E3F4B98AE2}"/>
              </a:ext>
            </a:extLst>
          </p:cNvPr>
          <p:cNvSpPr txBox="1"/>
          <p:nvPr/>
        </p:nvSpPr>
        <p:spPr>
          <a:xfrm>
            <a:off x="1404936" y="5894287"/>
            <a:ext cx="937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Corruption of non-signing keys reveals the same types of auxiliary values.</a:t>
            </a:r>
          </a:p>
        </p:txBody>
      </p:sp>
    </p:spTree>
    <p:extLst>
      <p:ext uri="{BB962C8B-B14F-4D97-AF65-F5344CB8AC3E}">
        <p14:creationId xmlns:p14="http://schemas.microsoft.com/office/powerpoint/2010/main" val="215711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1033-9F18-08A9-A8D5-8D7BEA4B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Groth</a:t>
            </a:r>
            <a:r>
              <a:rPr lang="en-US" dirty="0"/>
              <a:t>-Sahai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520-EC93-E5CC-5EEB-48386ECD0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Non-Interactive Witness Indistinguishable Proof System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Statement is an equation: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Witness is a satisfying assignment for that equation: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proof is made of two parts: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Commitments to the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Some ”proof elements”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𝑃𝑟𝑜𝑣𝑒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520-EC93-E5CC-5EEB-48386ECD0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872ADE6-9A2D-D6F9-5358-7F2D8B938981}"/>
              </a:ext>
            </a:extLst>
          </p:cNvPr>
          <p:cNvSpPr txBox="1"/>
          <p:nvPr/>
        </p:nvSpPr>
        <p:spPr>
          <a:xfrm>
            <a:off x="0" y="6528506"/>
            <a:ext cx="12440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Groth</a:t>
            </a:r>
            <a:r>
              <a:rPr lang="en-US" sz="1400" dirty="0"/>
              <a:t>, J., Sahai, A. Efficient Non-interactive Proof Systems for Bilinear Groups. In </a:t>
            </a:r>
            <a:r>
              <a:rPr lang="en-US" sz="1400" i="1" dirty="0"/>
              <a:t>EUROCRYPT 2008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04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1033-9F18-08A9-A8D5-8D7BEA4B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Groth</a:t>
            </a:r>
            <a:r>
              <a:rPr lang="en-US" dirty="0"/>
              <a:t>-Sahai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520-EC93-E5CC-5EEB-48386ECD0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Non-Interactive Witness Indistinguishable Proof System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statement is an equation: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Witness is a satisfying assignment for that equation: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proof is made of two parts: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Commitments to the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Some ”proof elements”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𝑃𝑟𝑜𝑣𝑒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520-EC93-E5CC-5EEB-48386ECD0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1786275-8CEF-2180-BF12-BE4C14A2DD22}"/>
              </a:ext>
            </a:extLst>
          </p:cNvPr>
          <p:cNvSpPr txBox="1"/>
          <p:nvPr/>
        </p:nvSpPr>
        <p:spPr>
          <a:xfrm>
            <a:off x="0" y="6528506"/>
            <a:ext cx="12440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Groth</a:t>
            </a:r>
            <a:r>
              <a:rPr lang="en-US" sz="1400" dirty="0"/>
              <a:t>, J., Sahai, A. Efficient Non-interactive Proof Systems for Bilinear Groups. In </a:t>
            </a:r>
            <a:r>
              <a:rPr lang="en-US" sz="1400" i="1" dirty="0"/>
              <a:t>EUROCRYPT 2008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53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1033-9F18-08A9-A8D5-8D7BEA4B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Groth</a:t>
            </a:r>
            <a:r>
              <a:rPr lang="en-US" dirty="0"/>
              <a:t>-Sahai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520-EC93-E5CC-5EEB-48386ECD0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Non-Interactive Witness Indistinguishable Proof System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statement is an equation: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witness is a satisfying assignment for that equation: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proof is made of two parts: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Commitments to the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Some ”proof elements”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𝑃𝑟𝑜𝑣𝑒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520-EC93-E5CC-5EEB-48386ECD0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94A2A1-029B-BC36-D683-10B361195CE7}"/>
              </a:ext>
            </a:extLst>
          </p:cNvPr>
          <p:cNvSpPr txBox="1"/>
          <p:nvPr/>
        </p:nvSpPr>
        <p:spPr>
          <a:xfrm>
            <a:off x="0" y="6528506"/>
            <a:ext cx="12440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Groth</a:t>
            </a:r>
            <a:r>
              <a:rPr lang="en-US" sz="1400" dirty="0"/>
              <a:t>, J., Sahai, A. Efficient Non-interactive Proof Systems for Bilinear Groups. In </a:t>
            </a:r>
            <a:r>
              <a:rPr lang="en-US" sz="1400" i="1" dirty="0"/>
              <a:t>EUROCRYPT 2008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14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1033-9F18-08A9-A8D5-8D7BEA4B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Groth</a:t>
            </a:r>
            <a:r>
              <a:rPr lang="en-US" dirty="0"/>
              <a:t>-Sahai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520-EC93-E5CC-5EEB-48386ECD0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Non-Interactive Witness Indistinguishable Proof System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statement is an equation: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witness is a satisfying assignment for that equation: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The proof is made of two parts: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Commitments to the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Some ”proof elements”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𝑃𝑟𝑜𝑣𝑒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520-EC93-E5CC-5EEB-48386ECD0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E0E9EB-BB14-DFCA-95F6-71694E319806}"/>
              </a:ext>
            </a:extLst>
          </p:cNvPr>
          <p:cNvSpPr txBox="1"/>
          <p:nvPr/>
        </p:nvSpPr>
        <p:spPr>
          <a:xfrm>
            <a:off x="0" y="6528506"/>
            <a:ext cx="12440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Groth</a:t>
            </a:r>
            <a:r>
              <a:rPr lang="en-US" sz="1400" dirty="0"/>
              <a:t>, J., Sahai, A. Efficient Non-interactive Proof Systems for Bilinear Groups. In </a:t>
            </a:r>
            <a:r>
              <a:rPr lang="en-US" sz="1400" i="1" dirty="0"/>
              <a:t>EUROCRYPT 2008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75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90021B-84FC-2F2A-6959-75D0467D41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 err="1"/>
                  <a:t>Groth</a:t>
                </a:r>
                <a:r>
                  <a:rPr lang="en-US" dirty="0"/>
                  <a:t>-Sahai Proofs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90021B-84FC-2F2A-6959-75D0467D4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5A45A-6972-37D1-90C8-8AFC6141FB48}"/>
                  </a:ext>
                </a:extLst>
              </p:cNvPr>
              <p:cNvSpPr txBox="1"/>
              <p:nvPr/>
            </p:nvSpPr>
            <p:spPr>
              <a:xfrm>
                <a:off x="0" y="1951023"/>
                <a:ext cx="58243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5A45A-6972-37D1-90C8-8AFC6141F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1023"/>
                <a:ext cx="5824331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F5C8BE-0C42-E190-A8EF-FE5603362888}"/>
                  </a:ext>
                </a:extLst>
              </p:cNvPr>
              <p:cNvSpPr txBox="1"/>
              <p:nvPr/>
            </p:nvSpPr>
            <p:spPr>
              <a:xfrm>
                <a:off x="-1" y="3059668"/>
                <a:ext cx="58243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F5C8BE-0C42-E190-A8EF-FE5603362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59668"/>
                <a:ext cx="5824331" cy="369332"/>
              </a:xfrm>
              <a:prstGeom prst="rect">
                <a:avLst/>
              </a:prstGeom>
              <a:blipFill>
                <a:blip r:embed="rId4"/>
                <a:stretch>
                  <a:fillRect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D2AD48-E475-C648-68D2-483275912060}"/>
                  </a:ext>
                </a:extLst>
              </p:cNvPr>
              <p:cNvSpPr txBox="1"/>
              <p:nvPr/>
            </p:nvSpPr>
            <p:spPr>
              <a:xfrm>
                <a:off x="5824330" y="3059668"/>
                <a:ext cx="5824331" cy="16993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0" dirty="0"/>
                  <a:t>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D2AD48-E475-C648-68D2-483275912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30" y="3059668"/>
                <a:ext cx="5824331" cy="1699311"/>
              </a:xfrm>
              <a:prstGeom prst="rect">
                <a:avLst/>
              </a:prstGeom>
              <a:blipFill>
                <a:blip r:embed="rId5"/>
                <a:stretch>
                  <a:fillRect l="-3043" t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A5E8A1-0A7D-9169-2D15-A339D9F13ABE}"/>
                  </a:ext>
                </a:extLst>
              </p:cNvPr>
              <p:cNvSpPr txBox="1"/>
              <p:nvPr/>
            </p:nvSpPr>
            <p:spPr>
              <a:xfrm>
                <a:off x="649356" y="5193460"/>
                <a:ext cx="109065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we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sz="2000" dirty="0"/>
                  <a:t> we can pick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We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 , </m:t>
                    </m:r>
                  </m:oMath>
                </a14:m>
                <a:r>
                  <a:rPr lang="en-US" sz="2000" dirty="0"/>
                  <a:t>we get the trivial equation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A5E8A1-0A7D-9169-2D15-A339D9F13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6" y="5193460"/>
                <a:ext cx="10906540" cy="400110"/>
              </a:xfrm>
              <a:prstGeom prst="rect">
                <a:avLst/>
              </a:prstGeom>
              <a:blipFill>
                <a:blip r:embed="rId6"/>
                <a:stretch>
                  <a:fillRect l="-581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4CB5A3-0F06-B8A5-27C9-F4DC8808AB0E}"/>
                  </a:ext>
                </a:extLst>
              </p:cNvPr>
              <p:cNvSpPr txBox="1"/>
              <p:nvPr/>
            </p:nvSpPr>
            <p:spPr>
              <a:xfrm>
                <a:off x="629478" y="5927904"/>
                <a:ext cx="87994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we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. We get the original equation.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4CB5A3-0F06-B8A5-27C9-F4DC8808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8" y="5927904"/>
                <a:ext cx="8799444" cy="400110"/>
              </a:xfrm>
              <a:prstGeom prst="rect">
                <a:avLst/>
              </a:prstGeom>
              <a:blipFill>
                <a:blip r:embed="rId7"/>
                <a:stretch>
                  <a:fillRect l="-72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2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90021B-84FC-2F2A-6959-75D0467D41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 err="1"/>
                  <a:t>Groth</a:t>
                </a:r>
                <a:r>
                  <a:rPr lang="en-US" dirty="0"/>
                  <a:t>-Sahai Proofs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90021B-84FC-2F2A-6959-75D0467D4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5A45A-6972-37D1-90C8-8AFC6141FB48}"/>
                  </a:ext>
                </a:extLst>
              </p:cNvPr>
              <p:cNvSpPr txBox="1"/>
              <p:nvPr/>
            </p:nvSpPr>
            <p:spPr>
              <a:xfrm>
                <a:off x="503583" y="1990780"/>
                <a:ext cx="2120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5A45A-6972-37D1-90C8-8AFC6141F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3" y="1990780"/>
                <a:ext cx="2120348" cy="369332"/>
              </a:xfrm>
              <a:prstGeom prst="rect">
                <a:avLst/>
              </a:prstGeom>
              <a:blipFill>
                <a:blip r:embed="rId3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9E632-0FEB-29D2-2BBF-41CECF7346A3}"/>
                  </a:ext>
                </a:extLst>
              </p:cNvPr>
              <p:cNvSpPr txBox="1"/>
              <p:nvPr/>
            </p:nvSpPr>
            <p:spPr>
              <a:xfrm>
                <a:off x="3538330" y="1990780"/>
                <a:ext cx="2120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9E632-0FEB-29D2-2BBF-41CECF734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330" y="1990780"/>
                <a:ext cx="2120348" cy="369332"/>
              </a:xfrm>
              <a:prstGeom prst="rect">
                <a:avLst/>
              </a:prstGeom>
              <a:blipFill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5C1B3F-869B-9039-6984-5EC2977AF1E1}"/>
                  </a:ext>
                </a:extLst>
              </p:cNvPr>
              <p:cNvSpPr txBox="1"/>
              <p:nvPr/>
            </p:nvSpPr>
            <p:spPr>
              <a:xfrm>
                <a:off x="503583" y="3534658"/>
                <a:ext cx="2120348" cy="373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5C1B3F-869B-9039-6984-5EC2977AF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3" y="3534658"/>
                <a:ext cx="2120348" cy="373564"/>
              </a:xfrm>
              <a:prstGeom prst="rect">
                <a:avLst/>
              </a:prstGeom>
              <a:blipFill>
                <a:blip r:embed="rId5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F65DA2-D43B-678B-8430-2F99E96F8D0D}"/>
                  </a:ext>
                </a:extLst>
              </p:cNvPr>
              <p:cNvSpPr txBox="1"/>
              <p:nvPr/>
            </p:nvSpPr>
            <p:spPr>
              <a:xfrm>
                <a:off x="3538330" y="3534658"/>
                <a:ext cx="2120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F65DA2-D43B-678B-8430-2F99E96F8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330" y="3534658"/>
                <a:ext cx="2120348" cy="369332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B09A11-750D-3279-C065-5FCEAA20B9E5}"/>
                  </a:ext>
                </a:extLst>
              </p:cNvPr>
              <p:cNvSpPr txBox="1"/>
              <p:nvPr/>
            </p:nvSpPr>
            <p:spPr>
              <a:xfrm>
                <a:off x="6248399" y="3547871"/>
                <a:ext cx="5493026" cy="3857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→∏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B09A11-750D-3279-C065-5FCEAA20B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9" y="3547871"/>
                <a:ext cx="5493026" cy="385747"/>
              </a:xfrm>
              <a:prstGeom prst="rect">
                <a:avLst/>
              </a:prstGeom>
              <a:blipFill>
                <a:blip r:embed="rId7"/>
                <a:stretch>
                  <a:fillRect l="-924" t="-645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48723E-F932-2629-200C-0541F7D52569}"/>
                  </a:ext>
                </a:extLst>
              </p:cNvPr>
              <p:cNvSpPr txBox="1"/>
              <p:nvPr/>
            </p:nvSpPr>
            <p:spPr>
              <a:xfrm>
                <a:off x="2020956" y="1990780"/>
                <a:ext cx="2120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48723E-F932-2629-200C-0541F7D52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56" y="1990780"/>
                <a:ext cx="21203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340E74-C8A0-E132-BA52-097F9014AB81}"/>
                  </a:ext>
                </a:extLst>
              </p:cNvPr>
              <p:cNvSpPr txBox="1"/>
              <p:nvPr/>
            </p:nvSpPr>
            <p:spPr>
              <a:xfrm>
                <a:off x="2020957" y="3534658"/>
                <a:ext cx="2120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340E74-C8A0-E132-BA52-097F9014A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57" y="3534658"/>
                <a:ext cx="21203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3D9E62-DDC0-F07E-C15D-FDB7D79516FE}"/>
                  </a:ext>
                </a:extLst>
              </p:cNvPr>
              <p:cNvSpPr txBox="1"/>
              <p:nvPr/>
            </p:nvSpPr>
            <p:spPr>
              <a:xfrm>
                <a:off x="536713" y="6201877"/>
                <a:ext cx="2120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3D9E62-DDC0-F07E-C15D-FDB7D7951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" y="6201877"/>
                <a:ext cx="212034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7A0233-A6CD-AAB7-1061-8909F9367D68}"/>
                  </a:ext>
                </a:extLst>
              </p:cNvPr>
              <p:cNvSpPr txBox="1"/>
              <p:nvPr/>
            </p:nvSpPr>
            <p:spPr>
              <a:xfrm>
                <a:off x="3445565" y="6201877"/>
                <a:ext cx="2120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7A0233-A6CD-AAB7-1061-8909F9367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65" y="6201877"/>
                <a:ext cx="2120348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B657E-DDBA-4FFC-C48F-A96F2D43A2E0}"/>
                  </a:ext>
                </a:extLst>
              </p:cNvPr>
              <p:cNvSpPr txBox="1"/>
              <p:nvPr/>
            </p:nvSpPr>
            <p:spPr>
              <a:xfrm>
                <a:off x="6626089" y="6201877"/>
                <a:ext cx="3372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B657E-DDBA-4FFC-C48F-A96F2D43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89" y="6201877"/>
                <a:ext cx="3372678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86539D-9FB3-D2C4-3B03-AB3BFC5DC3DB}"/>
              </a:ext>
            </a:extLst>
          </p:cNvPr>
          <p:cNvCxnSpPr/>
          <p:nvPr/>
        </p:nvCxnSpPr>
        <p:spPr>
          <a:xfrm>
            <a:off x="3087757" y="2584174"/>
            <a:ext cx="0" cy="74212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4BC5B3-9E9E-7EE7-50A7-3E77DA7719A4}"/>
              </a:ext>
            </a:extLst>
          </p:cNvPr>
          <p:cNvSpPr txBox="1"/>
          <p:nvPr/>
        </p:nvSpPr>
        <p:spPr>
          <a:xfrm>
            <a:off x="4480890" y="5693916"/>
            <a:ext cx="353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FINAL PROOF IS COMPOSED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EA9985-9CF7-52D6-7AB1-955B434BF547}"/>
                  </a:ext>
                </a:extLst>
              </p:cNvPr>
              <p:cNvSpPr txBox="1"/>
              <p:nvPr/>
            </p:nvSpPr>
            <p:spPr>
              <a:xfrm>
                <a:off x="2464905" y="4007041"/>
                <a:ext cx="7823754" cy="2096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we set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we don’t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we set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b="0" dirty="0"/>
                  <a:t>, we can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 no more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b="0" i="1" dirty="0"/>
                  <a:t> </a:t>
                </a:r>
                <a:r>
                  <a:rPr lang="en-US" sz="2000" b="0" dirty="0"/>
                  <a:t>times</a:t>
                </a:r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EA9985-9CF7-52D6-7AB1-955B434BF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05" y="4007041"/>
                <a:ext cx="7823754" cy="2096343"/>
              </a:xfrm>
              <a:prstGeom prst="rect">
                <a:avLst/>
              </a:prstGeom>
              <a:blipFill>
                <a:blip r:embed="rId1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9D9396A-EC1E-45DC-0EBB-D0D4740109EF}"/>
              </a:ext>
            </a:extLst>
          </p:cNvPr>
          <p:cNvSpPr/>
          <p:nvPr/>
        </p:nvSpPr>
        <p:spPr>
          <a:xfrm>
            <a:off x="6248399" y="3429000"/>
            <a:ext cx="5493026" cy="578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304A30-1E20-A764-5E62-6B3D0D212073}"/>
              </a:ext>
            </a:extLst>
          </p:cNvPr>
          <p:cNvSpPr/>
          <p:nvPr/>
        </p:nvSpPr>
        <p:spPr>
          <a:xfrm>
            <a:off x="7778044" y="6097522"/>
            <a:ext cx="1133481" cy="578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  <p:bldP spid="19" grpId="0"/>
      <p:bldP spid="22" grpId="0"/>
      <p:bldP spid="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5256A6ED-F13B-3C3E-F3B0-B53750E1E030}"/>
              </a:ext>
            </a:extLst>
          </p:cNvPr>
          <p:cNvSpPr/>
          <p:nvPr/>
        </p:nvSpPr>
        <p:spPr>
          <a:xfrm>
            <a:off x="1563492" y="1503679"/>
            <a:ext cx="3807217" cy="1925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463E62-DA40-5F15-D1B8-40A6ACE3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Extendable Threshold Ring Signatures (ETRS)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47578B-EC84-B7B1-58C3-0F4423CE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4" y="3495247"/>
            <a:ext cx="791324" cy="270033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8A5949-4F96-AB52-EF73-E0E1D6305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79" y="1553698"/>
            <a:ext cx="918641" cy="21142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893530-9E27-0EEB-C5C9-16A9F1A0E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03679"/>
            <a:ext cx="515724" cy="2339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2046B26-B474-CB98-2CC2-E43C7EA55C4D}"/>
                  </a:ext>
                </a:extLst>
              </p:cNvPr>
              <p:cNvSpPr txBox="1"/>
              <p:nvPr/>
            </p:nvSpPr>
            <p:spPr>
              <a:xfrm>
                <a:off x="722620" y="6245122"/>
                <a:ext cx="422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2046B26-B474-CB98-2CC2-E43C7EA55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0" y="6245122"/>
                <a:ext cx="422552" cy="276999"/>
              </a:xfrm>
              <a:prstGeom prst="rect">
                <a:avLst/>
              </a:prstGeom>
              <a:blipFill>
                <a:blip r:embed="rId6"/>
                <a:stretch>
                  <a:fillRect l="-14706" r="-294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DDBF0ED-09C5-F196-02D0-2305300ADE06}"/>
                  </a:ext>
                </a:extLst>
              </p:cNvPr>
              <p:cNvSpPr txBox="1"/>
              <p:nvPr/>
            </p:nvSpPr>
            <p:spPr>
              <a:xfrm>
                <a:off x="6154718" y="3843472"/>
                <a:ext cx="4384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DDBF0ED-09C5-F196-02D0-2305300AD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18" y="3843472"/>
                <a:ext cx="438453" cy="276999"/>
              </a:xfrm>
              <a:prstGeom prst="rect">
                <a:avLst/>
              </a:prstGeom>
              <a:blipFill>
                <a:blip r:embed="rId7"/>
                <a:stretch>
                  <a:fillRect l="-11111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C76A9C7-3D90-E834-FBB6-F2C37E690FE6}"/>
                  </a:ext>
                </a:extLst>
              </p:cNvPr>
              <p:cNvSpPr txBox="1"/>
              <p:nvPr/>
            </p:nvSpPr>
            <p:spPr>
              <a:xfrm>
                <a:off x="7488609" y="3704972"/>
                <a:ext cx="430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C76A9C7-3D90-E834-FBB6-F2C37E690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609" y="3704972"/>
                <a:ext cx="430118" cy="276999"/>
              </a:xfrm>
              <a:prstGeom prst="rect">
                <a:avLst/>
              </a:prstGeom>
              <a:blipFill>
                <a:blip r:embed="rId8"/>
                <a:stretch>
                  <a:fillRect l="-11429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AA33501B-CA0F-E73D-2209-F01ACDA2B9B3}"/>
              </a:ext>
            </a:extLst>
          </p:cNvPr>
          <p:cNvSpPr/>
          <p:nvPr/>
        </p:nvSpPr>
        <p:spPr>
          <a:xfrm>
            <a:off x="1507193" y="4254463"/>
            <a:ext cx="621323" cy="118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055ADA4C-E5D4-237D-CE78-E592B0E89322}"/>
                  </a:ext>
                </a:extLst>
              </p:cNvPr>
              <p:cNvSpPr/>
              <p:nvPr/>
            </p:nvSpPr>
            <p:spPr>
              <a:xfrm>
                <a:off x="2306151" y="4254463"/>
                <a:ext cx="2939192" cy="118190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:r>
                  <a:rPr lang="en-GB" dirty="0"/>
                  <a:t>,3)-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Ring: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  <a:p>
                <a:pPr algn="ctr"/>
                <a:r>
                  <a:rPr lang="en-GB" dirty="0"/>
                  <a:t>Means that m was signed by </a:t>
                </a:r>
              </a:p>
              <a:p>
                <a:pPr algn="ctr"/>
                <a:r>
                  <a:rPr lang="en-GB" dirty="0"/>
                  <a:t>1-out-of-3 of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055ADA4C-E5D4-237D-CE78-E592B0E89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151" y="4254463"/>
                <a:ext cx="2939192" cy="1181904"/>
              </a:xfrm>
              <a:prstGeom prst="rect">
                <a:avLst/>
              </a:prstGeom>
              <a:blipFill>
                <a:blip r:embed="rId9"/>
                <a:stretch>
                  <a:fillRect l="-1282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9E612C0-0FC9-2BAB-76CF-869FE3573A8D}"/>
                  </a:ext>
                </a:extLst>
              </p:cNvPr>
              <p:cNvSpPr txBox="1"/>
              <p:nvPr/>
            </p:nvSpPr>
            <p:spPr>
              <a:xfrm>
                <a:off x="2271746" y="6006151"/>
                <a:ext cx="3008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9E612C0-0FC9-2BAB-76CF-869FE3573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46" y="6006151"/>
                <a:ext cx="3008259" cy="276999"/>
              </a:xfrm>
              <a:prstGeom prst="rect">
                <a:avLst/>
              </a:prstGeom>
              <a:blipFill>
                <a:blip r:embed="rId10"/>
                <a:stretch>
                  <a:fillRect l="-844" r="-126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tangolo 20">
            <a:extLst>
              <a:ext uri="{FF2B5EF4-FFF2-40B4-BE49-F238E27FC236}">
                <a16:creationId xmlns:a16="http://schemas.microsoft.com/office/drawing/2014/main" id="{51806155-4ADF-1729-83BE-B58CBA88F48F}"/>
              </a:ext>
            </a:extLst>
          </p:cNvPr>
          <p:cNvSpPr/>
          <p:nvPr/>
        </p:nvSpPr>
        <p:spPr>
          <a:xfrm>
            <a:off x="1650423" y="2191974"/>
            <a:ext cx="621323" cy="637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71F2C29A-7ACE-F877-D6C3-D505FF91276E}"/>
                  </a:ext>
                </a:extLst>
              </p:cNvPr>
              <p:cNvSpPr/>
              <p:nvPr/>
            </p:nvSpPr>
            <p:spPr>
              <a:xfrm>
                <a:off x="2375218" y="2196646"/>
                <a:ext cx="2939192" cy="63726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:r>
                  <a:rPr lang="en-GB" dirty="0"/>
                  <a:t>,3)-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Ring: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71F2C29A-7ACE-F877-D6C3-D505FF912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18" y="2196646"/>
                <a:ext cx="2939192" cy="637268"/>
              </a:xfrm>
              <a:prstGeom prst="rect">
                <a:avLst/>
              </a:prstGeom>
              <a:blipFill>
                <a:blip r:embed="rId11"/>
                <a:stretch>
                  <a:fillRect l="-1282" r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D4BE7F3-C00F-56EA-B3D0-144779653F4F}"/>
              </a:ext>
            </a:extLst>
          </p:cNvPr>
          <p:cNvSpPr txBox="1"/>
          <p:nvPr/>
        </p:nvSpPr>
        <p:spPr>
          <a:xfrm>
            <a:off x="1650423" y="1547712"/>
            <a:ext cx="366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PUBLIC BULLETIN BOARD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959681AB-CEF6-9397-977B-2D94F1555D95}"/>
                  </a:ext>
                </a:extLst>
              </p:cNvPr>
              <p:cNvSpPr txBox="1"/>
              <p:nvPr/>
            </p:nvSpPr>
            <p:spPr>
              <a:xfrm>
                <a:off x="7961591" y="3165331"/>
                <a:ext cx="37947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𝐽𝑜𝑖𝑛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959681AB-CEF6-9397-977B-2D94F1555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591" y="3165331"/>
                <a:ext cx="3794778" cy="276999"/>
              </a:xfrm>
              <a:prstGeom prst="rect">
                <a:avLst/>
              </a:prstGeom>
              <a:blipFill>
                <a:blip r:embed="rId12"/>
                <a:stretch>
                  <a:fillRect t="-4348" b="-3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69D4A680-245E-8024-AF1C-2DDA20C3B717}"/>
                  </a:ext>
                </a:extLst>
              </p:cNvPr>
              <p:cNvSpPr/>
              <p:nvPr/>
            </p:nvSpPr>
            <p:spPr>
              <a:xfrm>
                <a:off x="8389384" y="3769903"/>
                <a:ext cx="2939192" cy="63726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  <a:r>
                  <a:rPr lang="en-GB" dirty="0"/>
                  <a:t>,4)</a:t>
                </a:r>
                <a:r>
                  <a:rPr lang="it-IT" dirty="0"/>
                  <a:t>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Ring: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69D4A680-245E-8024-AF1C-2DDA20C3B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84" y="3769903"/>
                <a:ext cx="2939192" cy="637268"/>
              </a:xfrm>
              <a:prstGeom prst="rect">
                <a:avLst/>
              </a:prstGeom>
              <a:blipFill>
                <a:blip r:embed="rId13"/>
                <a:stretch>
                  <a:fillRect l="-1288" t="-3846" r="-1288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4AD827F-0773-1020-DEB8-D8EE2CF6D899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H="1" flipV="1">
            <a:off x="3775747" y="5436367"/>
            <a:ext cx="129" cy="56978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9B3C5372-B5BC-1968-A18A-4419656270D2}"/>
              </a:ext>
            </a:extLst>
          </p:cNvPr>
          <p:cNvCxnSpPr>
            <a:cxnSpLocks/>
          </p:cNvCxnSpPr>
          <p:nvPr/>
        </p:nvCxnSpPr>
        <p:spPr>
          <a:xfrm>
            <a:off x="9858980" y="3442330"/>
            <a:ext cx="0" cy="327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31D05CD-9802-6DDC-0109-95FE9CE34A75}"/>
                  </a:ext>
                </a:extLst>
              </p:cNvPr>
              <p:cNvSpPr txBox="1"/>
              <p:nvPr/>
            </p:nvSpPr>
            <p:spPr>
              <a:xfrm>
                <a:off x="7961591" y="1500106"/>
                <a:ext cx="37947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𝐸𝑥𝑡𝑒𝑛𝑑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31D05CD-9802-6DDC-0109-95FE9CE34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591" y="1500106"/>
                <a:ext cx="3794778" cy="276999"/>
              </a:xfrm>
              <a:prstGeom prst="rect">
                <a:avLst/>
              </a:prstGeom>
              <a:blipFill>
                <a:blip r:embed="rId14"/>
                <a:stretch>
                  <a:fillRect t="-4348" b="-3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CFCB14A0-3A59-3F88-EF85-FCFED734C5BF}"/>
                  </a:ext>
                </a:extLst>
              </p:cNvPr>
              <p:cNvSpPr/>
              <p:nvPr/>
            </p:nvSpPr>
            <p:spPr>
              <a:xfrm>
                <a:off x="8389384" y="2146313"/>
                <a:ext cx="2939192" cy="63726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(1,</a:t>
                </a:r>
                <a:r>
                  <a:rPr lang="en-GB" dirty="0">
                    <a:solidFill>
                      <a:srgbClr val="FF0000"/>
                    </a:solidFill>
                  </a:rPr>
                  <a:t>4</a:t>
                </a:r>
                <a:r>
                  <a:rPr lang="en-GB" dirty="0"/>
                  <a:t>)-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Ring: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</p:txBody>
          </p:sp>
        </mc:Choice>
        <mc:Fallback xmlns="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CFCB14A0-3A59-3F88-EF85-FCFED734C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84" y="2146313"/>
                <a:ext cx="2939192" cy="637268"/>
              </a:xfrm>
              <a:prstGeom prst="rect">
                <a:avLst/>
              </a:prstGeom>
              <a:blipFill>
                <a:blip r:embed="rId15"/>
                <a:stretch>
                  <a:fillRect l="-1288" t="-3846" r="-300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D04F1165-CEE4-450B-2247-3AAB2DDE14DF}"/>
              </a:ext>
            </a:extLst>
          </p:cNvPr>
          <p:cNvCxnSpPr>
            <a:cxnSpLocks/>
          </p:cNvCxnSpPr>
          <p:nvPr/>
        </p:nvCxnSpPr>
        <p:spPr>
          <a:xfrm>
            <a:off x="9858980" y="1777105"/>
            <a:ext cx="0" cy="369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9D3DA7AD-3A82-82B1-405B-BDF7CFA49C11}"/>
              </a:ext>
            </a:extLst>
          </p:cNvPr>
          <p:cNvCxnSpPr>
            <a:cxnSpLocks/>
          </p:cNvCxnSpPr>
          <p:nvPr/>
        </p:nvCxnSpPr>
        <p:spPr>
          <a:xfrm>
            <a:off x="9858980" y="2783581"/>
            <a:ext cx="0" cy="3817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magine 49">
            <a:extLst>
              <a:ext uri="{FF2B5EF4-FFF2-40B4-BE49-F238E27FC236}">
                <a16:creationId xmlns:a16="http://schemas.microsoft.com/office/drawing/2014/main" id="{31A35401-FFD9-0A5A-2A2B-AE9F7677CE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61252" y="4543390"/>
            <a:ext cx="1048705" cy="1938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5FF033CF-3BB9-AC9C-FB53-746CCC02A1D6}"/>
                  </a:ext>
                </a:extLst>
              </p:cNvPr>
              <p:cNvSpPr txBox="1"/>
              <p:nvPr/>
            </p:nvSpPr>
            <p:spPr>
              <a:xfrm>
                <a:off x="11230710" y="6421595"/>
                <a:ext cx="444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5FF033CF-3BB9-AC9C-FB53-746CCC02A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710" y="6421595"/>
                <a:ext cx="444481" cy="276999"/>
              </a:xfrm>
              <a:prstGeom prst="rect">
                <a:avLst/>
              </a:prstGeom>
              <a:blipFill>
                <a:blip r:embed="rId17"/>
                <a:stretch>
                  <a:fillRect l="-13889" r="-277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A0A149-70E8-5997-28C0-04A231FB152A}"/>
              </a:ext>
            </a:extLst>
          </p:cNvPr>
          <p:cNvSpPr txBox="1"/>
          <p:nvPr/>
        </p:nvSpPr>
        <p:spPr>
          <a:xfrm>
            <a:off x="118357" y="6570679"/>
            <a:ext cx="101332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effectLst/>
                <a:latin typeface="Arial" panose="020B0604020202020204" pitchFamily="34" charset="0"/>
              </a:rPr>
              <a:t>Aranha</a:t>
            </a:r>
            <a:r>
              <a:rPr lang="en-US" sz="1100" dirty="0">
                <a:effectLst/>
                <a:latin typeface="Arial" panose="020B0604020202020204" pitchFamily="34" charset="0"/>
              </a:rPr>
              <a:t>, F., Hall-Andersen, M.,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Nitulescu</a:t>
            </a:r>
            <a:r>
              <a:rPr lang="en-US" sz="1100" dirty="0">
                <a:effectLst/>
                <a:latin typeface="Arial" panose="020B0604020202020204" pitchFamily="34" charset="0"/>
              </a:rPr>
              <a:t>, A.,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Pagnin</a:t>
            </a:r>
            <a:r>
              <a:rPr lang="en-US" sz="1100" dirty="0">
                <a:effectLst/>
                <a:latin typeface="Arial" panose="020B0604020202020204" pitchFamily="34" charset="0"/>
              </a:rPr>
              <a:t>, E., and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Yakoubov</a:t>
            </a:r>
            <a:r>
              <a:rPr lang="en-US" sz="1100" dirty="0">
                <a:effectLst/>
                <a:latin typeface="Arial" panose="020B0604020202020204" pitchFamily="34" charset="0"/>
              </a:rPr>
              <a:t>, S.. Count Me In!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Extendability</a:t>
            </a:r>
            <a:r>
              <a:rPr lang="en-US" sz="1100" dirty="0">
                <a:effectLst/>
                <a:latin typeface="Arial" panose="020B0604020202020204" pitchFamily="34" charset="0"/>
              </a:rPr>
              <a:t> for Threshold Ring Signatures. In </a:t>
            </a:r>
            <a:r>
              <a:rPr lang="en-US" sz="1100" i="1" dirty="0">
                <a:effectLst/>
                <a:latin typeface="Arial" panose="020B0604020202020204" pitchFamily="34" charset="0"/>
              </a:rPr>
              <a:t>IACR PKC 2022.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7598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19" grpId="1" animBg="1"/>
      <p:bldP spid="20" grpId="0"/>
      <p:bldP spid="20" grpId="1"/>
      <p:bldP spid="21" grpId="0" animBg="1"/>
      <p:bldP spid="22" grpId="0" animBg="1"/>
      <p:bldP spid="24" grpId="0"/>
      <p:bldP spid="25" grpId="0"/>
      <p:bldP spid="26" grpId="0" animBg="1"/>
      <p:bldP spid="40" grpId="0"/>
      <p:bldP spid="41" grpId="0" animBg="1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26DB-C9CD-E3E7-9F87-EBBBFEB7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ENIWI from </a:t>
            </a:r>
            <a:r>
              <a:rPr lang="en-US" dirty="0" err="1"/>
              <a:t>Groth</a:t>
            </a:r>
            <a:r>
              <a:rPr lang="en-US" dirty="0"/>
              <a:t>-Sahai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6B2A6-7B68-2C38-C5B7-5D98BD3E6FD2}"/>
                  </a:ext>
                </a:extLst>
              </p:cNvPr>
              <p:cNvSpPr txBox="1"/>
              <p:nvPr/>
            </p:nvSpPr>
            <p:spPr>
              <a:xfrm>
                <a:off x="602974" y="1857615"/>
                <a:ext cx="5493026" cy="3857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→∏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6B2A6-7B68-2C38-C5B7-5D98BD3E6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4" y="1857615"/>
                <a:ext cx="5493026" cy="385747"/>
              </a:xfrm>
              <a:prstGeom prst="rect">
                <a:avLst/>
              </a:prstGeom>
              <a:blipFill>
                <a:blip r:embed="rId2"/>
                <a:stretch>
                  <a:fillRect l="-922" t="-6452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A2D605-5822-BF63-7766-2CAED3453213}"/>
                  </a:ext>
                </a:extLst>
              </p:cNvPr>
              <p:cNvSpPr txBox="1"/>
              <p:nvPr/>
            </p:nvSpPr>
            <p:spPr>
              <a:xfrm>
                <a:off x="1410906" y="2726993"/>
                <a:ext cx="1096710" cy="40107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A2D605-5822-BF63-7766-2CAED3453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06" y="2726993"/>
                <a:ext cx="1096710" cy="401072"/>
              </a:xfrm>
              <a:prstGeom prst="rect">
                <a:avLst/>
              </a:prstGeom>
              <a:blipFill>
                <a:blip r:embed="rId3"/>
                <a:stretch>
                  <a:fillRect l="-3333" b="-11429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C252F4-2041-AF77-9602-DCA005D0E0A8}"/>
                  </a:ext>
                </a:extLst>
              </p:cNvPr>
              <p:cNvSpPr txBox="1"/>
              <p:nvPr/>
            </p:nvSpPr>
            <p:spPr>
              <a:xfrm>
                <a:off x="3080233" y="2726993"/>
                <a:ext cx="1096710" cy="40107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C252F4-2041-AF77-9602-DCA005D0E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33" y="2726993"/>
                <a:ext cx="1096710" cy="401072"/>
              </a:xfrm>
              <a:prstGeom prst="rect">
                <a:avLst/>
              </a:prstGeom>
              <a:blipFill>
                <a:blip r:embed="rId4"/>
                <a:stretch>
                  <a:fillRect l="-4494" b="-11429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53CB3A-1D61-04D5-76E8-2A15178B1D2F}"/>
                  </a:ext>
                </a:extLst>
              </p:cNvPr>
              <p:cNvSpPr txBox="1"/>
              <p:nvPr/>
            </p:nvSpPr>
            <p:spPr>
              <a:xfrm>
                <a:off x="5621938" y="2722698"/>
                <a:ext cx="1037463" cy="405367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53CB3A-1D61-04D5-76E8-2A15178B1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38" y="2722698"/>
                <a:ext cx="1037463" cy="405367"/>
              </a:xfrm>
              <a:prstGeom prst="rect">
                <a:avLst/>
              </a:prstGeom>
              <a:blipFill>
                <a:blip r:embed="rId5"/>
                <a:stretch>
                  <a:fillRect l="-4706" b="-11429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83C579-5990-C8EC-3008-9645155FF453}"/>
                  </a:ext>
                </a:extLst>
              </p:cNvPr>
              <p:cNvSpPr txBox="1"/>
              <p:nvPr/>
            </p:nvSpPr>
            <p:spPr>
              <a:xfrm>
                <a:off x="8104396" y="2725070"/>
                <a:ext cx="1135183" cy="40299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83C579-5990-C8EC-3008-9645155FF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96" y="2725070"/>
                <a:ext cx="1135183" cy="402995"/>
              </a:xfrm>
              <a:prstGeom prst="rect">
                <a:avLst/>
              </a:prstGeom>
              <a:blipFill>
                <a:blip r:embed="rId6"/>
                <a:stretch>
                  <a:fillRect l="-3226" b="-8571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112061-CD8A-45E9-71CE-2D3661B15E2A}"/>
                  </a:ext>
                </a:extLst>
              </p:cNvPr>
              <p:cNvSpPr txBox="1"/>
              <p:nvPr/>
            </p:nvSpPr>
            <p:spPr>
              <a:xfrm>
                <a:off x="9338335" y="2758733"/>
                <a:ext cx="8057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112061-CD8A-45E9-71CE-2D3661B15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335" y="2758733"/>
                <a:ext cx="805798" cy="369332"/>
              </a:xfrm>
              <a:prstGeom prst="rect">
                <a:avLst/>
              </a:prstGeom>
              <a:blipFill>
                <a:blip r:embed="rId7"/>
                <a:stretch>
                  <a:fillRect l="-4688" r="-312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90FBD-64B7-ED83-3177-F5936221843C}"/>
                  </a:ext>
                </a:extLst>
              </p:cNvPr>
              <p:cNvSpPr txBox="1"/>
              <p:nvPr/>
            </p:nvSpPr>
            <p:spPr>
              <a:xfrm>
                <a:off x="7045545" y="1878162"/>
                <a:ext cx="27544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90FBD-64B7-ED83-3177-F59362218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45" y="1878162"/>
                <a:ext cx="2754438" cy="400110"/>
              </a:xfrm>
              <a:prstGeom prst="rect">
                <a:avLst/>
              </a:prstGeom>
              <a:blipFill>
                <a:blip r:embed="rId8"/>
                <a:stretch>
                  <a:fillRect l="-229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97C0EC-06B4-297A-B3D7-E87CD9047746}"/>
                  </a:ext>
                </a:extLst>
              </p:cNvPr>
              <p:cNvSpPr txBox="1"/>
              <p:nvPr/>
            </p:nvSpPr>
            <p:spPr>
              <a:xfrm>
                <a:off x="602974" y="4421765"/>
                <a:ext cx="6207345" cy="3857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 →∏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97C0EC-06B4-297A-B3D7-E87CD9047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4" y="4421765"/>
                <a:ext cx="6207345" cy="385747"/>
              </a:xfrm>
              <a:prstGeom prst="rect">
                <a:avLst/>
              </a:prstGeom>
              <a:blipFill>
                <a:blip r:embed="rId9"/>
                <a:stretch>
                  <a:fillRect l="-1633" t="-6452" r="-612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40068B-A51D-2381-80F2-6EF421B4F247}"/>
                  </a:ext>
                </a:extLst>
              </p:cNvPr>
              <p:cNvSpPr txBox="1"/>
              <p:nvPr/>
            </p:nvSpPr>
            <p:spPr>
              <a:xfrm>
                <a:off x="7045546" y="4475541"/>
                <a:ext cx="27544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40068B-A51D-2381-80F2-6EF421B4F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46" y="4475541"/>
                <a:ext cx="2754438" cy="400110"/>
              </a:xfrm>
              <a:prstGeom prst="rect">
                <a:avLst/>
              </a:prstGeom>
              <a:blipFill>
                <a:blip r:embed="rId10"/>
                <a:stretch>
                  <a:fillRect l="-2294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5FCCAB-4E43-0251-EBF3-47F20D920D53}"/>
                  </a:ext>
                </a:extLst>
              </p:cNvPr>
              <p:cNvSpPr txBox="1"/>
              <p:nvPr/>
            </p:nvSpPr>
            <p:spPr>
              <a:xfrm>
                <a:off x="763657" y="5323937"/>
                <a:ext cx="1847022" cy="426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𝑎𝑢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5FCCAB-4E43-0251-EBF3-47F20D920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57" y="5323937"/>
                <a:ext cx="1847022" cy="4265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994DD4-556D-6362-FBA4-E8E084D33F28}"/>
                  </a:ext>
                </a:extLst>
              </p:cNvPr>
              <p:cNvSpPr txBox="1"/>
              <p:nvPr/>
            </p:nvSpPr>
            <p:spPr>
              <a:xfrm>
                <a:off x="3242149" y="5364428"/>
                <a:ext cx="13134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994DD4-556D-6362-FBA4-E8E084D33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149" y="5364428"/>
                <a:ext cx="1313436" cy="369332"/>
              </a:xfrm>
              <a:prstGeom prst="rect">
                <a:avLst/>
              </a:prstGeom>
              <a:blipFill>
                <a:blip r:embed="rId12"/>
                <a:stretch>
                  <a:fillRect l="-4808" r="-9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DD5F65-D7F2-710D-9705-361E6E8906A0}"/>
                  </a:ext>
                </a:extLst>
              </p:cNvPr>
              <p:cNvSpPr txBox="1"/>
              <p:nvPr/>
            </p:nvSpPr>
            <p:spPr>
              <a:xfrm>
                <a:off x="4749560" y="2758733"/>
                <a:ext cx="299761" cy="36933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DD5F65-D7F2-710D-9705-361E6E890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60" y="2758733"/>
                <a:ext cx="2997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EDB446-EFCC-7899-D955-1BF46F1BB00A}"/>
                  </a:ext>
                </a:extLst>
              </p:cNvPr>
              <p:cNvSpPr txBox="1"/>
              <p:nvPr/>
            </p:nvSpPr>
            <p:spPr>
              <a:xfrm>
                <a:off x="7232018" y="2758733"/>
                <a:ext cx="299761" cy="36933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EDB446-EFCC-7899-D955-1BF46F1BB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18" y="2758733"/>
                <a:ext cx="29976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1F9DBC-0B43-9A4A-7515-10C5EBEED793}"/>
                  </a:ext>
                </a:extLst>
              </p:cNvPr>
              <p:cNvSpPr txBox="1"/>
              <p:nvPr/>
            </p:nvSpPr>
            <p:spPr>
              <a:xfrm>
                <a:off x="2606373" y="275873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1F9DBC-0B43-9A4A-7515-10C5EBEED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373" y="2758733"/>
                <a:ext cx="298159" cy="369332"/>
              </a:xfrm>
              <a:prstGeom prst="rect">
                <a:avLst/>
              </a:prstGeom>
              <a:blipFill>
                <a:blip r:embed="rId16"/>
                <a:stretch>
                  <a:fillRect l="-20833" r="-208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A366C7-0740-7E3A-01A8-2D4192D5609C}"/>
                  </a:ext>
                </a:extLst>
              </p:cNvPr>
              <p:cNvSpPr txBox="1"/>
              <p:nvPr/>
            </p:nvSpPr>
            <p:spPr>
              <a:xfrm>
                <a:off x="4275700" y="275873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A366C7-0740-7E3A-01A8-2D4192D56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00" y="2758733"/>
                <a:ext cx="298159" cy="369332"/>
              </a:xfrm>
              <a:prstGeom prst="rect">
                <a:avLst/>
              </a:prstGeom>
              <a:blipFill>
                <a:blip r:embed="rId17"/>
                <a:stretch>
                  <a:fillRect l="-20833" r="-208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5C5C54-1D71-C3A2-C954-B73DD7CBBD19}"/>
                  </a:ext>
                </a:extLst>
              </p:cNvPr>
              <p:cNvSpPr txBox="1"/>
              <p:nvPr/>
            </p:nvSpPr>
            <p:spPr>
              <a:xfrm>
                <a:off x="5148078" y="275873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5C5C54-1D71-C3A2-C954-B73DD7CB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78" y="2758733"/>
                <a:ext cx="298159" cy="369332"/>
              </a:xfrm>
              <a:prstGeom prst="rect">
                <a:avLst/>
              </a:prstGeom>
              <a:blipFill>
                <a:blip r:embed="rId16"/>
                <a:stretch>
                  <a:fillRect l="-20833" r="-208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9AE7B1-6BD4-802F-C234-0446C8D99211}"/>
                  </a:ext>
                </a:extLst>
              </p:cNvPr>
              <p:cNvSpPr txBox="1"/>
              <p:nvPr/>
            </p:nvSpPr>
            <p:spPr>
              <a:xfrm>
                <a:off x="6758158" y="275873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9AE7B1-6BD4-802F-C234-0446C8D9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158" y="2758733"/>
                <a:ext cx="298159" cy="369332"/>
              </a:xfrm>
              <a:prstGeom prst="rect">
                <a:avLst/>
              </a:prstGeom>
              <a:blipFill>
                <a:blip r:embed="rId16"/>
                <a:stretch>
                  <a:fillRect l="-20833" r="-208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C65668-28AE-FD09-6C6B-6E4360DFB841}"/>
                  </a:ext>
                </a:extLst>
              </p:cNvPr>
              <p:cNvSpPr txBox="1"/>
              <p:nvPr/>
            </p:nvSpPr>
            <p:spPr>
              <a:xfrm>
                <a:off x="7630536" y="275873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C65668-28AE-FD09-6C6B-6E4360DFB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536" y="2758733"/>
                <a:ext cx="298159" cy="369332"/>
              </a:xfrm>
              <a:prstGeom prst="rect">
                <a:avLst/>
              </a:prstGeom>
              <a:blipFill>
                <a:blip r:embed="rId18"/>
                <a:stretch>
                  <a:fillRect l="-20000" r="-2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83B2C4-DE76-3866-A538-F3009E51CBB2}"/>
                  </a:ext>
                </a:extLst>
              </p:cNvPr>
              <p:cNvSpPr txBox="1"/>
              <p:nvPr/>
            </p:nvSpPr>
            <p:spPr>
              <a:xfrm>
                <a:off x="5312734" y="5307233"/>
                <a:ext cx="1227700" cy="426527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83B2C4-DE76-3866-A538-F3009E51C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734" y="5307233"/>
                <a:ext cx="1227700" cy="4265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833F28-9430-C1CF-6917-130BB00C72DD}"/>
                  </a:ext>
                </a:extLst>
              </p:cNvPr>
              <p:cNvSpPr txBox="1"/>
              <p:nvPr/>
            </p:nvSpPr>
            <p:spPr>
              <a:xfrm>
                <a:off x="7297583" y="5299217"/>
                <a:ext cx="1135183" cy="434543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833F28-9430-C1CF-6917-130BB00C7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83" y="5299217"/>
                <a:ext cx="1135183" cy="4345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3254F2-4C0C-48B5-6A36-588BA797A831}"/>
                  </a:ext>
                </a:extLst>
              </p:cNvPr>
              <p:cNvSpPr txBox="1"/>
              <p:nvPr/>
            </p:nvSpPr>
            <p:spPr>
              <a:xfrm>
                <a:off x="6731457" y="536442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3254F2-4C0C-48B5-6A36-588BA797A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57" y="5364428"/>
                <a:ext cx="298159" cy="369332"/>
              </a:xfrm>
              <a:prstGeom prst="rect">
                <a:avLst/>
              </a:prstGeom>
              <a:blipFill>
                <a:blip r:embed="rId21"/>
                <a:stretch>
                  <a:fillRect l="-16000" r="-2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642BA2-CB99-37B8-B7EE-0576C03AC355}"/>
                  </a:ext>
                </a:extLst>
              </p:cNvPr>
              <p:cNvSpPr txBox="1"/>
              <p:nvPr/>
            </p:nvSpPr>
            <p:spPr>
              <a:xfrm>
                <a:off x="4746608" y="536442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642BA2-CB99-37B8-B7EE-0576C03AC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08" y="5364428"/>
                <a:ext cx="298159" cy="369332"/>
              </a:xfrm>
              <a:prstGeom prst="rect">
                <a:avLst/>
              </a:prstGeom>
              <a:blipFill>
                <a:blip r:embed="rId22"/>
                <a:stretch>
                  <a:fillRect l="-4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7E926D7-8106-4D49-E9E6-AAE85D228C4E}"/>
                  </a:ext>
                </a:extLst>
              </p:cNvPr>
              <p:cNvSpPr txBox="1"/>
              <p:nvPr/>
            </p:nvSpPr>
            <p:spPr>
              <a:xfrm>
                <a:off x="9928140" y="4458324"/>
                <a:ext cx="1135183" cy="434543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7E926D7-8106-4D49-E9E6-AAE85D228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140" y="4458324"/>
                <a:ext cx="1135183" cy="4345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F26514-8C0E-BB78-C313-1118802175B8}"/>
              </a:ext>
            </a:extLst>
          </p:cNvPr>
          <p:cNvSpPr txBox="1"/>
          <p:nvPr/>
        </p:nvSpPr>
        <p:spPr>
          <a:xfrm>
            <a:off x="632178" y="54711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20" grpId="0"/>
      <p:bldP spid="21" grpId="0"/>
      <p:bldP spid="23" grpId="0"/>
      <p:bldP spid="26" grpId="0"/>
      <p:bldP spid="28" grpId="0" animBg="1"/>
      <p:bldP spid="29" grpId="0" animBg="1"/>
      <p:bldP spid="30" grpId="0"/>
      <p:bldP spid="33" grpId="0"/>
      <p:bldP spid="34" grpId="0"/>
      <p:bldP spid="35" grpId="0"/>
      <p:bldP spid="36" grpId="0"/>
      <p:bldP spid="38" grpId="0" animBg="1"/>
      <p:bldP spid="40" grpId="0" animBg="1"/>
      <p:bldP spid="42" grpId="0"/>
      <p:bldP spid="43" grpId="0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55E8-59D0-1839-F07A-CEFB2340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E000C-ED21-22F5-E6E4-8CF60AB2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introduce a stronger anonymity notion for ETRS.</a:t>
            </a:r>
          </a:p>
          <a:p>
            <a:endParaRPr lang="en-US" dirty="0"/>
          </a:p>
          <a:p>
            <a:r>
              <a:rPr lang="en-US" dirty="0"/>
              <a:t>We provide an efficient and strongly anonymous ETRS.</a:t>
            </a:r>
          </a:p>
          <a:p>
            <a:endParaRPr lang="en-US" dirty="0"/>
          </a:p>
          <a:p>
            <a:r>
              <a:rPr lang="en-US" dirty="0"/>
              <a:t>We formalize the notion of ENIWI.</a:t>
            </a:r>
          </a:p>
          <a:p>
            <a:endParaRPr lang="en-US" dirty="0"/>
          </a:p>
          <a:p>
            <a:r>
              <a:rPr lang="en-US" dirty="0"/>
              <a:t>We propose an ENIWI for Pairing-Product Equations.</a:t>
            </a:r>
          </a:p>
        </p:txBody>
      </p:sp>
    </p:spTree>
    <p:extLst>
      <p:ext uri="{BB962C8B-B14F-4D97-AF65-F5344CB8AC3E}">
        <p14:creationId xmlns:p14="http://schemas.microsoft.com/office/powerpoint/2010/main" val="382294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F1495-31A6-180D-4BCB-78086311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ETRS is Strongly Anonymous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BC64DA-8704-3208-9B29-57F0D456251C}"/>
                  </a:ext>
                </a:extLst>
              </p:cNvPr>
              <p:cNvSpPr/>
              <p:nvPr/>
            </p:nvSpPr>
            <p:spPr>
              <a:xfrm>
                <a:off x="1059543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BC64DA-8704-3208-9B29-57F0D4562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2273036"/>
                <a:ext cx="624115" cy="333829"/>
              </a:xfrm>
              <a:prstGeom prst="rect">
                <a:avLst/>
              </a:prstGeom>
              <a:blipFill>
                <a:blip r:embed="rId3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EF7C69-B4D2-0D81-05DD-453F860BECD9}"/>
                  </a:ext>
                </a:extLst>
              </p:cNvPr>
              <p:cNvSpPr/>
              <p:nvPr/>
            </p:nvSpPr>
            <p:spPr>
              <a:xfrm>
                <a:off x="1756229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EF7C69-B4D2-0D81-05DD-453F860BE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9" y="2273036"/>
                <a:ext cx="624115" cy="333829"/>
              </a:xfrm>
              <a:prstGeom prst="rect">
                <a:avLst/>
              </a:prstGeom>
              <a:blipFill>
                <a:blip r:embed="rId4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F72C7F-C114-655B-F6A6-AED635DCD986}"/>
                  </a:ext>
                </a:extLst>
              </p:cNvPr>
              <p:cNvSpPr/>
              <p:nvPr/>
            </p:nvSpPr>
            <p:spPr>
              <a:xfrm>
                <a:off x="2452915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F72C7F-C114-655B-F6A6-AED635DCD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5" y="2273036"/>
                <a:ext cx="624115" cy="333829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FE19CA9-0D0F-4966-8187-A182C313BD56}"/>
                  </a:ext>
                </a:extLst>
              </p:cNvPr>
              <p:cNvSpPr txBox="1"/>
              <p:nvPr/>
            </p:nvSpPr>
            <p:spPr>
              <a:xfrm>
                <a:off x="1381606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FE19CA9-0D0F-4966-8187-A182C313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06" y="1810904"/>
                <a:ext cx="1357086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57791CDB-9AE6-DEDE-83F6-DA6BDFCE4552}"/>
                  </a:ext>
                </a:extLst>
              </p:cNvPr>
              <p:cNvSpPr/>
              <p:nvPr/>
            </p:nvSpPr>
            <p:spPr>
              <a:xfrm>
                <a:off x="4671876" y="2275228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57791CDB-9AE6-DEDE-83F6-DA6BDFCE4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76" y="2275228"/>
                <a:ext cx="624115" cy="333829"/>
              </a:xfrm>
              <a:prstGeom prst="rect">
                <a:avLst/>
              </a:prstGeom>
              <a:blipFill>
                <a:blip r:embed="rId7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348925C0-CBCD-9629-4697-69749EBEDDEB}"/>
                  </a:ext>
                </a:extLst>
              </p:cNvPr>
              <p:cNvSpPr/>
              <p:nvPr/>
            </p:nvSpPr>
            <p:spPr>
              <a:xfrm>
                <a:off x="5367716" y="2275228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348925C0-CBCD-9629-4697-69749EBED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16" y="2275228"/>
                <a:ext cx="624115" cy="333829"/>
              </a:xfrm>
              <a:prstGeom prst="rect">
                <a:avLst/>
              </a:prstGeom>
              <a:blipFill>
                <a:blip r:embed="rId8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B73B1E70-9AA3-7B83-8266-4C2C74D8AB53}"/>
                  </a:ext>
                </a:extLst>
              </p:cNvPr>
              <p:cNvSpPr/>
              <p:nvPr/>
            </p:nvSpPr>
            <p:spPr>
              <a:xfrm>
                <a:off x="6064402" y="2275228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B73B1E70-9AA3-7B83-8266-4C2C74D8A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2" y="2275228"/>
                <a:ext cx="624115" cy="333829"/>
              </a:xfrm>
              <a:prstGeom prst="rect">
                <a:avLst/>
              </a:prstGeom>
              <a:blipFill>
                <a:blip r:embed="rId9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7E906619-ED30-EA16-5AB3-E725B4043305}"/>
                  </a:ext>
                </a:extLst>
              </p:cNvPr>
              <p:cNvSpPr txBox="1"/>
              <p:nvPr/>
            </p:nvSpPr>
            <p:spPr>
              <a:xfrm>
                <a:off x="5442298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7E906619-ED30-EA16-5AB3-E725B404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298" y="1810904"/>
                <a:ext cx="1357086" cy="369332"/>
              </a:xfrm>
              <a:prstGeom prst="rect">
                <a:avLst/>
              </a:prstGeom>
              <a:blipFill>
                <a:blip r:embed="rId10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3">
                <a:extLst>
                  <a:ext uri="{FF2B5EF4-FFF2-40B4-BE49-F238E27FC236}">
                    <a16:creationId xmlns:a16="http://schemas.microsoft.com/office/drawing/2014/main" id="{55690F40-4E30-EE19-33FD-E13E872394DA}"/>
                  </a:ext>
                </a:extLst>
              </p:cNvPr>
              <p:cNvSpPr/>
              <p:nvPr/>
            </p:nvSpPr>
            <p:spPr>
              <a:xfrm>
                <a:off x="6761088" y="2273275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3">
                <a:extLst>
                  <a:ext uri="{FF2B5EF4-FFF2-40B4-BE49-F238E27FC236}">
                    <a16:creationId xmlns:a16="http://schemas.microsoft.com/office/drawing/2014/main" id="{55690F40-4E30-EE19-33FD-E13E87239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88" y="2273275"/>
                <a:ext cx="624115" cy="333829"/>
              </a:xfrm>
              <a:prstGeom prst="rect">
                <a:avLst/>
              </a:prstGeom>
              <a:blipFill>
                <a:blip r:embed="rId11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E4B5C943-C0FE-D169-53A4-9872989899D8}"/>
              </a:ext>
            </a:extLst>
          </p:cNvPr>
          <p:cNvCxnSpPr>
            <a:cxnSpLocks/>
          </p:cNvCxnSpPr>
          <p:nvPr/>
        </p:nvCxnSpPr>
        <p:spPr>
          <a:xfrm>
            <a:off x="3280229" y="2437784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7DB76E37-490E-B0FB-3EAE-5255A5F99045}"/>
                  </a:ext>
                </a:extLst>
              </p:cNvPr>
              <p:cNvSpPr txBox="1"/>
              <p:nvPr/>
            </p:nvSpPr>
            <p:spPr>
              <a:xfrm>
                <a:off x="3082574" y="2068452"/>
                <a:ext cx="1499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Extend(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7DB76E37-490E-B0FB-3EAE-5255A5F9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74" y="2068452"/>
                <a:ext cx="1499238" cy="369332"/>
              </a:xfrm>
              <a:prstGeom prst="rect">
                <a:avLst/>
              </a:prstGeom>
              <a:blipFill>
                <a:blip r:embed="rId12"/>
                <a:stretch>
                  <a:fillRect l="-3361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9">
            <a:extLst>
              <a:ext uri="{FF2B5EF4-FFF2-40B4-BE49-F238E27FC236}">
                <a16:creationId xmlns:a16="http://schemas.microsoft.com/office/drawing/2014/main" id="{ACB17DEE-8980-7621-47C5-8890B685FD9E}"/>
              </a:ext>
            </a:extLst>
          </p:cNvPr>
          <p:cNvCxnSpPr>
            <a:cxnSpLocks/>
          </p:cNvCxnSpPr>
          <p:nvPr/>
        </p:nvCxnSpPr>
        <p:spPr>
          <a:xfrm flipV="1">
            <a:off x="7620002" y="2437784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5180FD4D-D4E6-A87F-D457-FCD895CA474F}"/>
                  </a:ext>
                </a:extLst>
              </p:cNvPr>
              <p:cNvSpPr/>
              <p:nvPr/>
            </p:nvSpPr>
            <p:spPr>
              <a:xfrm>
                <a:off x="9220656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5180FD4D-D4E6-A87F-D457-FCD895CA4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656" y="2273036"/>
                <a:ext cx="624115" cy="333829"/>
              </a:xfrm>
              <a:prstGeom prst="rect">
                <a:avLst/>
              </a:prstGeom>
              <a:blipFill>
                <a:blip r:embed="rId13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69DAF816-1B0B-8862-7B14-5A6492EEFA1F}"/>
                  </a:ext>
                </a:extLst>
              </p:cNvPr>
              <p:cNvSpPr/>
              <p:nvPr/>
            </p:nvSpPr>
            <p:spPr>
              <a:xfrm>
                <a:off x="9916496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69DAF816-1B0B-8862-7B14-5A6492EEF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496" y="2273036"/>
                <a:ext cx="624115" cy="333829"/>
              </a:xfrm>
              <a:prstGeom prst="rect">
                <a:avLst/>
              </a:prstGeom>
              <a:blipFill>
                <a:blip r:embed="rId14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226E131E-78AE-940D-93EF-4F5629F1DC1F}"/>
                  </a:ext>
                </a:extLst>
              </p:cNvPr>
              <p:cNvSpPr/>
              <p:nvPr/>
            </p:nvSpPr>
            <p:spPr>
              <a:xfrm>
                <a:off x="10613182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226E131E-78AE-940D-93EF-4F5629F1D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182" y="2273036"/>
                <a:ext cx="624115" cy="333829"/>
              </a:xfrm>
              <a:prstGeom prst="rect">
                <a:avLst/>
              </a:prstGeom>
              <a:blipFill>
                <a:blip r:embed="rId15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18E759EE-7777-BCAA-D288-1A549A4DA8E1}"/>
                  </a:ext>
                </a:extLst>
              </p:cNvPr>
              <p:cNvSpPr/>
              <p:nvPr/>
            </p:nvSpPr>
            <p:spPr>
              <a:xfrm>
                <a:off x="11309868" y="228414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18E759EE-7777-BCAA-D288-1A549A4DA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868" y="2284146"/>
                <a:ext cx="624115" cy="3338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137C8E1B-4E18-A57C-761D-D3BC69A3F56B}"/>
                  </a:ext>
                </a:extLst>
              </p:cNvPr>
              <p:cNvSpPr txBox="1"/>
              <p:nvPr/>
            </p:nvSpPr>
            <p:spPr>
              <a:xfrm>
                <a:off x="7413492" y="2064149"/>
                <a:ext cx="250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Join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137C8E1B-4E18-A57C-761D-D3BC69A3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492" y="2064149"/>
                <a:ext cx="2503004" cy="369332"/>
              </a:xfrm>
              <a:prstGeom prst="rect">
                <a:avLst/>
              </a:prstGeom>
              <a:blipFill>
                <a:blip r:embed="rId17"/>
                <a:stretch>
                  <a:fillRect l="-2020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B86BD464-D988-9789-953C-3BAE7D0020C6}"/>
                  </a:ext>
                </a:extLst>
              </p:cNvPr>
              <p:cNvSpPr txBox="1"/>
              <p:nvPr/>
            </p:nvSpPr>
            <p:spPr>
              <a:xfrm>
                <a:off x="9968146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B86BD464-D988-9789-953C-3BAE7D002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146" y="1810904"/>
                <a:ext cx="1357086" cy="369332"/>
              </a:xfrm>
              <a:prstGeom prst="rect">
                <a:avLst/>
              </a:prstGeom>
              <a:blipFill>
                <a:blip r:embed="rId1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1">
            <a:extLst>
              <a:ext uri="{FF2B5EF4-FFF2-40B4-BE49-F238E27FC236}">
                <a16:creationId xmlns:a16="http://schemas.microsoft.com/office/drawing/2014/main" id="{2C3D62BA-368A-0D6E-E2DB-3EAFFBF8708E}"/>
              </a:ext>
            </a:extLst>
          </p:cNvPr>
          <p:cNvSpPr/>
          <p:nvPr/>
        </p:nvSpPr>
        <p:spPr>
          <a:xfrm>
            <a:off x="1065002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2814F212-BE8D-029F-C41F-F863B09E290F}"/>
              </a:ext>
            </a:extLst>
          </p:cNvPr>
          <p:cNvSpPr/>
          <p:nvPr/>
        </p:nvSpPr>
        <p:spPr>
          <a:xfrm>
            <a:off x="1750685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E5982663-C980-9229-3EFF-4FA5F5F8817F}"/>
              </a:ext>
            </a:extLst>
          </p:cNvPr>
          <p:cNvSpPr/>
          <p:nvPr/>
        </p:nvSpPr>
        <p:spPr>
          <a:xfrm>
            <a:off x="2450799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185C008-442E-138D-79E9-FE573EB34164}"/>
              </a:ext>
            </a:extLst>
          </p:cNvPr>
          <p:cNvSpPr/>
          <p:nvPr/>
        </p:nvSpPr>
        <p:spPr>
          <a:xfrm>
            <a:off x="4676969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65879AF6-3975-EE82-395E-FF7C6C679767}"/>
              </a:ext>
            </a:extLst>
          </p:cNvPr>
          <p:cNvSpPr/>
          <p:nvPr/>
        </p:nvSpPr>
        <p:spPr>
          <a:xfrm>
            <a:off x="5362652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9A98CD7E-5909-F921-3150-6E9F4C1D9A99}"/>
              </a:ext>
            </a:extLst>
          </p:cNvPr>
          <p:cNvSpPr/>
          <p:nvPr/>
        </p:nvSpPr>
        <p:spPr>
          <a:xfrm>
            <a:off x="6062766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E527BBC1-E349-1E4C-0FBB-D70884BF9FF8}"/>
              </a:ext>
            </a:extLst>
          </p:cNvPr>
          <p:cNvSpPr/>
          <p:nvPr/>
        </p:nvSpPr>
        <p:spPr>
          <a:xfrm>
            <a:off x="6762723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CA51859B-53D9-D342-44C0-4B9CB1F02F98}"/>
              </a:ext>
            </a:extLst>
          </p:cNvPr>
          <p:cNvSpPr/>
          <p:nvPr/>
        </p:nvSpPr>
        <p:spPr>
          <a:xfrm>
            <a:off x="9222478" y="2208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297EF3AD-648A-2E11-D081-167BE89B871C}"/>
              </a:ext>
            </a:extLst>
          </p:cNvPr>
          <p:cNvSpPr/>
          <p:nvPr/>
        </p:nvSpPr>
        <p:spPr>
          <a:xfrm>
            <a:off x="9908161" y="2208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2C32C1FA-E790-C89F-E5CD-B2189F57653F}"/>
              </a:ext>
            </a:extLst>
          </p:cNvPr>
          <p:cNvSpPr/>
          <p:nvPr/>
        </p:nvSpPr>
        <p:spPr>
          <a:xfrm>
            <a:off x="10608275" y="2208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5D1458BC-45B9-050B-748F-A52407803D8F}"/>
              </a:ext>
            </a:extLst>
          </p:cNvPr>
          <p:cNvSpPr/>
          <p:nvPr/>
        </p:nvSpPr>
        <p:spPr>
          <a:xfrm>
            <a:off x="11308232" y="2208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0A1F2564-2D23-A314-7A59-809D880EF1BD}"/>
                  </a:ext>
                </a:extLst>
              </p:cNvPr>
              <p:cNvSpPr/>
              <p:nvPr/>
            </p:nvSpPr>
            <p:spPr>
              <a:xfrm>
                <a:off x="1051884" y="402848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0A1F2564-2D23-A314-7A59-809D880EF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84" y="4028484"/>
                <a:ext cx="624115" cy="333829"/>
              </a:xfrm>
              <a:prstGeom prst="rect">
                <a:avLst/>
              </a:prstGeom>
              <a:blipFill>
                <a:blip r:embed="rId19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">
                <a:extLst>
                  <a:ext uri="{FF2B5EF4-FFF2-40B4-BE49-F238E27FC236}">
                    <a16:creationId xmlns:a16="http://schemas.microsoft.com/office/drawing/2014/main" id="{EE8C0E25-CD4C-885F-0BDF-20642702FDA8}"/>
                  </a:ext>
                </a:extLst>
              </p:cNvPr>
              <p:cNvSpPr/>
              <p:nvPr/>
            </p:nvSpPr>
            <p:spPr>
              <a:xfrm>
                <a:off x="1748570" y="402848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4">
                <a:extLst>
                  <a:ext uri="{FF2B5EF4-FFF2-40B4-BE49-F238E27FC236}">
                    <a16:creationId xmlns:a16="http://schemas.microsoft.com/office/drawing/2014/main" id="{EE8C0E25-CD4C-885F-0BDF-20642702F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70" y="4028484"/>
                <a:ext cx="624115" cy="333829"/>
              </a:xfrm>
              <a:prstGeom prst="rect">
                <a:avLst/>
              </a:prstGeom>
              <a:blipFill>
                <a:blip r:embed="rId20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A53EC29A-8B38-AC29-540E-4C9D6B6CAF29}"/>
                  </a:ext>
                </a:extLst>
              </p:cNvPr>
              <p:cNvSpPr/>
              <p:nvPr/>
            </p:nvSpPr>
            <p:spPr>
              <a:xfrm>
                <a:off x="2445256" y="402848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A53EC29A-8B38-AC29-540E-4C9D6B6CA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56" y="4028484"/>
                <a:ext cx="624115" cy="333829"/>
              </a:xfrm>
              <a:prstGeom prst="rect">
                <a:avLst/>
              </a:prstGeom>
              <a:blipFill>
                <a:blip r:embed="rId21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7">
                <a:extLst>
                  <a:ext uri="{FF2B5EF4-FFF2-40B4-BE49-F238E27FC236}">
                    <a16:creationId xmlns:a16="http://schemas.microsoft.com/office/drawing/2014/main" id="{2DF505AE-6104-D5D8-FDDE-0E23F61EB0C0}"/>
                  </a:ext>
                </a:extLst>
              </p:cNvPr>
              <p:cNvSpPr txBox="1"/>
              <p:nvPr/>
            </p:nvSpPr>
            <p:spPr>
              <a:xfrm>
                <a:off x="1373947" y="356635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96" name="TextBox 7">
                <a:extLst>
                  <a:ext uri="{FF2B5EF4-FFF2-40B4-BE49-F238E27FC236}">
                    <a16:creationId xmlns:a16="http://schemas.microsoft.com/office/drawing/2014/main" id="{2DF505AE-6104-D5D8-FDDE-0E23F61EB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47" y="3566352"/>
                <a:ext cx="1357086" cy="369332"/>
              </a:xfrm>
              <a:prstGeom prst="rect">
                <a:avLst/>
              </a:prstGeom>
              <a:blipFill>
                <a:blip r:embed="rId22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1C880479-E90B-802E-9A2D-4562EF9DA9DD}"/>
                  </a:ext>
                </a:extLst>
              </p:cNvPr>
              <p:cNvSpPr/>
              <p:nvPr/>
            </p:nvSpPr>
            <p:spPr>
              <a:xfrm>
                <a:off x="4664217" y="403067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1C880479-E90B-802E-9A2D-4562EF9DA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217" y="4030676"/>
                <a:ext cx="624115" cy="3338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106D3B29-C44F-A25A-E25C-7193498DE66C}"/>
                  </a:ext>
                </a:extLst>
              </p:cNvPr>
              <p:cNvSpPr/>
              <p:nvPr/>
            </p:nvSpPr>
            <p:spPr>
              <a:xfrm>
                <a:off x="5360057" y="403067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106D3B29-C44F-A25A-E25C-7193498DE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57" y="4030676"/>
                <a:ext cx="624115" cy="333829"/>
              </a:xfrm>
              <a:prstGeom prst="rect">
                <a:avLst/>
              </a:prstGeom>
              <a:blipFill>
                <a:blip r:embed="rId2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4E15974-F74D-1861-FC54-8E170B2B4142}"/>
                  </a:ext>
                </a:extLst>
              </p:cNvPr>
              <p:cNvSpPr/>
              <p:nvPr/>
            </p:nvSpPr>
            <p:spPr>
              <a:xfrm>
                <a:off x="6056743" y="403067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4E15974-F74D-1861-FC54-8E170B2B4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743" y="4030676"/>
                <a:ext cx="624115" cy="333829"/>
              </a:xfrm>
              <a:prstGeom prst="rect">
                <a:avLst/>
              </a:prstGeom>
              <a:blipFill>
                <a:blip r:embed="rId25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2">
                <a:extLst>
                  <a:ext uri="{FF2B5EF4-FFF2-40B4-BE49-F238E27FC236}">
                    <a16:creationId xmlns:a16="http://schemas.microsoft.com/office/drawing/2014/main" id="{B9AA72A2-4CC4-3BC5-097E-B2482AF07BAF}"/>
                  </a:ext>
                </a:extLst>
              </p:cNvPr>
              <p:cNvSpPr txBox="1"/>
              <p:nvPr/>
            </p:nvSpPr>
            <p:spPr>
              <a:xfrm>
                <a:off x="5434639" y="356635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00" name="TextBox 12">
                <a:extLst>
                  <a:ext uri="{FF2B5EF4-FFF2-40B4-BE49-F238E27FC236}">
                    <a16:creationId xmlns:a16="http://schemas.microsoft.com/office/drawing/2014/main" id="{B9AA72A2-4CC4-3BC5-097E-B2482AF0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639" y="3566352"/>
                <a:ext cx="1357086" cy="369332"/>
              </a:xfrm>
              <a:prstGeom prst="rect">
                <a:avLst/>
              </a:prstGeom>
              <a:blipFill>
                <a:blip r:embed="rId26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15D72A06-6641-E8EA-7C8D-6373AC23C94A}"/>
                  </a:ext>
                </a:extLst>
              </p:cNvPr>
              <p:cNvSpPr/>
              <p:nvPr/>
            </p:nvSpPr>
            <p:spPr>
              <a:xfrm>
                <a:off x="6753429" y="4028723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15D72A06-6641-E8EA-7C8D-6373AC23C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429" y="4028723"/>
                <a:ext cx="624115" cy="333829"/>
              </a:xfrm>
              <a:prstGeom prst="rect">
                <a:avLst/>
              </a:prstGeom>
              <a:blipFill>
                <a:blip r:embed="rId27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26">
                <a:extLst>
                  <a:ext uri="{FF2B5EF4-FFF2-40B4-BE49-F238E27FC236}">
                    <a16:creationId xmlns:a16="http://schemas.microsoft.com/office/drawing/2014/main" id="{9873D25D-7BDA-9187-9908-ED7C033DB20E}"/>
                  </a:ext>
                </a:extLst>
              </p:cNvPr>
              <p:cNvSpPr/>
              <p:nvPr/>
            </p:nvSpPr>
            <p:spPr>
              <a:xfrm>
                <a:off x="9212997" y="402848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ectangle 26">
                <a:extLst>
                  <a:ext uri="{FF2B5EF4-FFF2-40B4-BE49-F238E27FC236}">
                    <a16:creationId xmlns:a16="http://schemas.microsoft.com/office/drawing/2014/main" id="{9873D25D-7BDA-9187-9908-ED7C033DB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997" y="4028484"/>
                <a:ext cx="624115" cy="3338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27">
                <a:extLst>
                  <a:ext uri="{FF2B5EF4-FFF2-40B4-BE49-F238E27FC236}">
                    <a16:creationId xmlns:a16="http://schemas.microsoft.com/office/drawing/2014/main" id="{A4B7AA2A-D1AA-9057-1F84-FA462B3F8D59}"/>
                  </a:ext>
                </a:extLst>
              </p:cNvPr>
              <p:cNvSpPr/>
              <p:nvPr/>
            </p:nvSpPr>
            <p:spPr>
              <a:xfrm>
                <a:off x="9908837" y="402848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27">
                <a:extLst>
                  <a:ext uri="{FF2B5EF4-FFF2-40B4-BE49-F238E27FC236}">
                    <a16:creationId xmlns:a16="http://schemas.microsoft.com/office/drawing/2014/main" id="{A4B7AA2A-D1AA-9057-1F84-FA462B3F8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37" y="4028484"/>
                <a:ext cx="624115" cy="3338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5A30C4CE-041C-D85C-94AB-43093AB9C57B}"/>
                  </a:ext>
                </a:extLst>
              </p:cNvPr>
              <p:cNvSpPr/>
              <p:nvPr/>
            </p:nvSpPr>
            <p:spPr>
              <a:xfrm>
                <a:off x="10605523" y="402848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5A30C4CE-041C-D85C-94AB-43093AB9C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523" y="4028484"/>
                <a:ext cx="624115" cy="333829"/>
              </a:xfrm>
              <a:prstGeom prst="rect">
                <a:avLst/>
              </a:prstGeom>
              <a:blipFill>
                <a:blip r:embed="rId30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96482784-D001-AF18-7260-4C80F6C800AE}"/>
                  </a:ext>
                </a:extLst>
              </p:cNvPr>
              <p:cNvSpPr/>
              <p:nvPr/>
            </p:nvSpPr>
            <p:spPr>
              <a:xfrm>
                <a:off x="11302209" y="403959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96482784-D001-AF18-7260-4C80F6C80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209" y="4039594"/>
                <a:ext cx="624115" cy="333829"/>
              </a:xfrm>
              <a:prstGeom prst="rect">
                <a:avLst/>
              </a:prstGeom>
              <a:blipFill>
                <a:blip r:embed="rId31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34">
                <a:extLst>
                  <a:ext uri="{FF2B5EF4-FFF2-40B4-BE49-F238E27FC236}">
                    <a16:creationId xmlns:a16="http://schemas.microsoft.com/office/drawing/2014/main" id="{74393BE8-E65F-9703-D644-5CCC4FE493E7}"/>
                  </a:ext>
                </a:extLst>
              </p:cNvPr>
              <p:cNvSpPr txBox="1"/>
              <p:nvPr/>
            </p:nvSpPr>
            <p:spPr>
              <a:xfrm>
                <a:off x="9960487" y="356635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110" name="TextBox 34">
                <a:extLst>
                  <a:ext uri="{FF2B5EF4-FFF2-40B4-BE49-F238E27FC236}">
                    <a16:creationId xmlns:a16="http://schemas.microsoft.com/office/drawing/2014/main" id="{74393BE8-E65F-9703-D644-5CCC4FE4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487" y="3566352"/>
                <a:ext cx="1357086" cy="369332"/>
              </a:xfrm>
              <a:prstGeom prst="rect">
                <a:avLst/>
              </a:prstGeom>
              <a:blipFill>
                <a:blip r:embed="rId32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">
            <a:extLst>
              <a:ext uri="{FF2B5EF4-FFF2-40B4-BE49-F238E27FC236}">
                <a16:creationId xmlns:a16="http://schemas.microsoft.com/office/drawing/2014/main" id="{09834A4A-9689-A7EF-F241-2DFA038DA17D}"/>
              </a:ext>
            </a:extLst>
          </p:cNvPr>
          <p:cNvSpPr/>
          <p:nvPr/>
        </p:nvSpPr>
        <p:spPr>
          <a:xfrm>
            <a:off x="1057343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">
            <a:extLst>
              <a:ext uri="{FF2B5EF4-FFF2-40B4-BE49-F238E27FC236}">
                <a16:creationId xmlns:a16="http://schemas.microsoft.com/office/drawing/2014/main" id="{8DE04F7A-49E4-2B5B-F6BA-F9D5BDB87AD8}"/>
              </a:ext>
            </a:extLst>
          </p:cNvPr>
          <p:cNvSpPr/>
          <p:nvPr/>
        </p:nvSpPr>
        <p:spPr>
          <a:xfrm>
            <a:off x="1743026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">
            <a:extLst>
              <a:ext uri="{FF2B5EF4-FFF2-40B4-BE49-F238E27FC236}">
                <a16:creationId xmlns:a16="http://schemas.microsoft.com/office/drawing/2014/main" id="{6B678509-79F4-1ED4-1F45-1B94D13AEF1E}"/>
              </a:ext>
            </a:extLst>
          </p:cNvPr>
          <p:cNvSpPr/>
          <p:nvPr/>
        </p:nvSpPr>
        <p:spPr>
          <a:xfrm>
            <a:off x="2443140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">
            <a:extLst>
              <a:ext uri="{FF2B5EF4-FFF2-40B4-BE49-F238E27FC236}">
                <a16:creationId xmlns:a16="http://schemas.microsoft.com/office/drawing/2014/main" id="{BC35E4FF-8A2A-FAF0-81A1-85DF96D58844}"/>
              </a:ext>
            </a:extLst>
          </p:cNvPr>
          <p:cNvSpPr/>
          <p:nvPr/>
        </p:nvSpPr>
        <p:spPr>
          <a:xfrm>
            <a:off x="4669310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">
            <a:extLst>
              <a:ext uri="{FF2B5EF4-FFF2-40B4-BE49-F238E27FC236}">
                <a16:creationId xmlns:a16="http://schemas.microsoft.com/office/drawing/2014/main" id="{4043405E-616C-7F4C-BDE8-EB0985238981}"/>
              </a:ext>
            </a:extLst>
          </p:cNvPr>
          <p:cNvSpPr/>
          <p:nvPr/>
        </p:nvSpPr>
        <p:spPr>
          <a:xfrm>
            <a:off x="5354993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">
            <a:extLst>
              <a:ext uri="{FF2B5EF4-FFF2-40B4-BE49-F238E27FC236}">
                <a16:creationId xmlns:a16="http://schemas.microsoft.com/office/drawing/2014/main" id="{C3355C04-2E21-1CDD-592E-EF0128F083B1}"/>
              </a:ext>
            </a:extLst>
          </p:cNvPr>
          <p:cNvSpPr/>
          <p:nvPr/>
        </p:nvSpPr>
        <p:spPr>
          <a:xfrm>
            <a:off x="6055107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">
            <a:extLst>
              <a:ext uri="{FF2B5EF4-FFF2-40B4-BE49-F238E27FC236}">
                <a16:creationId xmlns:a16="http://schemas.microsoft.com/office/drawing/2014/main" id="{B86C5056-265D-1F32-B702-4F8B51415456}"/>
              </a:ext>
            </a:extLst>
          </p:cNvPr>
          <p:cNvSpPr/>
          <p:nvPr/>
        </p:nvSpPr>
        <p:spPr>
          <a:xfrm>
            <a:off x="6755064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">
            <a:extLst>
              <a:ext uri="{FF2B5EF4-FFF2-40B4-BE49-F238E27FC236}">
                <a16:creationId xmlns:a16="http://schemas.microsoft.com/office/drawing/2014/main" id="{08A510F5-64AA-DD6D-542E-06878DFE0C8B}"/>
              </a:ext>
            </a:extLst>
          </p:cNvPr>
          <p:cNvSpPr/>
          <p:nvPr/>
        </p:nvSpPr>
        <p:spPr>
          <a:xfrm>
            <a:off x="9214819" y="396413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">
            <a:extLst>
              <a:ext uri="{FF2B5EF4-FFF2-40B4-BE49-F238E27FC236}">
                <a16:creationId xmlns:a16="http://schemas.microsoft.com/office/drawing/2014/main" id="{BF00DB94-C046-9AA0-727D-C8F05A843746}"/>
              </a:ext>
            </a:extLst>
          </p:cNvPr>
          <p:cNvSpPr/>
          <p:nvPr/>
        </p:nvSpPr>
        <p:spPr>
          <a:xfrm>
            <a:off x="9900502" y="396413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">
            <a:extLst>
              <a:ext uri="{FF2B5EF4-FFF2-40B4-BE49-F238E27FC236}">
                <a16:creationId xmlns:a16="http://schemas.microsoft.com/office/drawing/2014/main" id="{E3E3A902-223C-4177-636C-6A3560D05931}"/>
              </a:ext>
            </a:extLst>
          </p:cNvPr>
          <p:cNvSpPr/>
          <p:nvPr/>
        </p:nvSpPr>
        <p:spPr>
          <a:xfrm>
            <a:off x="10600616" y="396413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1">
            <a:extLst>
              <a:ext uri="{FF2B5EF4-FFF2-40B4-BE49-F238E27FC236}">
                <a16:creationId xmlns:a16="http://schemas.microsoft.com/office/drawing/2014/main" id="{98B35F9F-B31A-27D8-8E87-C5F2AB9DDF11}"/>
              </a:ext>
            </a:extLst>
          </p:cNvPr>
          <p:cNvSpPr/>
          <p:nvPr/>
        </p:nvSpPr>
        <p:spPr>
          <a:xfrm>
            <a:off x="11300573" y="396413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7AAC943-CC56-57E0-DE4E-140584CFBBEE}"/>
                  </a:ext>
                </a:extLst>
              </p:cNvPr>
              <p:cNvSpPr txBox="1"/>
              <p:nvPr/>
            </p:nvSpPr>
            <p:spPr>
              <a:xfrm>
                <a:off x="393598" y="3151482"/>
                <a:ext cx="1724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7AAC943-CC56-57E0-DE4E-140584CF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8" y="3151482"/>
                <a:ext cx="1724761" cy="369332"/>
              </a:xfrm>
              <a:prstGeom prst="rect">
                <a:avLst/>
              </a:prstGeom>
              <a:blipFill>
                <a:blip r:embed="rId33"/>
                <a:stretch>
                  <a:fillRect l="-3676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D3F1648B-D2E5-A482-68AF-75E46C335661}"/>
                  </a:ext>
                </a:extLst>
              </p:cNvPr>
              <p:cNvSpPr txBox="1"/>
              <p:nvPr/>
            </p:nvSpPr>
            <p:spPr>
              <a:xfrm>
                <a:off x="4463021" y="3175064"/>
                <a:ext cx="221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D3F1648B-D2E5-A482-68AF-75E46C335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021" y="3175064"/>
                <a:ext cx="2216202" cy="369332"/>
              </a:xfrm>
              <a:prstGeom prst="rect">
                <a:avLst/>
              </a:prstGeom>
              <a:blipFill>
                <a:blip r:embed="rId34"/>
                <a:stretch>
                  <a:fillRect l="-2273" t="-10345" b="-3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05364D1-3C55-A08D-833D-9682E49C0C65}"/>
                  </a:ext>
                </a:extLst>
              </p:cNvPr>
              <p:cNvSpPr txBox="1"/>
              <p:nvPr/>
            </p:nvSpPr>
            <p:spPr>
              <a:xfrm>
                <a:off x="8987296" y="3175064"/>
                <a:ext cx="221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05364D1-3C55-A08D-833D-9682E49C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96" y="3175064"/>
                <a:ext cx="2216202" cy="369332"/>
              </a:xfrm>
              <a:prstGeom prst="rect">
                <a:avLst/>
              </a:prstGeom>
              <a:blipFill>
                <a:blip r:embed="rId35"/>
                <a:stretch>
                  <a:fillRect l="-2273" t="-10345" b="-3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20D44502-8896-68BB-3E5A-82ED5AFA6DAA}"/>
                  </a:ext>
                </a:extLst>
              </p:cNvPr>
              <p:cNvSpPr/>
              <p:nvPr/>
            </p:nvSpPr>
            <p:spPr>
              <a:xfrm>
                <a:off x="1116756" y="587457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20D44502-8896-68BB-3E5A-82ED5AFA6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6" y="5874572"/>
                <a:ext cx="624115" cy="333829"/>
              </a:xfrm>
              <a:prstGeom prst="rect">
                <a:avLst/>
              </a:prstGeom>
              <a:blipFill>
                <a:blip r:embed="rId36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4">
                <a:extLst>
                  <a:ext uri="{FF2B5EF4-FFF2-40B4-BE49-F238E27FC236}">
                    <a16:creationId xmlns:a16="http://schemas.microsoft.com/office/drawing/2014/main" id="{ADCC5776-460F-7C48-2D83-B75AB5179A82}"/>
                  </a:ext>
                </a:extLst>
              </p:cNvPr>
              <p:cNvSpPr/>
              <p:nvPr/>
            </p:nvSpPr>
            <p:spPr>
              <a:xfrm>
                <a:off x="1813442" y="587457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Rectangle 4">
                <a:extLst>
                  <a:ext uri="{FF2B5EF4-FFF2-40B4-BE49-F238E27FC236}">
                    <a16:creationId xmlns:a16="http://schemas.microsoft.com/office/drawing/2014/main" id="{ADCC5776-460F-7C48-2D83-B75AB5179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42" y="5874572"/>
                <a:ext cx="624115" cy="333829"/>
              </a:xfrm>
              <a:prstGeom prst="rect">
                <a:avLst/>
              </a:prstGeom>
              <a:blipFill>
                <a:blip r:embed="rId37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5">
                <a:extLst>
                  <a:ext uri="{FF2B5EF4-FFF2-40B4-BE49-F238E27FC236}">
                    <a16:creationId xmlns:a16="http://schemas.microsoft.com/office/drawing/2014/main" id="{71A15B64-5441-7617-54F9-8311B492CB8D}"/>
                  </a:ext>
                </a:extLst>
              </p:cNvPr>
              <p:cNvSpPr/>
              <p:nvPr/>
            </p:nvSpPr>
            <p:spPr>
              <a:xfrm>
                <a:off x="2510128" y="587457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Rectangle 5">
                <a:extLst>
                  <a:ext uri="{FF2B5EF4-FFF2-40B4-BE49-F238E27FC236}">
                    <a16:creationId xmlns:a16="http://schemas.microsoft.com/office/drawing/2014/main" id="{71A15B64-5441-7617-54F9-8311B492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28" y="5874572"/>
                <a:ext cx="624115" cy="333829"/>
              </a:xfrm>
              <a:prstGeom prst="rect">
                <a:avLst/>
              </a:prstGeom>
              <a:blipFill>
                <a:blip r:embed="rId38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7">
                <a:extLst>
                  <a:ext uri="{FF2B5EF4-FFF2-40B4-BE49-F238E27FC236}">
                    <a16:creationId xmlns:a16="http://schemas.microsoft.com/office/drawing/2014/main" id="{6943A7AC-4AA0-9695-898D-52C25AA86BCB}"/>
                  </a:ext>
                </a:extLst>
              </p:cNvPr>
              <p:cNvSpPr txBox="1"/>
              <p:nvPr/>
            </p:nvSpPr>
            <p:spPr>
              <a:xfrm>
                <a:off x="1438819" y="541244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166" name="TextBox 7">
                <a:extLst>
                  <a:ext uri="{FF2B5EF4-FFF2-40B4-BE49-F238E27FC236}">
                    <a16:creationId xmlns:a16="http://schemas.microsoft.com/office/drawing/2014/main" id="{6943A7AC-4AA0-9695-898D-52C25AA8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19" y="5412440"/>
                <a:ext cx="1357086" cy="369332"/>
              </a:xfrm>
              <a:prstGeom prst="rect">
                <a:avLst/>
              </a:prstGeom>
              <a:blipFill>
                <a:blip r:embed="rId3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36D11BA2-8EAD-D803-C0BE-E6AFB2F92527}"/>
                  </a:ext>
                </a:extLst>
              </p:cNvPr>
              <p:cNvSpPr/>
              <p:nvPr/>
            </p:nvSpPr>
            <p:spPr>
              <a:xfrm>
                <a:off x="4729089" y="58767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36D11BA2-8EAD-D803-C0BE-E6AFB2F92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089" y="5876764"/>
                <a:ext cx="624115" cy="333829"/>
              </a:xfrm>
              <a:prstGeom prst="rect">
                <a:avLst/>
              </a:prstGeom>
              <a:blipFill>
                <a:blip r:embed="rId40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9">
                <a:extLst>
                  <a:ext uri="{FF2B5EF4-FFF2-40B4-BE49-F238E27FC236}">
                    <a16:creationId xmlns:a16="http://schemas.microsoft.com/office/drawing/2014/main" id="{7A2A522F-7CB0-539A-85B9-E95DCE390AA0}"/>
                  </a:ext>
                </a:extLst>
              </p:cNvPr>
              <p:cNvSpPr/>
              <p:nvPr/>
            </p:nvSpPr>
            <p:spPr>
              <a:xfrm>
                <a:off x="5424929" y="587676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Rectangle 9">
                <a:extLst>
                  <a:ext uri="{FF2B5EF4-FFF2-40B4-BE49-F238E27FC236}">
                    <a16:creationId xmlns:a16="http://schemas.microsoft.com/office/drawing/2014/main" id="{7A2A522F-7CB0-539A-85B9-E95DCE390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929" y="5876764"/>
                <a:ext cx="624115" cy="333829"/>
              </a:xfrm>
              <a:prstGeom prst="rect">
                <a:avLst/>
              </a:prstGeom>
              <a:blipFill>
                <a:blip r:embed="rId41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59A5C654-41A9-78DD-FB5D-E14BDCBF3C9D}"/>
                  </a:ext>
                </a:extLst>
              </p:cNvPr>
              <p:cNvSpPr/>
              <p:nvPr/>
            </p:nvSpPr>
            <p:spPr>
              <a:xfrm>
                <a:off x="6121615" y="58767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59A5C654-41A9-78DD-FB5D-E14BDCBF3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15" y="5876764"/>
                <a:ext cx="624115" cy="333829"/>
              </a:xfrm>
              <a:prstGeom prst="rect">
                <a:avLst/>
              </a:prstGeom>
              <a:blipFill>
                <a:blip r:embed="rId42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2">
                <a:extLst>
                  <a:ext uri="{FF2B5EF4-FFF2-40B4-BE49-F238E27FC236}">
                    <a16:creationId xmlns:a16="http://schemas.microsoft.com/office/drawing/2014/main" id="{CC785194-F9D8-A995-C66F-402305C06AEA}"/>
                  </a:ext>
                </a:extLst>
              </p:cNvPr>
              <p:cNvSpPr txBox="1"/>
              <p:nvPr/>
            </p:nvSpPr>
            <p:spPr>
              <a:xfrm>
                <a:off x="5499511" y="541244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70" name="TextBox 12">
                <a:extLst>
                  <a:ext uri="{FF2B5EF4-FFF2-40B4-BE49-F238E27FC236}">
                    <a16:creationId xmlns:a16="http://schemas.microsoft.com/office/drawing/2014/main" id="{CC785194-F9D8-A995-C66F-402305C0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511" y="5412440"/>
                <a:ext cx="1357086" cy="369332"/>
              </a:xfrm>
              <a:prstGeom prst="rect">
                <a:avLst/>
              </a:prstGeom>
              <a:blipFill>
                <a:blip r:embed="rId4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A6674F6A-F12C-B967-3303-80197A10EF9A}"/>
                  </a:ext>
                </a:extLst>
              </p:cNvPr>
              <p:cNvSpPr/>
              <p:nvPr/>
            </p:nvSpPr>
            <p:spPr>
              <a:xfrm>
                <a:off x="6818301" y="5874811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A6674F6A-F12C-B967-3303-80197A10E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01" y="5874811"/>
                <a:ext cx="624115" cy="333829"/>
              </a:xfrm>
              <a:prstGeom prst="rect">
                <a:avLst/>
              </a:prstGeom>
              <a:blipFill>
                <a:blip r:embed="rId44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26">
                <a:extLst>
                  <a:ext uri="{FF2B5EF4-FFF2-40B4-BE49-F238E27FC236}">
                    <a16:creationId xmlns:a16="http://schemas.microsoft.com/office/drawing/2014/main" id="{85C0CBBC-93C2-BE31-4602-CA6E4460E3CA}"/>
                  </a:ext>
                </a:extLst>
              </p:cNvPr>
              <p:cNvSpPr/>
              <p:nvPr/>
            </p:nvSpPr>
            <p:spPr>
              <a:xfrm>
                <a:off x="9277869" y="587457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26">
                <a:extLst>
                  <a:ext uri="{FF2B5EF4-FFF2-40B4-BE49-F238E27FC236}">
                    <a16:creationId xmlns:a16="http://schemas.microsoft.com/office/drawing/2014/main" id="{85C0CBBC-93C2-BE31-4602-CA6E4460E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69" y="5874572"/>
                <a:ext cx="624115" cy="333829"/>
              </a:xfrm>
              <a:prstGeom prst="rect">
                <a:avLst/>
              </a:prstGeom>
              <a:blipFill>
                <a:blip r:embed="rId45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27">
                <a:extLst>
                  <a:ext uri="{FF2B5EF4-FFF2-40B4-BE49-F238E27FC236}">
                    <a16:creationId xmlns:a16="http://schemas.microsoft.com/office/drawing/2014/main" id="{7DD2FEBF-DD19-870E-71BF-83D306BE600D}"/>
                  </a:ext>
                </a:extLst>
              </p:cNvPr>
              <p:cNvSpPr/>
              <p:nvPr/>
            </p:nvSpPr>
            <p:spPr>
              <a:xfrm>
                <a:off x="9973709" y="587457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27">
                <a:extLst>
                  <a:ext uri="{FF2B5EF4-FFF2-40B4-BE49-F238E27FC236}">
                    <a16:creationId xmlns:a16="http://schemas.microsoft.com/office/drawing/2014/main" id="{7DD2FEBF-DD19-870E-71BF-83D306BE6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709" y="5874572"/>
                <a:ext cx="624115" cy="333829"/>
              </a:xfrm>
              <a:prstGeom prst="rect">
                <a:avLst/>
              </a:prstGeom>
              <a:blipFill>
                <a:blip r:embed="rId46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28">
                <a:extLst>
                  <a:ext uri="{FF2B5EF4-FFF2-40B4-BE49-F238E27FC236}">
                    <a16:creationId xmlns:a16="http://schemas.microsoft.com/office/drawing/2014/main" id="{3149D63F-8F92-0FAC-85A2-263ACC973CCF}"/>
                  </a:ext>
                </a:extLst>
              </p:cNvPr>
              <p:cNvSpPr/>
              <p:nvPr/>
            </p:nvSpPr>
            <p:spPr>
              <a:xfrm>
                <a:off x="10670395" y="587457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6" name="Rectangle 28">
                <a:extLst>
                  <a:ext uri="{FF2B5EF4-FFF2-40B4-BE49-F238E27FC236}">
                    <a16:creationId xmlns:a16="http://schemas.microsoft.com/office/drawing/2014/main" id="{3149D63F-8F92-0FAC-85A2-263ACC973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395" y="5874572"/>
                <a:ext cx="624115" cy="333829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30">
                <a:extLst>
                  <a:ext uri="{FF2B5EF4-FFF2-40B4-BE49-F238E27FC236}">
                    <a16:creationId xmlns:a16="http://schemas.microsoft.com/office/drawing/2014/main" id="{EF381C58-EC6B-FAB0-06C3-E0DC79C68CD4}"/>
                  </a:ext>
                </a:extLst>
              </p:cNvPr>
              <p:cNvSpPr/>
              <p:nvPr/>
            </p:nvSpPr>
            <p:spPr>
              <a:xfrm>
                <a:off x="11367081" y="588568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Rectangle 30">
                <a:extLst>
                  <a:ext uri="{FF2B5EF4-FFF2-40B4-BE49-F238E27FC236}">
                    <a16:creationId xmlns:a16="http://schemas.microsoft.com/office/drawing/2014/main" id="{EF381C58-EC6B-FAB0-06C3-E0DC79C68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081" y="5885682"/>
                <a:ext cx="624115" cy="333829"/>
              </a:xfrm>
              <a:prstGeom prst="rect">
                <a:avLst/>
              </a:prstGeom>
              <a:blipFill>
                <a:blip r:embed="rId48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34">
                <a:extLst>
                  <a:ext uri="{FF2B5EF4-FFF2-40B4-BE49-F238E27FC236}">
                    <a16:creationId xmlns:a16="http://schemas.microsoft.com/office/drawing/2014/main" id="{392BEAD6-05C1-4014-70B4-F9C8A106B2F7}"/>
                  </a:ext>
                </a:extLst>
              </p:cNvPr>
              <p:cNvSpPr txBox="1"/>
              <p:nvPr/>
            </p:nvSpPr>
            <p:spPr>
              <a:xfrm>
                <a:off x="10025359" y="541244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178" name="TextBox 34">
                <a:extLst>
                  <a:ext uri="{FF2B5EF4-FFF2-40B4-BE49-F238E27FC236}">
                    <a16:creationId xmlns:a16="http://schemas.microsoft.com/office/drawing/2014/main" id="{392BEAD6-05C1-4014-70B4-F9C8A106B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359" y="5412440"/>
                <a:ext cx="1357086" cy="369332"/>
              </a:xfrm>
              <a:prstGeom prst="rect">
                <a:avLst/>
              </a:prstGeom>
              <a:blipFill>
                <a:blip r:embed="rId4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Rectangle 11">
            <a:extLst>
              <a:ext uri="{FF2B5EF4-FFF2-40B4-BE49-F238E27FC236}">
                <a16:creationId xmlns:a16="http://schemas.microsoft.com/office/drawing/2014/main" id="{91B3F5FF-8203-8BBE-1664-D086FD867997}"/>
              </a:ext>
            </a:extLst>
          </p:cNvPr>
          <p:cNvSpPr/>
          <p:nvPr/>
        </p:nvSpPr>
        <p:spPr>
          <a:xfrm>
            <a:off x="1124330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1">
            <a:extLst>
              <a:ext uri="{FF2B5EF4-FFF2-40B4-BE49-F238E27FC236}">
                <a16:creationId xmlns:a16="http://schemas.microsoft.com/office/drawing/2014/main" id="{56871F94-A11A-17D1-9725-6E06DAFAE5E9}"/>
              </a:ext>
            </a:extLst>
          </p:cNvPr>
          <p:cNvSpPr/>
          <p:nvPr/>
        </p:nvSpPr>
        <p:spPr>
          <a:xfrm>
            <a:off x="1810013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1">
            <a:extLst>
              <a:ext uri="{FF2B5EF4-FFF2-40B4-BE49-F238E27FC236}">
                <a16:creationId xmlns:a16="http://schemas.microsoft.com/office/drawing/2014/main" id="{4EFBCCB7-18A5-CF41-02AA-077A49074128}"/>
              </a:ext>
            </a:extLst>
          </p:cNvPr>
          <p:cNvSpPr/>
          <p:nvPr/>
        </p:nvSpPr>
        <p:spPr>
          <a:xfrm>
            <a:off x="2510127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1">
            <a:extLst>
              <a:ext uri="{FF2B5EF4-FFF2-40B4-BE49-F238E27FC236}">
                <a16:creationId xmlns:a16="http://schemas.microsoft.com/office/drawing/2014/main" id="{455617D4-F49F-7429-D865-DC7AF5A03B22}"/>
              </a:ext>
            </a:extLst>
          </p:cNvPr>
          <p:cNvSpPr/>
          <p:nvPr/>
        </p:nvSpPr>
        <p:spPr>
          <a:xfrm>
            <a:off x="4731670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1">
            <a:extLst>
              <a:ext uri="{FF2B5EF4-FFF2-40B4-BE49-F238E27FC236}">
                <a16:creationId xmlns:a16="http://schemas.microsoft.com/office/drawing/2014/main" id="{7554311A-16FD-1B12-F36F-D991BAF837D5}"/>
              </a:ext>
            </a:extLst>
          </p:cNvPr>
          <p:cNvSpPr/>
          <p:nvPr/>
        </p:nvSpPr>
        <p:spPr>
          <a:xfrm>
            <a:off x="5417353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1">
            <a:extLst>
              <a:ext uri="{FF2B5EF4-FFF2-40B4-BE49-F238E27FC236}">
                <a16:creationId xmlns:a16="http://schemas.microsoft.com/office/drawing/2014/main" id="{A08BFBB6-9295-722B-21F6-CE7A95CE559D}"/>
              </a:ext>
            </a:extLst>
          </p:cNvPr>
          <p:cNvSpPr/>
          <p:nvPr/>
        </p:nvSpPr>
        <p:spPr>
          <a:xfrm>
            <a:off x="6117467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1">
            <a:extLst>
              <a:ext uri="{FF2B5EF4-FFF2-40B4-BE49-F238E27FC236}">
                <a16:creationId xmlns:a16="http://schemas.microsoft.com/office/drawing/2014/main" id="{5A01773C-6F80-AF26-9E03-E23B4A2B0F91}"/>
              </a:ext>
            </a:extLst>
          </p:cNvPr>
          <p:cNvSpPr/>
          <p:nvPr/>
        </p:nvSpPr>
        <p:spPr>
          <a:xfrm>
            <a:off x="6817424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1">
            <a:extLst>
              <a:ext uri="{FF2B5EF4-FFF2-40B4-BE49-F238E27FC236}">
                <a16:creationId xmlns:a16="http://schemas.microsoft.com/office/drawing/2014/main" id="{D6E4C629-4F80-CE3E-5A19-97E377A58725}"/>
              </a:ext>
            </a:extLst>
          </p:cNvPr>
          <p:cNvSpPr/>
          <p:nvPr/>
        </p:nvSpPr>
        <p:spPr>
          <a:xfrm>
            <a:off x="9268046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1">
            <a:extLst>
              <a:ext uri="{FF2B5EF4-FFF2-40B4-BE49-F238E27FC236}">
                <a16:creationId xmlns:a16="http://schemas.microsoft.com/office/drawing/2014/main" id="{E1304CCE-9DEE-6512-89FA-D2BE445AF0C1}"/>
              </a:ext>
            </a:extLst>
          </p:cNvPr>
          <p:cNvSpPr/>
          <p:nvPr/>
        </p:nvSpPr>
        <p:spPr>
          <a:xfrm>
            <a:off x="9984209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1">
            <a:extLst>
              <a:ext uri="{FF2B5EF4-FFF2-40B4-BE49-F238E27FC236}">
                <a16:creationId xmlns:a16="http://schemas.microsoft.com/office/drawing/2014/main" id="{E9294108-BDDD-2665-583E-058AC5D1C2A3}"/>
              </a:ext>
            </a:extLst>
          </p:cNvPr>
          <p:cNvSpPr/>
          <p:nvPr/>
        </p:nvSpPr>
        <p:spPr>
          <a:xfrm>
            <a:off x="10669083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1">
            <a:extLst>
              <a:ext uri="{FF2B5EF4-FFF2-40B4-BE49-F238E27FC236}">
                <a16:creationId xmlns:a16="http://schemas.microsoft.com/office/drawing/2014/main" id="{1C9DE05B-3F8F-CA21-6660-7ECC150B2032}"/>
              </a:ext>
            </a:extLst>
          </p:cNvPr>
          <p:cNvSpPr/>
          <p:nvPr/>
        </p:nvSpPr>
        <p:spPr>
          <a:xfrm>
            <a:off x="11369040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111EC8F1-0786-5181-A556-2768093F55F1}"/>
                  </a:ext>
                </a:extLst>
              </p:cNvPr>
              <p:cNvSpPr txBox="1"/>
              <p:nvPr/>
            </p:nvSpPr>
            <p:spPr>
              <a:xfrm>
                <a:off x="458471" y="4997570"/>
                <a:ext cx="165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111EC8F1-0786-5181-A556-2768093F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1" y="4997570"/>
                <a:ext cx="1659888" cy="369332"/>
              </a:xfrm>
              <a:prstGeom prst="rect">
                <a:avLst/>
              </a:prstGeom>
              <a:blipFill>
                <a:blip r:embed="rId50"/>
                <a:stretch>
                  <a:fillRect l="-3053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86168909-D135-6BBA-3460-CD5CC85FAEE9}"/>
                  </a:ext>
                </a:extLst>
              </p:cNvPr>
              <p:cNvSpPr txBox="1"/>
              <p:nvPr/>
            </p:nvSpPr>
            <p:spPr>
              <a:xfrm>
                <a:off x="4527893" y="5021152"/>
                <a:ext cx="165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86168909-D135-6BBA-3460-CD5CC85FA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93" y="5021152"/>
                <a:ext cx="1659888" cy="369332"/>
              </a:xfrm>
              <a:prstGeom prst="rect">
                <a:avLst/>
              </a:prstGeom>
              <a:blipFill>
                <a:blip r:embed="rId51"/>
                <a:stretch>
                  <a:fillRect l="-3030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A2FA81C8-B42C-FD81-C7A9-37F863BD58A2}"/>
                  </a:ext>
                </a:extLst>
              </p:cNvPr>
              <p:cNvSpPr txBox="1"/>
              <p:nvPr/>
            </p:nvSpPr>
            <p:spPr>
              <a:xfrm>
                <a:off x="9052168" y="5021152"/>
                <a:ext cx="193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A2FA81C8-B42C-FD81-C7A9-37F863BD5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168" y="5021152"/>
                <a:ext cx="1935872" cy="369332"/>
              </a:xfrm>
              <a:prstGeom prst="rect">
                <a:avLst/>
              </a:prstGeom>
              <a:blipFill>
                <a:blip r:embed="rId52"/>
                <a:stretch>
                  <a:fillRect l="-2597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CasellaDiTesto 197">
                <a:extLst>
                  <a:ext uri="{FF2B5EF4-FFF2-40B4-BE49-F238E27FC236}">
                    <a16:creationId xmlns:a16="http://schemas.microsoft.com/office/drawing/2014/main" id="{1B9EF383-0BAF-DA45-AF71-AD88109A5499}"/>
                  </a:ext>
                </a:extLst>
              </p:cNvPr>
              <p:cNvSpPr txBox="1"/>
              <p:nvPr/>
            </p:nvSpPr>
            <p:spPr>
              <a:xfrm rot="5400000">
                <a:off x="5694142" y="2865652"/>
                <a:ext cx="222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8" name="CasellaDiTesto 197">
                <a:extLst>
                  <a:ext uri="{FF2B5EF4-FFF2-40B4-BE49-F238E27FC236}">
                    <a16:creationId xmlns:a16="http://schemas.microsoft.com/office/drawing/2014/main" id="{1B9EF383-0BAF-DA45-AF71-AD88109A5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694142" y="2865652"/>
                <a:ext cx="222817" cy="276999"/>
              </a:xfrm>
              <a:prstGeom prst="rect">
                <a:avLst/>
              </a:prstGeom>
              <a:blipFill>
                <a:blip r:embed="rId53"/>
                <a:stretch>
                  <a:fillRect t="-1666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4BB6A2AC-BF30-9658-AA6A-F829C0C4A3AE}"/>
                  </a:ext>
                </a:extLst>
              </p:cNvPr>
              <p:cNvSpPr txBox="1"/>
              <p:nvPr/>
            </p:nvSpPr>
            <p:spPr>
              <a:xfrm rot="5400000">
                <a:off x="5764077" y="4649332"/>
                <a:ext cx="222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4BB6A2AC-BF30-9658-AA6A-F829C0C4A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64077" y="4649332"/>
                <a:ext cx="222817" cy="276999"/>
              </a:xfrm>
              <a:prstGeom prst="rect">
                <a:avLst/>
              </a:prstGeom>
              <a:blipFill>
                <a:blip r:embed="rId54"/>
                <a:stretch>
                  <a:fillRect t="-1111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0" name="Straight Arrow Connector 15">
            <a:extLst>
              <a:ext uri="{FF2B5EF4-FFF2-40B4-BE49-F238E27FC236}">
                <a16:creationId xmlns:a16="http://schemas.microsoft.com/office/drawing/2014/main" id="{F2123942-8D75-AE5D-885D-C9939C670C5C}"/>
              </a:ext>
            </a:extLst>
          </p:cNvPr>
          <p:cNvCxnSpPr>
            <a:cxnSpLocks/>
          </p:cNvCxnSpPr>
          <p:nvPr/>
        </p:nvCxnSpPr>
        <p:spPr>
          <a:xfrm>
            <a:off x="3272570" y="4193232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19">
            <a:extLst>
              <a:ext uri="{FF2B5EF4-FFF2-40B4-BE49-F238E27FC236}">
                <a16:creationId xmlns:a16="http://schemas.microsoft.com/office/drawing/2014/main" id="{6CF8FA8B-6C22-A5EF-76D3-8439E6172C96}"/>
              </a:ext>
            </a:extLst>
          </p:cNvPr>
          <p:cNvCxnSpPr>
            <a:cxnSpLocks/>
          </p:cNvCxnSpPr>
          <p:nvPr/>
        </p:nvCxnSpPr>
        <p:spPr>
          <a:xfrm flipV="1">
            <a:off x="7612343" y="4193232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15">
            <a:extLst>
              <a:ext uri="{FF2B5EF4-FFF2-40B4-BE49-F238E27FC236}">
                <a16:creationId xmlns:a16="http://schemas.microsoft.com/office/drawing/2014/main" id="{9795D4F0-BE67-C8CD-BF35-25769331E7FE}"/>
              </a:ext>
            </a:extLst>
          </p:cNvPr>
          <p:cNvCxnSpPr>
            <a:cxnSpLocks/>
          </p:cNvCxnSpPr>
          <p:nvPr/>
        </p:nvCxnSpPr>
        <p:spPr>
          <a:xfrm>
            <a:off x="3337442" y="6039320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19">
            <a:extLst>
              <a:ext uri="{FF2B5EF4-FFF2-40B4-BE49-F238E27FC236}">
                <a16:creationId xmlns:a16="http://schemas.microsoft.com/office/drawing/2014/main" id="{7D2C923D-DA11-53AD-1C16-559BD64FCEF2}"/>
              </a:ext>
            </a:extLst>
          </p:cNvPr>
          <p:cNvCxnSpPr>
            <a:cxnSpLocks/>
          </p:cNvCxnSpPr>
          <p:nvPr/>
        </p:nvCxnSpPr>
        <p:spPr>
          <a:xfrm flipV="1">
            <a:off x="7677215" y="6039320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1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 animBg="1"/>
      <p:bldP spid="98" grpId="0" animBg="1"/>
      <p:bldP spid="99" grpId="0" animBg="1"/>
      <p:bldP spid="100" grpId="0"/>
      <p:bldP spid="101" grpId="0" animBg="1"/>
      <p:bldP spid="105" grpId="0" animBg="1"/>
      <p:bldP spid="106" grpId="0" animBg="1"/>
      <p:bldP spid="107" grpId="0" animBg="1"/>
      <p:bldP spid="108" grpId="0" animBg="1"/>
      <p:bldP spid="110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/>
      <p:bldP spid="129" grpId="0"/>
      <p:bldP spid="131" grpId="0"/>
      <p:bldP spid="163" grpId="0" animBg="1"/>
      <p:bldP spid="164" grpId="0" animBg="1"/>
      <p:bldP spid="165" grpId="0" animBg="1"/>
      <p:bldP spid="166" grpId="0"/>
      <p:bldP spid="167" grpId="0" animBg="1"/>
      <p:bldP spid="168" grpId="0" animBg="1"/>
      <p:bldP spid="169" grpId="0" animBg="1"/>
      <p:bldP spid="170" grpId="0"/>
      <p:bldP spid="171" grpId="0" animBg="1"/>
      <p:bldP spid="174" grpId="0" animBg="1"/>
      <p:bldP spid="175" grpId="0" animBg="1"/>
      <p:bldP spid="176" grpId="0" animBg="1"/>
      <p:bldP spid="177" grpId="0" animBg="1"/>
      <p:bldP spid="178" grpId="0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/>
      <p:bldP spid="192" grpId="0"/>
      <p:bldP spid="1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F1495-31A6-180D-4BCB-78086311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ETRS is Strongly Anonymous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BC64DA-8704-3208-9B29-57F0D456251C}"/>
                  </a:ext>
                </a:extLst>
              </p:cNvPr>
              <p:cNvSpPr/>
              <p:nvPr/>
            </p:nvSpPr>
            <p:spPr>
              <a:xfrm>
                <a:off x="1059543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BC64DA-8704-3208-9B29-57F0D4562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2273036"/>
                <a:ext cx="624115" cy="333829"/>
              </a:xfrm>
              <a:prstGeom prst="rect">
                <a:avLst/>
              </a:prstGeom>
              <a:blipFill>
                <a:blip r:embed="rId2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EF7C69-B4D2-0D81-05DD-453F860BECD9}"/>
                  </a:ext>
                </a:extLst>
              </p:cNvPr>
              <p:cNvSpPr/>
              <p:nvPr/>
            </p:nvSpPr>
            <p:spPr>
              <a:xfrm>
                <a:off x="1756229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EF7C69-B4D2-0D81-05DD-453F860BE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9" y="2273036"/>
                <a:ext cx="624115" cy="333829"/>
              </a:xfrm>
              <a:prstGeom prst="rect">
                <a:avLst/>
              </a:prstGeom>
              <a:blipFill>
                <a:blip r:embed="rId3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F72C7F-C114-655B-F6A6-AED635DCD986}"/>
                  </a:ext>
                </a:extLst>
              </p:cNvPr>
              <p:cNvSpPr/>
              <p:nvPr/>
            </p:nvSpPr>
            <p:spPr>
              <a:xfrm>
                <a:off x="2452915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F72C7F-C114-655B-F6A6-AED635DCD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5" y="2273036"/>
                <a:ext cx="624115" cy="333829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FE19CA9-0D0F-4966-8187-A182C313BD56}"/>
                  </a:ext>
                </a:extLst>
              </p:cNvPr>
              <p:cNvSpPr txBox="1"/>
              <p:nvPr/>
            </p:nvSpPr>
            <p:spPr>
              <a:xfrm>
                <a:off x="1381606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FE19CA9-0D0F-4966-8187-A182C313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06" y="1810904"/>
                <a:ext cx="1357086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57791CDB-9AE6-DEDE-83F6-DA6BDFCE4552}"/>
                  </a:ext>
                </a:extLst>
              </p:cNvPr>
              <p:cNvSpPr/>
              <p:nvPr/>
            </p:nvSpPr>
            <p:spPr>
              <a:xfrm>
                <a:off x="4671876" y="2275228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57791CDB-9AE6-DEDE-83F6-DA6BDFCE4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76" y="2275228"/>
                <a:ext cx="624115" cy="333829"/>
              </a:xfrm>
              <a:prstGeom prst="rect">
                <a:avLst/>
              </a:prstGeom>
              <a:blipFill>
                <a:blip r:embed="rId6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348925C0-CBCD-9629-4697-69749EBEDDEB}"/>
                  </a:ext>
                </a:extLst>
              </p:cNvPr>
              <p:cNvSpPr/>
              <p:nvPr/>
            </p:nvSpPr>
            <p:spPr>
              <a:xfrm>
                <a:off x="5367716" y="2275228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348925C0-CBCD-9629-4697-69749EBED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16" y="2275228"/>
                <a:ext cx="624115" cy="333829"/>
              </a:xfrm>
              <a:prstGeom prst="rect">
                <a:avLst/>
              </a:prstGeom>
              <a:blipFill>
                <a:blip r:embed="rId7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B73B1E70-9AA3-7B83-8266-4C2C74D8AB53}"/>
                  </a:ext>
                </a:extLst>
              </p:cNvPr>
              <p:cNvSpPr/>
              <p:nvPr/>
            </p:nvSpPr>
            <p:spPr>
              <a:xfrm>
                <a:off x="6064402" y="2275228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B73B1E70-9AA3-7B83-8266-4C2C74D8A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2" y="2275228"/>
                <a:ext cx="624115" cy="333829"/>
              </a:xfrm>
              <a:prstGeom prst="rect">
                <a:avLst/>
              </a:prstGeom>
              <a:blipFill>
                <a:blip r:embed="rId8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7E906619-ED30-EA16-5AB3-E725B4043305}"/>
                  </a:ext>
                </a:extLst>
              </p:cNvPr>
              <p:cNvSpPr txBox="1"/>
              <p:nvPr/>
            </p:nvSpPr>
            <p:spPr>
              <a:xfrm>
                <a:off x="5442298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7E906619-ED30-EA16-5AB3-E725B404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298" y="1810904"/>
                <a:ext cx="1357086" cy="369332"/>
              </a:xfrm>
              <a:prstGeom prst="rect">
                <a:avLst/>
              </a:prstGeom>
              <a:blipFill>
                <a:blip r:embed="rId9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3">
                <a:extLst>
                  <a:ext uri="{FF2B5EF4-FFF2-40B4-BE49-F238E27FC236}">
                    <a16:creationId xmlns:a16="http://schemas.microsoft.com/office/drawing/2014/main" id="{55690F40-4E30-EE19-33FD-E13E872394DA}"/>
                  </a:ext>
                </a:extLst>
              </p:cNvPr>
              <p:cNvSpPr/>
              <p:nvPr/>
            </p:nvSpPr>
            <p:spPr>
              <a:xfrm>
                <a:off x="6761088" y="2273275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3">
                <a:extLst>
                  <a:ext uri="{FF2B5EF4-FFF2-40B4-BE49-F238E27FC236}">
                    <a16:creationId xmlns:a16="http://schemas.microsoft.com/office/drawing/2014/main" id="{55690F40-4E30-EE19-33FD-E13E87239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88" y="2273275"/>
                <a:ext cx="624115" cy="333829"/>
              </a:xfrm>
              <a:prstGeom prst="rect">
                <a:avLst/>
              </a:prstGeom>
              <a:blipFill>
                <a:blip r:embed="rId10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E4B5C943-C0FE-D169-53A4-9872989899D8}"/>
              </a:ext>
            </a:extLst>
          </p:cNvPr>
          <p:cNvCxnSpPr>
            <a:cxnSpLocks/>
          </p:cNvCxnSpPr>
          <p:nvPr/>
        </p:nvCxnSpPr>
        <p:spPr>
          <a:xfrm>
            <a:off x="3280229" y="2437784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7DB76E37-490E-B0FB-3EAE-5255A5F99045}"/>
                  </a:ext>
                </a:extLst>
              </p:cNvPr>
              <p:cNvSpPr txBox="1"/>
              <p:nvPr/>
            </p:nvSpPr>
            <p:spPr>
              <a:xfrm>
                <a:off x="3082574" y="2068452"/>
                <a:ext cx="1499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Extend(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7DB76E37-490E-B0FB-3EAE-5255A5F9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74" y="2068452"/>
                <a:ext cx="1499238" cy="369332"/>
              </a:xfrm>
              <a:prstGeom prst="rect">
                <a:avLst/>
              </a:prstGeom>
              <a:blipFill>
                <a:blip r:embed="rId11"/>
                <a:stretch>
                  <a:fillRect l="-3361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9">
            <a:extLst>
              <a:ext uri="{FF2B5EF4-FFF2-40B4-BE49-F238E27FC236}">
                <a16:creationId xmlns:a16="http://schemas.microsoft.com/office/drawing/2014/main" id="{ACB17DEE-8980-7621-47C5-8890B685FD9E}"/>
              </a:ext>
            </a:extLst>
          </p:cNvPr>
          <p:cNvCxnSpPr>
            <a:cxnSpLocks/>
          </p:cNvCxnSpPr>
          <p:nvPr/>
        </p:nvCxnSpPr>
        <p:spPr>
          <a:xfrm flipV="1">
            <a:off x="7620002" y="2437784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5180FD4D-D4E6-A87F-D457-FCD895CA474F}"/>
                  </a:ext>
                </a:extLst>
              </p:cNvPr>
              <p:cNvSpPr/>
              <p:nvPr/>
            </p:nvSpPr>
            <p:spPr>
              <a:xfrm>
                <a:off x="9220656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5180FD4D-D4E6-A87F-D457-FCD895CA4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656" y="2273036"/>
                <a:ext cx="624115" cy="333829"/>
              </a:xfrm>
              <a:prstGeom prst="rect">
                <a:avLst/>
              </a:prstGeom>
              <a:blipFill>
                <a:blip r:embed="rId12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69DAF816-1B0B-8862-7B14-5A6492EEFA1F}"/>
                  </a:ext>
                </a:extLst>
              </p:cNvPr>
              <p:cNvSpPr/>
              <p:nvPr/>
            </p:nvSpPr>
            <p:spPr>
              <a:xfrm>
                <a:off x="9916496" y="227303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69DAF816-1B0B-8862-7B14-5A6492EEF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496" y="2273036"/>
                <a:ext cx="624115" cy="333829"/>
              </a:xfrm>
              <a:prstGeom prst="rect">
                <a:avLst/>
              </a:prstGeom>
              <a:blipFill>
                <a:blip r:embed="rId13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226E131E-78AE-940D-93EF-4F5629F1DC1F}"/>
                  </a:ext>
                </a:extLst>
              </p:cNvPr>
              <p:cNvSpPr/>
              <p:nvPr/>
            </p:nvSpPr>
            <p:spPr>
              <a:xfrm>
                <a:off x="10613182" y="227303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226E131E-78AE-940D-93EF-4F5629F1D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182" y="2273036"/>
                <a:ext cx="624115" cy="333829"/>
              </a:xfrm>
              <a:prstGeom prst="rect">
                <a:avLst/>
              </a:prstGeom>
              <a:blipFill>
                <a:blip r:embed="rId14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18E759EE-7777-BCAA-D288-1A549A4DA8E1}"/>
                  </a:ext>
                </a:extLst>
              </p:cNvPr>
              <p:cNvSpPr/>
              <p:nvPr/>
            </p:nvSpPr>
            <p:spPr>
              <a:xfrm>
                <a:off x="11309868" y="228414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18E759EE-7777-BCAA-D288-1A549A4DA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868" y="2284146"/>
                <a:ext cx="624115" cy="3338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137C8E1B-4E18-A57C-761D-D3BC69A3F56B}"/>
                  </a:ext>
                </a:extLst>
              </p:cNvPr>
              <p:cNvSpPr txBox="1"/>
              <p:nvPr/>
            </p:nvSpPr>
            <p:spPr>
              <a:xfrm>
                <a:off x="7413492" y="2064149"/>
                <a:ext cx="250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Join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137C8E1B-4E18-A57C-761D-D3BC69A3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492" y="2064149"/>
                <a:ext cx="2503004" cy="369332"/>
              </a:xfrm>
              <a:prstGeom prst="rect">
                <a:avLst/>
              </a:prstGeom>
              <a:blipFill>
                <a:blip r:embed="rId16"/>
                <a:stretch>
                  <a:fillRect l="-2020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B86BD464-D988-9789-953C-3BAE7D0020C6}"/>
                  </a:ext>
                </a:extLst>
              </p:cNvPr>
              <p:cNvSpPr txBox="1"/>
              <p:nvPr/>
            </p:nvSpPr>
            <p:spPr>
              <a:xfrm>
                <a:off x="9968146" y="181090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B86BD464-D988-9789-953C-3BAE7D002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146" y="1810904"/>
                <a:ext cx="1357086" cy="369332"/>
              </a:xfrm>
              <a:prstGeom prst="rect">
                <a:avLst/>
              </a:prstGeom>
              <a:blipFill>
                <a:blip r:embed="rId1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1">
            <a:extLst>
              <a:ext uri="{FF2B5EF4-FFF2-40B4-BE49-F238E27FC236}">
                <a16:creationId xmlns:a16="http://schemas.microsoft.com/office/drawing/2014/main" id="{2C3D62BA-368A-0D6E-E2DB-3EAFFBF8708E}"/>
              </a:ext>
            </a:extLst>
          </p:cNvPr>
          <p:cNvSpPr/>
          <p:nvPr/>
        </p:nvSpPr>
        <p:spPr>
          <a:xfrm>
            <a:off x="1065002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2814F212-BE8D-029F-C41F-F863B09E290F}"/>
              </a:ext>
            </a:extLst>
          </p:cNvPr>
          <p:cNvSpPr/>
          <p:nvPr/>
        </p:nvSpPr>
        <p:spPr>
          <a:xfrm>
            <a:off x="1750685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E5982663-C980-9229-3EFF-4FA5F5F8817F}"/>
              </a:ext>
            </a:extLst>
          </p:cNvPr>
          <p:cNvSpPr/>
          <p:nvPr/>
        </p:nvSpPr>
        <p:spPr>
          <a:xfrm>
            <a:off x="2450799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185C008-442E-138D-79E9-FE573EB34164}"/>
              </a:ext>
            </a:extLst>
          </p:cNvPr>
          <p:cNvSpPr/>
          <p:nvPr/>
        </p:nvSpPr>
        <p:spPr>
          <a:xfrm>
            <a:off x="4676969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65879AF6-3975-EE82-395E-FF7C6C679767}"/>
              </a:ext>
            </a:extLst>
          </p:cNvPr>
          <p:cNvSpPr/>
          <p:nvPr/>
        </p:nvSpPr>
        <p:spPr>
          <a:xfrm>
            <a:off x="5362652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9A98CD7E-5909-F921-3150-6E9F4C1D9A99}"/>
              </a:ext>
            </a:extLst>
          </p:cNvPr>
          <p:cNvSpPr/>
          <p:nvPr/>
        </p:nvSpPr>
        <p:spPr>
          <a:xfrm>
            <a:off x="6062766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E527BBC1-E349-1E4C-0FBB-D70884BF9FF8}"/>
              </a:ext>
            </a:extLst>
          </p:cNvPr>
          <p:cNvSpPr/>
          <p:nvPr/>
        </p:nvSpPr>
        <p:spPr>
          <a:xfrm>
            <a:off x="6762723" y="2202192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CA51859B-53D9-D342-44C0-4B9CB1F02F98}"/>
              </a:ext>
            </a:extLst>
          </p:cNvPr>
          <p:cNvSpPr/>
          <p:nvPr/>
        </p:nvSpPr>
        <p:spPr>
          <a:xfrm>
            <a:off x="9222478" y="2208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297EF3AD-648A-2E11-D081-167BE89B871C}"/>
              </a:ext>
            </a:extLst>
          </p:cNvPr>
          <p:cNvSpPr/>
          <p:nvPr/>
        </p:nvSpPr>
        <p:spPr>
          <a:xfrm>
            <a:off x="9908161" y="2208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2C32C1FA-E790-C89F-E5CD-B2189F57653F}"/>
              </a:ext>
            </a:extLst>
          </p:cNvPr>
          <p:cNvSpPr/>
          <p:nvPr/>
        </p:nvSpPr>
        <p:spPr>
          <a:xfrm>
            <a:off x="10608275" y="2208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5D1458BC-45B9-050B-748F-A52407803D8F}"/>
              </a:ext>
            </a:extLst>
          </p:cNvPr>
          <p:cNvSpPr/>
          <p:nvPr/>
        </p:nvSpPr>
        <p:spPr>
          <a:xfrm>
            <a:off x="11308232" y="2208687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0A1F2564-2D23-A314-7A59-809D880EF1BD}"/>
                  </a:ext>
                </a:extLst>
              </p:cNvPr>
              <p:cNvSpPr/>
              <p:nvPr/>
            </p:nvSpPr>
            <p:spPr>
              <a:xfrm>
                <a:off x="1051884" y="402848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0A1F2564-2D23-A314-7A59-809D880EF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84" y="4028484"/>
                <a:ext cx="624115" cy="333829"/>
              </a:xfrm>
              <a:prstGeom prst="rect">
                <a:avLst/>
              </a:prstGeom>
              <a:blipFill>
                <a:blip r:embed="rId18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">
                <a:extLst>
                  <a:ext uri="{FF2B5EF4-FFF2-40B4-BE49-F238E27FC236}">
                    <a16:creationId xmlns:a16="http://schemas.microsoft.com/office/drawing/2014/main" id="{EE8C0E25-CD4C-885F-0BDF-20642702FDA8}"/>
                  </a:ext>
                </a:extLst>
              </p:cNvPr>
              <p:cNvSpPr/>
              <p:nvPr/>
            </p:nvSpPr>
            <p:spPr>
              <a:xfrm>
                <a:off x="1748570" y="402848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4">
                <a:extLst>
                  <a:ext uri="{FF2B5EF4-FFF2-40B4-BE49-F238E27FC236}">
                    <a16:creationId xmlns:a16="http://schemas.microsoft.com/office/drawing/2014/main" id="{EE8C0E25-CD4C-885F-0BDF-20642702F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70" y="4028484"/>
                <a:ext cx="624115" cy="333829"/>
              </a:xfrm>
              <a:prstGeom prst="rect">
                <a:avLst/>
              </a:prstGeom>
              <a:blipFill>
                <a:blip r:embed="rId19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A53EC29A-8B38-AC29-540E-4C9D6B6CAF29}"/>
                  </a:ext>
                </a:extLst>
              </p:cNvPr>
              <p:cNvSpPr/>
              <p:nvPr/>
            </p:nvSpPr>
            <p:spPr>
              <a:xfrm>
                <a:off x="2445256" y="402848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A53EC29A-8B38-AC29-540E-4C9D6B6CA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56" y="4028484"/>
                <a:ext cx="624115" cy="333829"/>
              </a:xfrm>
              <a:prstGeom prst="rect">
                <a:avLst/>
              </a:prstGeom>
              <a:blipFill>
                <a:blip r:embed="rId20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7">
                <a:extLst>
                  <a:ext uri="{FF2B5EF4-FFF2-40B4-BE49-F238E27FC236}">
                    <a16:creationId xmlns:a16="http://schemas.microsoft.com/office/drawing/2014/main" id="{2DF505AE-6104-D5D8-FDDE-0E23F61EB0C0}"/>
                  </a:ext>
                </a:extLst>
              </p:cNvPr>
              <p:cNvSpPr txBox="1"/>
              <p:nvPr/>
            </p:nvSpPr>
            <p:spPr>
              <a:xfrm>
                <a:off x="1373947" y="356635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96" name="TextBox 7">
                <a:extLst>
                  <a:ext uri="{FF2B5EF4-FFF2-40B4-BE49-F238E27FC236}">
                    <a16:creationId xmlns:a16="http://schemas.microsoft.com/office/drawing/2014/main" id="{2DF505AE-6104-D5D8-FDDE-0E23F61EB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47" y="3566352"/>
                <a:ext cx="1357086" cy="369332"/>
              </a:xfrm>
              <a:prstGeom prst="rect">
                <a:avLst/>
              </a:prstGeom>
              <a:blipFill>
                <a:blip r:embed="rId21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1C880479-E90B-802E-9A2D-4562EF9DA9DD}"/>
                  </a:ext>
                </a:extLst>
              </p:cNvPr>
              <p:cNvSpPr/>
              <p:nvPr/>
            </p:nvSpPr>
            <p:spPr>
              <a:xfrm>
                <a:off x="4664217" y="4030676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1C880479-E90B-802E-9A2D-4562EF9DA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217" y="4030676"/>
                <a:ext cx="624115" cy="3338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106D3B29-C44F-A25A-E25C-7193498DE66C}"/>
                  </a:ext>
                </a:extLst>
              </p:cNvPr>
              <p:cNvSpPr/>
              <p:nvPr/>
            </p:nvSpPr>
            <p:spPr>
              <a:xfrm>
                <a:off x="5360057" y="403067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106D3B29-C44F-A25A-E25C-7193498DE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57" y="4030676"/>
                <a:ext cx="624115" cy="333829"/>
              </a:xfrm>
              <a:prstGeom prst="rect">
                <a:avLst/>
              </a:prstGeom>
              <a:blipFill>
                <a:blip r:embed="rId2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4E15974-F74D-1861-FC54-8E170B2B4142}"/>
                  </a:ext>
                </a:extLst>
              </p:cNvPr>
              <p:cNvSpPr/>
              <p:nvPr/>
            </p:nvSpPr>
            <p:spPr>
              <a:xfrm>
                <a:off x="6056743" y="4030676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4E15974-F74D-1861-FC54-8E170B2B4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743" y="4030676"/>
                <a:ext cx="624115" cy="333829"/>
              </a:xfrm>
              <a:prstGeom prst="rect">
                <a:avLst/>
              </a:prstGeom>
              <a:blipFill>
                <a:blip r:embed="rId2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2">
                <a:extLst>
                  <a:ext uri="{FF2B5EF4-FFF2-40B4-BE49-F238E27FC236}">
                    <a16:creationId xmlns:a16="http://schemas.microsoft.com/office/drawing/2014/main" id="{B9AA72A2-4CC4-3BC5-097E-B2482AF07BAF}"/>
                  </a:ext>
                </a:extLst>
              </p:cNvPr>
              <p:cNvSpPr txBox="1"/>
              <p:nvPr/>
            </p:nvSpPr>
            <p:spPr>
              <a:xfrm>
                <a:off x="5434639" y="356635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00" name="TextBox 12">
                <a:extLst>
                  <a:ext uri="{FF2B5EF4-FFF2-40B4-BE49-F238E27FC236}">
                    <a16:creationId xmlns:a16="http://schemas.microsoft.com/office/drawing/2014/main" id="{B9AA72A2-4CC4-3BC5-097E-B2482AF0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639" y="3566352"/>
                <a:ext cx="1357086" cy="369332"/>
              </a:xfrm>
              <a:prstGeom prst="rect">
                <a:avLst/>
              </a:prstGeom>
              <a:blipFill>
                <a:blip r:embed="rId25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15D72A06-6641-E8EA-7C8D-6373AC23C94A}"/>
                  </a:ext>
                </a:extLst>
              </p:cNvPr>
              <p:cNvSpPr/>
              <p:nvPr/>
            </p:nvSpPr>
            <p:spPr>
              <a:xfrm>
                <a:off x="6753429" y="4028723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15D72A06-6641-E8EA-7C8D-6373AC23C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429" y="4028723"/>
                <a:ext cx="624115" cy="333829"/>
              </a:xfrm>
              <a:prstGeom prst="rect">
                <a:avLst/>
              </a:prstGeom>
              <a:blipFill>
                <a:blip r:embed="rId26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5">
            <a:extLst>
              <a:ext uri="{FF2B5EF4-FFF2-40B4-BE49-F238E27FC236}">
                <a16:creationId xmlns:a16="http://schemas.microsoft.com/office/drawing/2014/main" id="{8F433902-AF4B-15F2-0540-51D64E1D8F18}"/>
              </a:ext>
            </a:extLst>
          </p:cNvPr>
          <p:cNvCxnSpPr>
            <a:cxnSpLocks/>
          </p:cNvCxnSpPr>
          <p:nvPr/>
        </p:nvCxnSpPr>
        <p:spPr>
          <a:xfrm>
            <a:off x="3272570" y="4193232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9">
            <a:extLst>
              <a:ext uri="{FF2B5EF4-FFF2-40B4-BE49-F238E27FC236}">
                <a16:creationId xmlns:a16="http://schemas.microsoft.com/office/drawing/2014/main" id="{531619EC-9406-F041-78E8-1D85F1A3D066}"/>
              </a:ext>
            </a:extLst>
          </p:cNvPr>
          <p:cNvCxnSpPr>
            <a:cxnSpLocks/>
          </p:cNvCxnSpPr>
          <p:nvPr/>
        </p:nvCxnSpPr>
        <p:spPr>
          <a:xfrm flipV="1">
            <a:off x="7612343" y="4193232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26">
                <a:extLst>
                  <a:ext uri="{FF2B5EF4-FFF2-40B4-BE49-F238E27FC236}">
                    <a16:creationId xmlns:a16="http://schemas.microsoft.com/office/drawing/2014/main" id="{9873D25D-7BDA-9187-9908-ED7C033DB20E}"/>
                  </a:ext>
                </a:extLst>
              </p:cNvPr>
              <p:cNvSpPr/>
              <p:nvPr/>
            </p:nvSpPr>
            <p:spPr>
              <a:xfrm>
                <a:off x="9212997" y="402848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ectangle 26">
                <a:extLst>
                  <a:ext uri="{FF2B5EF4-FFF2-40B4-BE49-F238E27FC236}">
                    <a16:creationId xmlns:a16="http://schemas.microsoft.com/office/drawing/2014/main" id="{9873D25D-7BDA-9187-9908-ED7C033DB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997" y="4028484"/>
                <a:ext cx="624115" cy="3338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27">
                <a:extLst>
                  <a:ext uri="{FF2B5EF4-FFF2-40B4-BE49-F238E27FC236}">
                    <a16:creationId xmlns:a16="http://schemas.microsoft.com/office/drawing/2014/main" id="{A4B7AA2A-D1AA-9057-1F84-FA462B3F8D59}"/>
                  </a:ext>
                </a:extLst>
              </p:cNvPr>
              <p:cNvSpPr/>
              <p:nvPr/>
            </p:nvSpPr>
            <p:spPr>
              <a:xfrm>
                <a:off x="9908837" y="402848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27">
                <a:extLst>
                  <a:ext uri="{FF2B5EF4-FFF2-40B4-BE49-F238E27FC236}">
                    <a16:creationId xmlns:a16="http://schemas.microsoft.com/office/drawing/2014/main" id="{A4B7AA2A-D1AA-9057-1F84-FA462B3F8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37" y="4028484"/>
                <a:ext cx="624115" cy="3338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5A30C4CE-041C-D85C-94AB-43093AB9C57B}"/>
                  </a:ext>
                </a:extLst>
              </p:cNvPr>
              <p:cNvSpPr/>
              <p:nvPr/>
            </p:nvSpPr>
            <p:spPr>
              <a:xfrm>
                <a:off x="10605523" y="402848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5A30C4CE-041C-D85C-94AB-43093AB9C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523" y="4028484"/>
                <a:ext cx="624115" cy="333829"/>
              </a:xfrm>
              <a:prstGeom prst="rect">
                <a:avLst/>
              </a:prstGeom>
              <a:blipFill>
                <a:blip r:embed="rId29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96482784-D001-AF18-7260-4C80F6C800AE}"/>
                  </a:ext>
                </a:extLst>
              </p:cNvPr>
              <p:cNvSpPr/>
              <p:nvPr/>
            </p:nvSpPr>
            <p:spPr>
              <a:xfrm>
                <a:off x="11302209" y="403959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96482784-D001-AF18-7260-4C80F6C80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209" y="4039594"/>
                <a:ext cx="624115" cy="333829"/>
              </a:xfrm>
              <a:prstGeom prst="rect">
                <a:avLst/>
              </a:prstGeom>
              <a:blipFill>
                <a:blip r:embed="rId30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34">
                <a:extLst>
                  <a:ext uri="{FF2B5EF4-FFF2-40B4-BE49-F238E27FC236}">
                    <a16:creationId xmlns:a16="http://schemas.microsoft.com/office/drawing/2014/main" id="{74393BE8-E65F-9703-D644-5CCC4FE493E7}"/>
                  </a:ext>
                </a:extLst>
              </p:cNvPr>
              <p:cNvSpPr txBox="1"/>
              <p:nvPr/>
            </p:nvSpPr>
            <p:spPr>
              <a:xfrm>
                <a:off x="9960487" y="356635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110" name="TextBox 34">
                <a:extLst>
                  <a:ext uri="{FF2B5EF4-FFF2-40B4-BE49-F238E27FC236}">
                    <a16:creationId xmlns:a16="http://schemas.microsoft.com/office/drawing/2014/main" id="{74393BE8-E65F-9703-D644-5CCC4FE4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487" y="3566352"/>
                <a:ext cx="1357086" cy="369332"/>
              </a:xfrm>
              <a:prstGeom prst="rect">
                <a:avLst/>
              </a:prstGeom>
              <a:blipFill>
                <a:blip r:embed="rId31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">
            <a:extLst>
              <a:ext uri="{FF2B5EF4-FFF2-40B4-BE49-F238E27FC236}">
                <a16:creationId xmlns:a16="http://schemas.microsoft.com/office/drawing/2014/main" id="{09834A4A-9689-A7EF-F241-2DFA038DA17D}"/>
              </a:ext>
            </a:extLst>
          </p:cNvPr>
          <p:cNvSpPr/>
          <p:nvPr/>
        </p:nvSpPr>
        <p:spPr>
          <a:xfrm>
            <a:off x="1057343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">
            <a:extLst>
              <a:ext uri="{FF2B5EF4-FFF2-40B4-BE49-F238E27FC236}">
                <a16:creationId xmlns:a16="http://schemas.microsoft.com/office/drawing/2014/main" id="{8DE04F7A-49E4-2B5B-F6BA-F9D5BDB87AD8}"/>
              </a:ext>
            </a:extLst>
          </p:cNvPr>
          <p:cNvSpPr/>
          <p:nvPr/>
        </p:nvSpPr>
        <p:spPr>
          <a:xfrm>
            <a:off x="1743026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">
            <a:extLst>
              <a:ext uri="{FF2B5EF4-FFF2-40B4-BE49-F238E27FC236}">
                <a16:creationId xmlns:a16="http://schemas.microsoft.com/office/drawing/2014/main" id="{6B678509-79F4-1ED4-1F45-1B94D13AEF1E}"/>
              </a:ext>
            </a:extLst>
          </p:cNvPr>
          <p:cNvSpPr/>
          <p:nvPr/>
        </p:nvSpPr>
        <p:spPr>
          <a:xfrm>
            <a:off x="2443140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">
            <a:extLst>
              <a:ext uri="{FF2B5EF4-FFF2-40B4-BE49-F238E27FC236}">
                <a16:creationId xmlns:a16="http://schemas.microsoft.com/office/drawing/2014/main" id="{BC35E4FF-8A2A-FAF0-81A1-85DF96D58844}"/>
              </a:ext>
            </a:extLst>
          </p:cNvPr>
          <p:cNvSpPr/>
          <p:nvPr/>
        </p:nvSpPr>
        <p:spPr>
          <a:xfrm>
            <a:off x="4669310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">
            <a:extLst>
              <a:ext uri="{FF2B5EF4-FFF2-40B4-BE49-F238E27FC236}">
                <a16:creationId xmlns:a16="http://schemas.microsoft.com/office/drawing/2014/main" id="{4043405E-616C-7F4C-BDE8-EB0985238981}"/>
              </a:ext>
            </a:extLst>
          </p:cNvPr>
          <p:cNvSpPr/>
          <p:nvPr/>
        </p:nvSpPr>
        <p:spPr>
          <a:xfrm>
            <a:off x="5354993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">
            <a:extLst>
              <a:ext uri="{FF2B5EF4-FFF2-40B4-BE49-F238E27FC236}">
                <a16:creationId xmlns:a16="http://schemas.microsoft.com/office/drawing/2014/main" id="{C3355C04-2E21-1CDD-592E-EF0128F083B1}"/>
              </a:ext>
            </a:extLst>
          </p:cNvPr>
          <p:cNvSpPr/>
          <p:nvPr/>
        </p:nvSpPr>
        <p:spPr>
          <a:xfrm>
            <a:off x="6055107" y="3957640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">
            <a:extLst>
              <a:ext uri="{FF2B5EF4-FFF2-40B4-BE49-F238E27FC236}">
                <a16:creationId xmlns:a16="http://schemas.microsoft.com/office/drawing/2014/main" id="{08A510F5-64AA-DD6D-542E-06878DFE0C8B}"/>
              </a:ext>
            </a:extLst>
          </p:cNvPr>
          <p:cNvSpPr/>
          <p:nvPr/>
        </p:nvSpPr>
        <p:spPr>
          <a:xfrm>
            <a:off x="9214819" y="396413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">
            <a:extLst>
              <a:ext uri="{FF2B5EF4-FFF2-40B4-BE49-F238E27FC236}">
                <a16:creationId xmlns:a16="http://schemas.microsoft.com/office/drawing/2014/main" id="{BF00DB94-C046-9AA0-727D-C8F05A843746}"/>
              </a:ext>
            </a:extLst>
          </p:cNvPr>
          <p:cNvSpPr/>
          <p:nvPr/>
        </p:nvSpPr>
        <p:spPr>
          <a:xfrm>
            <a:off x="9900502" y="396413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">
            <a:extLst>
              <a:ext uri="{FF2B5EF4-FFF2-40B4-BE49-F238E27FC236}">
                <a16:creationId xmlns:a16="http://schemas.microsoft.com/office/drawing/2014/main" id="{E3E3A902-223C-4177-636C-6A3560D05931}"/>
              </a:ext>
            </a:extLst>
          </p:cNvPr>
          <p:cNvSpPr/>
          <p:nvPr/>
        </p:nvSpPr>
        <p:spPr>
          <a:xfrm>
            <a:off x="10600616" y="3964135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7AAC943-CC56-57E0-DE4E-140584CFBBEE}"/>
                  </a:ext>
                </a:extLst>
              </p:cNvPr>
              <p:cNvSpPr txBox="1"/>
              <p:nvPr/>
            </p:nvSpPr>
            <p:spPr>
              <a:xfrm>
                <a:off x="393598" y="3151482"/>
                <a:ext cx="1724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7AAC943-CC56-57E0-DE4E-140584CF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8" y="3151482"/>
                <a:ext cx="1724761" cy="369332"/>
              </a:xfrm>
              <a:prstGeom prst="rect">
                <a:avLst/>
              </a:prstGeom>
              <a:blipFill>
                <a:blip r:embed="rId32"/>
                <a:stretch>
                  <a:fillRect l="-3676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D3F1648B-D2E5-A482-68AF-75E46C335661}"/>
                  </a:ext>
                </a:extLst>
              </p:cNvPr>
              <p:cNvSpPr txBox="1"/>
              <p:nvPr/>
            </p:nvSpPr>
            <p:spPr>
              <a:xfrm>
                <a:off x="4463021" y="3175064"/>
                <a:ext cx="221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D3F1648B-D2E5-A482-68AF-75E46C335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021" y="3175064"/>
                <a:ext cx="2216202" cy="369332"/>
              </a:xfrm>
              <a:prstGeom prst="rect">
                <a:avLst/>
              </a:prstGeom>
              <a:blipFill>
                <a:blip r:embed="rId33"/>
                <a:stretch>
                  <a:fillRect l="-2273" t="-10345" b="-3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05364D1-3C55-A08D-833D-9682E49C0C65}"/>
                  </a:ext>
                </a:extLst>
              </p:cNvPr>
              <p:cNvSpPr txBox="1"/>
              <p:nvPr/>
            </p:nvSpPr>
            <p:spPr>
              <a:xfrm>
                <a:off x="8987296" y="3175064"/>
                <a:ext cx="2216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05364D1-3C55-A08D-833D-9682E49C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96" y="3175064"/>
                <a:ext cx="2216202" cy="369332"/>
              </a:xfrm>
              <a:prstGeom prst="rect">
                <a:avLst/>
              </a:prstGeom>
              <a:blipFill>
                <a:blip r:embed="rId34"/>
                <a:stretch>
                  <a:fillRect l="-2273" t="-10345" b="-3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20D44502-8896-68BB-3E5A-82ED5AFA6DAA}"/>
                  </a:ext>
                </a:extLst>
              </p:cNvPr>
              <p:cNvSpPr/>
              <p:nvPr/>
            </p:nvSpPr>
            <p:spPr>
              <a:xfrm>
                <a:off x="1116756" y="587457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20D44502-8896-68BB-3E5A-82ED5AFA6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6" y="5874572"/>
                <a:ext cx="624115" cy="333829"/>
              </a:xfrm>
              <a:prstGeom prst="rect">
                <a:avLst/>
              </a:prstGeom>
              <a:blipFill>
                <a:blip r:embed="rId35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4">
                <a:extLst>
                  <a:ext uri="{FF2B5EF4-FFF2-40B4-BE49-F238E27FC236}">
                    <a16:creationId xmlns:a16="http://schemas.microsoft.com/office/drawing/2014/main" id="{ADCC5776-460F-7C48-2D83-B75AB5179A82}"/>
                  </a:ext>
                </a:extLst>
              </p:cNvPr>
              <p:cNvSpPr/>
              <p:nvPr/>
            </p:nvSpPr>
            <p:spPr>
              <a:xfrm>
                <a:off x="1813442" y="587457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Rectangle 4">
                <a:extLst>
                  <a:ext uri="{FF2B5EF4-FFF2-40B4-BE49-F238E27FC236}">
                    <a16:creationId xmlns:a16="http://schemas.microsoft.com/office/drawing/2014/main" id="{ADCC5776-460F-7C48-2D83-B75AB5179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42" y="5874572"/>
                <a:ext cx="624115" cy="333829"/>
              </a:xfrm>
              <a:prstGeom prst="rect">
                <a:avLst/>
              </a:prstGeom>
              <a:blipFill>
                <a:blip r:embed="rId36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5">
                <a:extLst>
                  <a:ext uri="{FF2B5EF4-FFF2-40B4-BE49-F238E27FC236}">
                    <a16:creationId xmlns:a16="http://schemas.microsoft.com/office/drawing/2014/main" id="{71A15B64-5441-7617-54F9-8311B492CB8D}"/>
                  </a:ext>
                </a:extLst>
              </p:cNvPr>
              <p:cNvSpPr/>
              <p:nvPr/>
            </p:nvSpPr>
            <p:spPr>
              <a:xfrm>
                <a:off x="2510128" y="587457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Rectangle 5">
                <a:extLst>
                  <a:ext uri="{FF2B5EF4-FFF2-40B4-BE49-F238E27FC236}">
                    <a16:creationId xmlns:a16="http://schemas.microsoft.com/office/drawing/2014/main" id="{71A15B64-5441-7617-54F9-8311B492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28" y="5874572"/>
                <a:ext cx="624115" cy="333829"/>
              </a:xfrm>
              <a:prstGeom prst="rect">
                <a:avLst/>
              </a:prstGeom>
              <a:blipFill>
                <a:blip r:embed="rId37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7">
                <a:extLst>
                  <a:ext uri="{FF2B5EF4-FFF2-40B4-BE49-F238E27FC236}">
                    <a16:creationId xmlns:a16="http://schemas.microsoft.com/office/drawing/2014/main" id="{6943A7AC-4AA0-9695-898D-52C25AA86BCB}"/>
                  </a:ext>
                </a:extLst>
              </p:cNvPr>
              <p:cNvSpPr txBox="1"/>
              <p:nvPr/>
            </p:nvSpPr>
            <p:spPr>
              <a:xfrm>
                <a:off x="1438819" y="541244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166" name="TextBox 7">
                <a:extLst>
                  <a:ext uri="{FF2B5EF4-FFF2-40B4-BE49-F238E27FC236}">
                    <a16:creationId xmlns:a16="http://schemas.microsoft.com/office/drawing/2014/main" id="{6943A7AC-4AA0-9695-898D-52C25AA8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19" y="5412440"/>
                <a:ext cx="1357086" cy="369332"/>
              </a:xfrm>
              <a:prstGeom prst="rect">
                <a:avLst/>
              </a:prstGeom>
              <a:blipFill>
                <a:blip r:embed="rId3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36D11BA2-8EAD-D803-C0BE-E6AFB2F92527}"/>
                  </a:ext>
                </a:extLst>
              </p:cNvPr>
              <p:cNvSpPr/>
              <p:nvPr/>
            </p:nvSpPr>
            <p:spPr>
              <a:xfrm>
                <a:off x="4729089" y="58767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36D11BA2-8EAD-D803-C0BE-E6AFB2F92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089" y="5876764"/>
                <a:ext cx="624115" cy="333829"/>
              </a:xfrm>
              <a:prstGeom prst="rect">
                <a:avLst/>
              </a:prstGeom>
              <a:blipFill>
                <a:blip r:embed="rId39"/>
                <a:stretch>
                  <a:fillRect l="-200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9">
                <a:extLst>
                  <a:ext uri="{FF2B5EF4-FFF2-40B4-BE49-F238E27FC236}">
                    <a16:creationId xmlns:a16="http://schemas.microsoft.com/office/drawing/2014/main" id="{7A2A522F-7CB0-539A-85B9-E95DCE390AA0}"/>
                  </a:ext>
                </a:extLst>
              </p:cNvPr>
              <p:cNvSpPr/>
              <p:nvPr/>
            </p:nvSpPr>
            <p:spPr>
              <a:xfrm>
                <a:off x="5424929" y="5876764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Rectangle 9">
                <a:extLst>
                  <a:ext uri="{FF2B5EF4-FFF2-40B4-BE49-F238E27FC236}">
                    <a16:creationId xmlns:a16="http://schemas.microsoft.com/office/drawing/2014/main" id="{7A2A522F-7CB0-539A-85B9-E95DCE390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929" y="5876764"/>
                <a:ext cx="624115" cy="333829"/>
              </a:xfrm>
              <a:prstGeom prst="rect">
                <a:avLst/>
              </a:prstGeom>
              <a:blipFill>
                <a:blip r:embed="rId40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59A5C654-41A9-78DD-FB5D-E14BDCBF3C9D}"/>
                  </a:ext>
                </a:extLst>
              </p:cNvPr>
              <p:cNvSpPr/>
              <p:nvPr/>
            </p:nvSpPr>
            <p:spPr>
              <a:xfrm>
                <a:off x="6121615" y="5876764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59A5C654-41A9-78DD-FB5D-E14BDCBF3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15" y="5876764"/>
                <a:ext cx="624115" cy="333829"/>
              </a:xfrm>
              <a:prstGeom prst="rect">
                <a:avLst/>
              </a:prstGeom>
              <a:blipFill>
                <a:blip r:embed="rId41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2">
                <a:extLst>
                  <a:ext uri="{FF2B5EF4-FFF2-40B4-BE49-F238E27FC236}">
                    <a16:creationId xmlns:a16="http://schemas.microsoft.com/office/drawing/2014/main" id="{CC785194-F9D8-A995-C66F-402305C06AEA}"/>
                  </a:ext>
                </a:extLst>
              </p:cNvPr>
              <p:cNvSpPr txBox="1"/>
              <p:nvPr/>
            </p:nvSpPr>
            <p:spPr>
              <a:xfrm>
                <a:off x="5499511" y="541244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(1,4)</a:t>
                </a:r>
              </a:p>
            </p:txBody>
          </p:sp>
        </mc:Choice>
        <mc:Fallback xmlns="">
          <p:sp>
            <p:nvSpPr>
              <p:cNvPr id="170" name="TextBox 12">
                <a:extLst>
                  <a:ext uri="{FF2B5EF4-FFF2-40B4-BE49-F238E27FC236}">
                    <a16:creationId xmlns:a16="http://schemas.microsoft.com/office/drawing/2014/main" id="{CC785194-F9D8-A995-C66F-402305C0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511" y="5412440"/>
                <a:ext cx="1357086" cy="369332"/>
              </a:xfrm>
              <a:prstGeom prst="rect">
                <a:avLst/>
              </a:prstGeom>
              <a:blipFill>
                <a:blip r:embed="rId4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A6674F6A-F12C-B967-3303-80197A10EF9A}"/>
                  </a:ext>
                </a:extLst>
              </p:cNvPr>
              <p:cNvSpPr/>
              <p:nvPr/>
            </p:nvSpPr>
            <p:spPr>
              <a:xfrm>
                <a:off x="6818301" y="5874811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A6674F6A-F12C-B967-3303-80197A10E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01" y="5874811"/>
                <a:ext cx="624115" cy="333829"/>
              </a:xfrm>
              <a:prstGeom prst="rect">
                <a:avLst/>
              </a:prstGeom>
              <a:blipFill>
                <a:blip r:embed="rId43"/>
                <a:stretch>
                  <a:fillRect l="-1961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Arrow Connector 15">
            <a:extLst>
              <a:ext uri="{FF2B5EF4-FFF2-40B4-BE49-F238E27FC236}">
                <a16:creationId xmlns:a16="http://schemas.microsoft.com/office/drawing/2014/main" id="{77615B4E-CD79-C025-DE05-DD9410BAA967}"/>
              </a:ext>
            </a:extLst>
          </p:cNvPr>
          <p:cNvCxnSpPr>
            <a:cxnSpLocks/>
          </p:cNvCxnSpPr>
          <p:nvPr/>
        </p:nvCxnSpPr>
        <p:spPr>
          <a:xfrm>
            <a:off x="3337442" y="6039320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9">
            <a:extLst>
              <a:ext uri="{FF2B5EF4-FFF2-40B4-BE49-F238E27FC236}">
                <a16:creationId xmlns:a16="http://schemas.microsoft.com/office/drawing/2014/main" id="{19BD4B04-2B1C-9A34-255E-86CB7FD3E930}"/>
              </a:ext>
            </a:extLst>
          </p:cNvPr>
          <p:cNvCxnSpPr>
            <a:cxnSpLocks/>
          </p:cNvCxnSpPr>
          <p:nvPr/>
        </p:nvCxnSpPr>
        <p:spPr>
          <a:xfrm flipV="1">
            <a:off x="7677215" y="6039320"/>
            <a:ext cx="1169458" cy="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26">
                <a:extLst>
                  <a:ext uri="{FF2B5EF4-FFF2-40B4-BE49-F238E27FC236}">
                    <a16:creationId xmlns:a16="http://schemas.microsoft.com/office/drawing/2014/main" id="{85C0CBBC-93C2-BE31-4602-CA6E4460E3CA}"/>
                  </a:ext>
                </a:extLst>
              </p:cNvPr>
              <p:cNvSpPr/>
              <p:nvPr/>
            </p:nvSpPr>
            <p:spPr>
              <a:xfrm>
                <a:off x="9277869" y="587457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26">
                <a:extLst>
                  <a:ext uri="{FF2B5EF4-FFF2-40B4-BE49-F238E27FC236}">
                    <a16:creationId xmlns:a16="http://schemas.microsoft.com/office/drawing/2014/main" id="{85C0CBBC-93C2-BE31-4602-CA6E4460E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69" y="5874572"/>
                <a:ext cx="624115" cy="333829"/>
              </a:xfrm>
              <a:prstGeom prst="rect">
                <a:avLst/>
              </a:prstGeom>
              <a:blipFill>
                <a:blip r:embed="rId4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27">
                <a:extLst>
                  <a:ext uri="{FF2B5EF4-FFF2-40B4-BE49-F238E27FC236}">
                    <a16:creationId xmlns:a16="http://schemas.microsoft.com/office/drawing/2014/main" id="{7DD2FEBF-DD19-870E-71BF-83D306BE600D}"/>
                  </a:ext>
                </a:extLst>
              </p:cNvPr>
              <p:cNvSpPr/>
              <p:nvPr/>
            </p:nvSpPr>
            <p:spPr>
              <a:xfrm>
                <a:off x="9973709" y="587457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27">
                <a:extLst>
                  <a:ext uri="{FF2B5EF4-FFF2-40B4-BE49-F238E27FC236}">
                    <a16:creationId xmlns:a16="http://schemas.microsoft.com/office/drawing/2014/main" id="{7DD2FEBF-DD19-870E-71BF-83D306BE6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709" y="5874572"/>
                <a:ext cx="624115" cy="333829"/>
              </a:xfrm>
              <a:prstGeom prst="rect">
                <a:avLst/>
              </a:prstGeom>
              <a:blipFill>
                <a:blip r:embed="rId45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28">
                <a:extLst>
                  <a:ext uri="{FF2B5EF4-FFF2-40B4-BE49-F238E27FC236}">
                    <a16:creationId xmlns:a16="http://schemas.microsoft.com/office/drawing/2014/main" id="{3149D63F-8F92-0FAC-85A2-263ACC973CCF}"/>
                  </a:ext>
                </a:extLst>
              </p:cNvPr>
              <p:cNvSpPr/>
              <p:nvPr/>
            </p:nvSpPr>
            <p:spPr>
              <a:xfrm>
                <a:off x="10670395" y="5874572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6" name="Rectangle 28">
                <a:extLst>
                  <a:ext uri="{FF2B5EF4-FFF2-40B4-BE49-F238E27FC236}">
                    <a16:creationId xmlns:a16="http://schemas.microsoft.com/office/drawing/2014/main" id="{3149D63F-8F92-0FAC-85A2-263ACC973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395" y="5874572"/>
                <a:ext cx="624115" cy="333829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30">
                <a:extLst>
                  <a:ext uri="{FF2B5EF4-FFF2-40B4-BE49-F238E27FC236}">
                    <a16:creationId xmlns:a16="http://schemas.microsoft.com/office/drawing/2014/main" id="{EF381C58-EC6B-FAB0-06C3-E0DC79C68CD4}"/>
                  </a:ext>
                </a:extLst>
              </p:cNvPr>
              <p:cNvSpPr/>
              <p:nvPr/>
            </p:nvSpPr>
            <p:spPr>
              <a:xfrm>
                <a:off x="11367081" y="5885682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Rectangle 30">
                <a:extLst>
                  <a:ext uri="{FF2B5EF4-FFF2-40B4-BE49-F238E27FC236}">
                    <a16:creationId xmlns:a16="http://schemas.microsoft.com/office/drawing/2014/main" id="{EF381C58-EC6B-FAB0-06C3-E0DC79C68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081" y="5885682"/>
                <a:ext cx="624115" cy="333829"/>
              </a:xfrm>
              <a:prstGeom prst="rect">
                <a:avLst/>
              </a:prstGeom>
              <a:blipFill>
                <a:blip r:embed="rId47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34">
                <a:extLst>
                  <a:ext uri="{FF2B5EF4-FFF2-40B4-BE49-F238E27FC236}">
                    <a16:creationId xmlns:a16="http://schemas.microsoft.com/office/drawing/2014/main" id="{392BEAD6-05C1-4014-70B4-F9C8A106B2F7}"/>
                  </a:ext>
                </a:extLst>
              </p:cNvPr>
              <p:cNvSpPr txBox="1"/>
              <p:nvPr/>
            </p:nvSpPr>
            <p:spPr>
              <a:xfrm>
                <a:off x="10025359" y="5412440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(2,4)</a:t>
                </a:r>
              </a:p>
            </p:txBody>
          </p:sp>
        </mc:Choice>
        <mc:Fallback xmlns="">
          <p:sp>
            <p:nvSpPr>
              <p:cNvPr id="178" name="TextBox 34">
                <a:extLst>
                  <a:ext uri="{FF2B5EF4-FFF2-40B4-BE49-F238E27FC236}">
                    <a16:creationId xmlns:a16="http://schemas.microsoft.com/office/drawing/2014/main" id="{392BEAD6-05C1-4014-70B4-F9C8A106B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359" y="5412440"/>
                <a:ext cx="1357086" cy="369332"/>
              </a:xfrm>
              <a:prstGeom prst="rect">
                <a:avLst/>
              </a:prstGeom>
              <a:blipFill>
                <a:blip r:embed="rId4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Rectangle 11">
            <a:extLst>
              <a:ext uri="{FF2B5EF4-FFF2-40B4-BE49-F238E27FC236}">
                <a16:creationId xmlns:a16="http://schemas.microsoft.com/office/drawing/2014/main" id="{91B3F5FF-8203-8BBE-1664-D086FD867997}"/>
              </a:ext>
            </a:extLst>
          </p:cNvPr>
          <p:cNvSpPr/>
          <p:nvPr/>
        </p:nvSpPr>
        <p:spPr>
          <a:xfrm>
            <a:off x="1124330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1">
            <a:extLst>
              <a:ext uri="{FF2B5EF4-FFF2-40B4-BE49-F238E27FC236}">
                <a16:creationId xmlns:a16="http://schemas.microsoft.com/office/drawing/2014/main" id="{56871F94-A11A-17D1-9725-6E06DAFAE5E9}"/>
              </a:ext>
            </a:extLst>
          </p:cNvPr>
          <p:cNvSpPr/>
          <p:nvPr/>
        </p:nvSpPr>
        <p:spPr>
          <a:xfrm>
            <a:off x="1810013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1">
            <a:extLst>
              <a:ext uri="{FF2B5EF4-FFF2-40B4-BE49-F238E27FC236}">
                <a16:creationId xmlns:a16="http://schemas.microsoft.com/office/drawing/2014/main" id="{4EFBCCB7-18A5-CF41-02AA-077A49074128}"/>
              </a:ext>
            </a:extLst>
          </p:cNvPr>
          <p:cNvSpPr/>
          <p:nvPr/>
        </p:nvSpPr>
        <p:spPr>
          <a:xfrm>
            <a:off x="2510127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1">
            <a:extLst>
              <a:ext uri="{FF2B5EF4-FFF2-40B4-BE49-F238E27FC236}">
                <a16:creationId xmlns:a16="http://schemas.microsoft.com/office/drawing/2014/main" id="{455617D4-F49F-7429-D865-DC7AF5A03B22}"/>
              </a:ext>
            </a:extLst>
          </p:cNvPr>
          <p:cNvSpPr/>
          <p:nvPr/>
        </p:nvSpPr>
        <p:spPr>
          <a:xfrm>
            <a:off x="4731670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1">
            <a:extLst>
              <a:ext uri="{FF2B5EF4-FFF2-40B4-BE49-F238E27FC236}">
                <a16:creationId xmlns:a16="http://schemas.microsoft.com/office/drawing/2014/main" id="{7554311A-16FD-1B12-F36F-D991BAF837D5}"/>
              </a:ext>
            </a:extLst>
          </p:cNvPr>
          <p:cNvSpPr/>
          <p:nvPr/>
        </p:nvSpPr>
        <p:spPr>
          <a:xfrm>
            <a:off x="5417353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1">
            <a:extLst>
              <a:ext uri="{FF2B5EF4-FFF2-40B4-BE49-F238E27FC236}">
                <a16:creationId xmlns:a16="http://schemas.microsoft.com/office/drawing/2014/main" id="{A08BFBB6-9295-722B-21F6-CE7A95CE559D}"/>
              </a:ext>
            </a:extLst>
          </p:cNvPr>
          <p:cNvSpPr/>
          <p:nvPr/>
        </p:nvSpPr>
        <p:spPr>
          <a:xfrm>
            <a:off x="6117467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1">
            <a:extLst>
              <a:ext uri="{FF2B5EF4-FFF2-40B4-BE49-F238E27FC236}">
                <a16:creationId xmlns:a16="http://schemas.microsoft.com/office/drawing/2014/main" id="{D6E4C629-4F80-CE3E-5A19-97E377A58725}"/>
              </a:ext>
            </a:extLst>
          </p:cNvPr>
          <p:cNvSpPr/>
          <p:nvPr/>
        </p:nvSpPr>
        <p:spPr>
          <a:xfrm>
            <a:off x="9268046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1">
            <a:extLst>
              <a:ext uri="{FF2B5EF4-FFF2-40B4-BE49-F238E27FC236}">
                <a16:creationId xmlns:a16="http://schemas.microsoft.com/office/drawing/2014/main" id="{E1304CCE-9DEE-6512-89FA-D2BE445AF0C1}"/>
              </a:ext>
            </a:extLst>
          </p:cNvPr>
          <p:cNvSpPr/>
          <p:nvPr/>
        </p:nvSpPr>
        <p:spPr>
          <a:xfrm>
            <a:off x="9984209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1">
            <a:extLst>
              <a:ext uri="{FF2B5EF4-FFF2-40B4-BE49-F238E27FC236}">
                <a16:creationId xmlns:a16="http://schemas.microsoft.com/office/drawing/2014/main" id="{E9294108-BDDD-2665-583E-058AC5D1C2A3}"/>
              </a:ext>
            </a:extLst>
          </p:cNvPr>
          <p:cNvSpPr/>
          <p:nvPr/>
        </p:nvSpPr>
        <p:spPr>
          <a:xfrm>
            <a:off x="10669083" y="5813811"/>
            <a:ext cx="624116" cy="462577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111EC8F1-0786-5181-A556-2768093F55F1}"/>
                  </a:ext>
                </a:extLst>
              </p:cNvPr>
              <p:cNvSpPr txBox="1"/>
              <p:nvPr/>
            </p:nvSpPr>
            <p:spPr>
              <a:xfrm>
                <a:off x="458471" y="4997570"/>
                <a:ext cx="165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111EC8F1-0786-5181-A556-2768093F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1" y="4997570"/>
                <a:ext cx="1659888" cy="369332"/>
              </a:xfrm>
              <a:prstGeom prst="rect">
                <a:avLst/>
              </a:prstGeom>
              <a:blipFill>
                <a:blip r:embed="rId49"/>
                <a:stretch>
                  <a:fillRect l="-3053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86168909-D135-6BBA-3460-CD5CC85FAEE9}"/>
                  </a:ext>
                </a:extLst>
              </p:cNvPr>
              <p:cNvSpPr txBox="1"/>
              <p:nvPr/>
            </p:nvSpPr>
            <p:spPr>
              <a:xfrm>
                <a:off x="4527893" y="5021152"/>
                <a:ext cx="165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2" name="CasellaDiTesto 191">
                <a:extLst>
                  <a:ext uri="{FF2B5EF4-FFF2-40B4-BE49-F238E27FC236}">
                    <a16:creationId xmlns:a16="http://schemas.microsoft.com/office/drawing/2014/main" id="{86168909-D135-6BBA-3460-CD5CC85FA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93" y="5021152"/>
                <a:ext cx="1659888" cy="369332"/>
              </a:xfrm>
              <a:prstGeom prst="rect">
                <a:avLst/>
              </a:prstGeom>
              <a:blipFill>
                <a:blip r:embed="rId50"/>
                <a:stretch>
                  <a:fillRect l="-3030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A2FA81C8-B42C-FD81-C7A9-37F863BD58A2}"/>
                  </a:ext>
                </a:extLst>
              </p:cNvPr>
              <p:cNvSpPr txBox="1"/>
              <p:nvPr/>
            </p:nvSpPr>
            <p:spPr>
              <a:xfrm>
                <a:off x="9052168" y="5021152"/>
                <a:ext cx="193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A2FA81C8-B42C-FD81-C7A9-37F863BD5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168" y="5021152"/>
                <a:ext cx="1935872" cy="369332"/>
              </a:xfrm>
              <a:prstGeom prst="rect">
                <a:avLst/>
              </a:prstGeom>
              <a:blipFill>
                <a:blip r:embed="rId51"/>
                <a:stretch>
                  <a:fillRect l="-2597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40BF1C0-F756-4482-B4BA-7B9CD2EFB3AA}"/>
                  </a:ext>
                </a:extLst>
              </p:cNvPr>
              <p:cNvSpPr txBox="1"/>
              <p:nvPr/>
            </p:nvSpPr>
            <p:spPr>
              <a:xfrm rot="5400000">
                <a:off x="5694142" y="2865652"/>
                <a:ext cx="222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40BF1C0-F756-4482-B4BA-7B9CD2EF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694142" y="2865652"/>
                <a:ext cx="222817" cy="276999"/>
              </a:xfrm>
              <a:prstGeom prst="rect">
                <a:avLst/>
              </a:prstGeom>
              <a:blipFill>
                <a:blip r:embed="rId52"/>
                <a:stretch>
                  <a:fillRect t="-1666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8FF502D-482E-0BE6-04BC-D806EAFE3558}"/>
                  </a:ext>
                </a:extLst>
              </p:cNvPr>
              <p:cNvSpPr txBox="1"/>
              <p:nvPr/>
            </p:nvSpPr>
            <p:spPr>
              <a:xfrm rot="5400000">
                <a:off x="5764077" y="4649332"/>
                <a:ext cx="222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8FF502D-482E-0BE6-04BC-D806EAFE3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64077" y="4649332"/>
                <a:ext cx="222817" cy="276999"/>
              </a:xfrm>
              <a:prstGeom prst="rect">
                <a:avLst/>
              </a:prstGeom>
              <a:blipFill>
                <a:blip r:embed="rId53"/>
                <a:stretch>
                  <a:fillRect t="-1111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32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5256A6ED-F13B-3C3E-F3B0-B53750E1E030}"/>
              </a:ext>
            </a:extLst>
          </p:cNvPr>
          <p:cNvSpPr/>
          <p:nvPr/>
        </p:nvSpPr>
        <p:spPr>
          <a:xfrm>
            <a:off x="1563492" y="1503679"/>
            <a:ext cx="3807217" cy="1925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463E62-DA40-5F15-D1B8-40A6ACE3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Extendable Threshold Ring Signatures (ETRS)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47578B-EC84-B7B1-58C3-0F4423CE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4" y="3495247"/>
            <a:ext cx="791324" cy="270033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8A5949-4F96-AB52-EF73-E0E1D6305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890" y="1547712"/>
            <a:ext cx="918641" cy="21142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893530-9E27-0EEB-C5C9-16A9F1A0E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3679"/>
            <a:ext cx="515724" cy="2339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2046B26-B474-CB98-2CC2-E43C7EA55C4D}"/>
                  </a:ext>
                </a:extLst>
              </p:cNvPr>
              <p:cNvSpPr txBox="1"/>
              <p:nvPr/>
            </p:nvSpPr>
            <p:spPr>
              <a:xfrm>
                <a:off x="722620" y="6245122"/>
                <a:ext cx="422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2046B26-B474-CB98-2CC2-E43C7EA55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0" y="6245122"/>
                <a:ext cx="422552" cy="276999"/>
              </a:xfrm>
              <a:prstGeom prst="rect">
                <a:avLst/>
              </a:prstGeom>
              <a:blipFill>
                <a:blip r:embed="rId5"/>
                <a:stretch>
                  <a:fillRect l="-14706" r="-294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DDBF0ED-09C5-F196-02D0-2305300ADE06}"/>
                  </a:ext>
                </a:extLst>
              </p:cNvPr>
              <p:cNvSpPr txBox="1"/>
              <p:nvPr/>
            </p:nvSpPr>
            <p:spPr>
              <a:xfrm>
                <a:off x="6154718" y="3843472"/>
                <a:ext cx="4384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DDBF0ED-09C5-F196-02D0-2305300AD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18" y="3843472"/>
                <a:ext cx="438453" cy="276999"/>
              </a:xfrm>
              <a:prstGeom prst="rect">
                <a:avLst/>
              </a:prstGeom>
              <a:blipFill>
                <a:blip r:embed="rId6"/>
                <a:stretch>
                  <a:fillRect l="-1111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C76A9C7-3D90-E834-FBB6-F2C37E690FE6}"/>
                  </a:ext>
                </a:extLst>
              </p:cNvPr>
              <p:cNvSpPr txBox="1"/>
              <p:nvPr/>
            </p:nvSpPr>
            <p:spPr>
              <a:xfrm>
                <a:off x="7200385" y="3704972"/>
                <a:ext cx="430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C76A9C7-3D90-E834-FBB6-F2C37E690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385" y="3704972"/>
                <a:ext cx="430118" cy="276999"/>
              </a:xfrm>
              <a:prstGeom prst="rect">
                <a:avLst/>
              </a:prstGeom>
              <a:blipFill>
                <a:blip r:embed="rId7"/>
                <a:stretch>
                  <a:fillRect l="-11429" r="-285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tangolo 20">
            <a:extLst>
              <a:ext uri="{FF2B5EF4-FFF2-40B4-BE49-F238E27FC236}">
                <a16:creationId xmlns:a16="http://schemas.microsoft.com/office/drawing/2014/main" id="{51806155-4ADF-1729-83BE-B58CBA88F48F}"/>
              </a:ext>
            </a:extLst>
          </p:cNvPr>
          <p:cNvSpPr/>
          <p:nvPr/>
        </p:nvSpPr>
        <p:spPr>
          <a:xfrm>
            <a:off x="1650423" y="2607604"/>
            <a:ext cx="621323" cy="637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D4BE7F3-C00F-56EA-B3D0-144779653F4F}"/>
              </a:ext>
            </a:extLst>
          </p:cNvPr>
          <p:cNvSpPr txBox="1"/>
          <p:nvPr/>
        </p:nvSpPr>
        <p:spPr>
          <a:xfrm>
            <a:off x="1650423" y="1547712"/>
            <a:ext cx="366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PUBLIC BULLETIN BOARD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57255B-4FFB-56AA-876F-AE8054AB06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9447" y="4554172"/>
            <a:ext cx="1048705" cy="1938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3CB0BFF-AA0D-E848-5A9C-CB6CCD00DC4E}"/>
                  </a:ext>
                </a:extLst>
              </p:cNvPr>
              <p:cNvSpPr txBox="1"/>
              <p:nvPr/>
            </p:nvSpPr>
            <p:spPr>
              <a:xfrm>
                <a:off x="11198905" y="6432377"/>
                <a:ext cx="444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3CB0BFF-AA0D-E848-5A9C-CB6CCD00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905" y="6432377"/>
                <a:ext cx="444481" cy="276999"/>
              </a:xfrm>
              <a:prstGeom prst="rect">
                <a:avLst/>
              </a:prstGeom>
              <a:blipFill>
                <a:blip r:embed="rId9"/>
                <a:stretch>
                  <a:fillRect l="-11111" r="-277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C15DE203-ACD4-92B8-80C0-BD1A19104E6F}"/>
                  </a:ext>
                </a:extLst>
              </p:cNvPr>
              <p:cNvSpPr/>
              <p:nvPr/>
            </p:nvSpPr>
            <p:spPr>
              <a:xfrm>
                <a:off x="2375218" y="2607604"/>
                <a:ext cx="2939192" cy="63726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  <a:r>
                  <a:rPr lang="en-GB" dirty="0"/>
                  <a:t>,4)</a:t>
                </a:r>
                <a:r>
                  <a:rPr lang="it-IT" dirty="0"/>
                  <a:t>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Ring: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C15DE203-ACD4-92B8-80C0-BD1A19104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18" y="2607604"/>
                <a:ext cx="2939192" cy="637268"/>
              </a:xfrm>
              <a:prstGeom prst="rect">
                <a:avLst/>
              </a:prstGeom>
              <a:blipFill>
                <a:blip r:embed="rId10"/>
                <a:stretch>
                  <a:fillRect l="-1282" t="-1923" r="-85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454AFFC-C986-ADE8-2A4C-B8536E5B0748}"/>
              </a:ext>
            </a:extLst>
          </p:cNvPr>
          <p:cNvSpPr txBox="1"/>
          <p:nvPr/>
        </p:nvSpPr>
        <p:spPr>
          <a:xfrm>
            <a:off x="118357" y="6570679"/>
            <a:ext cx="120727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effectLst/>
                <a:latin typeface="Arial" panose="020B0604020202020204" pitchFamily="34" charset="0"/>
              </a:rPr>
              <a:t>Aranha</a:t>
            </a:r>
            <a:r>
              <a:rPr lang="en-US" sz="1100" dirty="0">
                <a:effectLst/>
                <a:latin typeface="Arial" panose="020B0604020202020204" pitchFamily="34" charset="0"/>
              </a:rPr>
              <a:t>, F., Hall-Andersen, M.,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Nitulescu</a:t>
            </a:r>
            <a:r>
              <a:rPr lang="en-US" sz="1100" dirty="0">
                <a:effectLst/>
                <a:latin typeface="Arial" panose="020B0604020202020204" pitchFamily="34" charset="0"/>
              </a:rPr>
              <a:t>, A.,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Pagnin</a:t>
            </a:r>
            <a:r>
              <a:rPr lang="en-US" sz="1100" dirty="0">
                <a:effectLst/>
                <a:latin typeface="Arial" panose="020B0604020202020204" pitchFamily="34" charset="0"/>
              </a:rPr>
              <a:t>, E., and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Yakoubov</a:t>
            </a:r>
            <a:r>
              <a:rPr lang="en-US" sz="1100" dirty="0">
                <a:effectLst/>
                <a:latin typeface="Arial" panose="020B0604020202020204" pitchFamily="34" charset="0"/>
              </a:rPr>
              <a:t>, S.. Count Me In!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Extendability</a:t>
            </a:r>
            <a:r>
              <a:rPr lang="en-US" sz="1100" dirty="0">
                <a:effectLst/>
                <a:latin typeface="Arial" panose="020B0604020202020204" pitchFamily="34" charset="0"/>
              </a:rPr>
              <a:t> for Threshold Ring Signatures. In </a:t>
            </a:r>
            <a:r>
              <a:rPr lang="en-US" sz="1100" i="1" dirty="0">
                <a:effectLst/>
                <a:latin typeface="Arial" panose="020B0604020202020204" pitchFamily="34" charset="0"/>
              </a:rPr>
              <a:t>IACR PKC 2022.</a:t>
            </a:r>
            <a:endParaRPr lang="en-US" sz="1100" i="1" dirty="0"/>
          </a:p>
        </p:txBody>
      </p:sp>
      <p:sp>
        <p:nvSpPr>
          <p:cNvPr id="20" name="Rettangolo 20">
            <a:extLst>
              <a:ext uri="{FF2B5EF4-FFF2-40B4-BE49-F238E27FC236}">
                <a16:creationId xmlns:a16="http://schemas.microsoft.com/office/drawing/2014/main" id="{5374FEF1-8C8B-74B7-B252-9094D05C2E20}"/>
              </a:ext>
            </a:extLst>
          </p:cNvPr>
          <p:cNvSpPr/>
          <p:nvPr/>
        </p:nvSpPr>
        <p:spPr>
          <a:xfrm>
            <a:off x="2136702" y="1986136"/>
            <a:ext cx="464147" cy="35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8D7A447C-B6CA-57D2-7272-A96DF1CEDCD4}"/>
                  </a:ext>
                </a:extLst>
              </p:cNvPr>
              <p:cNvSpPr/>
              <p:nvPr/>
            </p:nvSpPr>
            <p:spPr>
              <a:xfrm>
                <a:off x="2657148" y="1987933"/>
                <a:ext cx="2195667" cy="35438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(</a:t>
                </a:r>
                <a:r>
                  <a:rPr lang="en-GB" sz="1200" dirty="0">
                    <a:solidFill>
                      <a:srgbClr val="FF0000"/>
                    </a:solidFill>
                  </a:rPr>
                  <a:t>1</a:t>
                </a:r>
                <a:r>
                  <a:rPr lang="en-GB" sz="1200" dirty="0"/>
                  <a:t>,3)-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200" dirty="0"/>
                  <a:t>, Ring: {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1200" dirty="0"/>
                  <a:t>,</a:t>
                </a:r>
                <a:r>
                  <a:rPr lang="it-IT" sz="1200" b="0" dirty="0"/>
                  <a:t>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1200" b="0" dirty="0"/>
                  <a:t>,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1200" dirty="0"/>
                  <a:t>}</a:t>
                </a:r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8D7A447C-B6CA-57D2-7272-A96DF1CED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148" y="1987933"/>
                <a:ext cx="2195667" cy="354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38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7FBEF-AD85-B25E-4B5D-F1B1DAAA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</a:t>
            </a:r>
            <a:r>
              <a:rPr lang="en-GB" dirty="0" err="1"/>
              <a:t>Anonimity</a:t>
            </a:r>
            <a:r>
              <a:rPr lang="en-GB" dirty="0"/>
              <a:t> of ETRS </a:t>
            </a:r>
            <a:r>
              <a:rPr lang="en-GB" sz="4000" dirty="0"/>
              <a:t>[PKC 22]</a:t>
            </a:r>
            <a:endParaRPr lang="en-GB" dirty="0"/>
          </a:p>
        </p:txBody>
      </p:sp>
      <p:pic>
        <p:nvPicPr>
          <p:cNvPr id="1026" name="Picture 2" descr="Smiling Face with Horns Emoji (U+1F608)">
            <a:extLst>
              <a:ext uri="{FF2B5EF4-FFF2-40B4-BE49-F238E27FC236}">
                <a16:creationId xmlns:a16="http://schemas.microsoft.com/office/drawing/2014/main" id="{59C73E4B-DC40-6A03-AFAB-4AF67FFB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16" y="2663296"/>
            <a:ext cx="1125537" cy="1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,662 Angel Emoji Images, Stock Photos &amp; Vectors | Shutterstock">
            <a:extLst>
              <a:ext uri="{FF2B5EF4-FFF2-40B4-BE49-F238E27FC236}">
                <a16:creationId xmlns:a16="http://schemas.microsoft.com/office/drawing/2014/main" id="{8BCDD1ED-A796-F1EB-B7CD-7420605BB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7187" r="17030" b="14464"/>
          <a:stretch/>
        </p:blipFill>
        <p:spPr bwMode="auto">
          <a:xfrm>
            <a:off x="9102492" y="2663295"/>
            <a:ext cx="104473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67CF461-E47B-EB3F-A7F3-0EE8C612890F}"/>
              </a:ext>
            </a:extLst>
          </p:cNvPr>
          <p:cNvCxnSpPr/>
          <p:nvPr/>
        </p:nvCxnSpPr>
        <p:spPr>
          <a:xfrm>
            <a:off x="6384769" y="3114147"/>
            <a:ext cx="2628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29FD490-A1DA-2D73-CD18-1B8BFC01C029}"/>
                  </a:ext>
                </a:extLst>
              </p:cNvPr>
              <p:cNvSpPr txBox="1"/>
              <p:nvPr/>
            </p:nvSpPr>
            <p:spPr>
              <a:xfrm>
                <a:off x="6776881" y="2663296"/>
                <a:ext cx="1843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Sequences: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29FD490-A1DA-2D73-CD18-1B8BFC01C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81" y="2663296"/>
                <a:ext cx="1843088" cy="369332"/>
              </a:xfrm>
              <a:prstGeom prst="rect">
                <a:avLst/>
              </a:prstGeom>
              <a:blipFill>
                <a:blip r:embed="rId4"/>
                <a:stretch>
                  <a:fillRect l="-274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BCC006-FA38-BA20-44EB-DC5C3FDB61BE}"/>
              </a:ext>
            </a:extLst>
          </p:cNvPr>
          <p:cNvSpPr txBox="1"/>
          <p:nvPr/>
        </p:nvSpPr>
        <p:spPr>
          <a:xfrm>
            <a:off x="5643562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08673A83-D0B9-AAA8-64B6-8EFA44AF5298}"/>
                  </a:ext>
                </a:extLst>
              </p:cNvPr>
              <p:cNvSpPr txBox="1"/>
              <p:nvPr/>
            </p:nvSpPr>
            <p:spPr>
              <a:xfrm>
                <a:off x="192088" y="2663296"/>
                <a:ext cx="2262187" cy="20313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it-IT" b="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with Ring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using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</m:oMath>
                </a14:m>
                <a:r>
                  <a:rPr lang="en-GB" dirty="0"/>
                  <a:t> using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𝐽𝑜𝑖𝑛</m:t>
                    </m:r>
                  </m:oMath>
                </a14:m>
                <a:r>
                  <a:rPr lang="en-GB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08673A83-D0B9-AAA8-64B6-8EFA44AF5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8" y="2663296"/>
                <a:ext cx="2262187" cy="2031325"/>
              </a:xfrm>
              <a:prstGeom prst="rect">
                <a:avLst/>
              </a:prstGeom>
              <a:blipFill>
                <a:blip r:embed="rId5"/>
                <a:stretch>
                  <a:fillRect l="-1667" t="-1235" b="-37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3B4BD64-0735-989C-ECE9-0B16CAA6DC06}"/>
                  </a:ext>
                </a:extLst>
              </p:cNvPr>
              <p:cNvSpPr txBox="1"/>
              <p:nvPr/>
            </p:nvSpPr>
            <p:spPr>
              <a:xfrm>
                <a:off x="2454275" y="2663296"/>
                <a:ext cx="2262187" cy="20313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it-IT" b="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with Ring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using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</m:oMath>
                </a14:m>
                <a:r>
                  <a:rPr lang="en-GB" dirty="0"/>
                  <a:t> using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𝐽𝑜𝑖𝑛</m:t>
                    </m:r>
                  </m:oMath>
                </a14:m>
                <a:r>
                  <a:rPr lang="en-GB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3B4BD64-0735-989C-ECE9-0B16CAA6D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275" y="2663296"/>
                <a:ext cx="2262187" cy="2031325"/>
              </a:xfrm>
              <a:prstGeom prst="rect">
                <a:avLst/>
              </a:prstGeom>
              <a:blipFill>
                <a:blip r:embed="rId6"/>
                <a:stretch>
                  <a:fillRect l="-1667" t="-1235" b="-37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63BE02D-5469-2A11-9E3A-049E0B307C94}"/>
                  </a:ext>
                </a:extLst>
              </p:cNvPr>
              <p:cNvSpPr txBox="1"/>
              <p:nvPr/>
            </p:nvSpPr>
            <p:spPr>
              <a:xfrm>
                <a:off x="10288199" y="2847962"/>
                <a:ext cx="15275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Pick random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63BE02D-5469-2A11-9E3A-049E0B307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199" y="2847962"/>
                <a:ext cx="1527563" cy="646331"/>
              </a:xfrm>
              <a:prstGeom prst="rect">
                <a:avLst/>
              </a:prstGeom>
              <a:blipFill>
                <a:blip r:embed="rId7"/>
                <a:stretch>
                  <a:fillRect l="-4132" t="-384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FCF7E98-3661-61A2-0F96-6950ED1E1704}"/>
                  </a:ext>
                </a:extLst>
              </p:cNvPr>
              <p:cNvSpPr txBox="1"/>
              <p:nvPr/>
            </p:nvSpPr>
            <p:spPr>
              <a:xfrm>
                <a:off x="10288199" y="3573240"/>
                <a:ext cx="15275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Compute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FCF7E98-3661-61A2-0F96-6950ED1E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199" y="3573240"/>
                <a:ext cx="1527563" cy="923330"/>
              </a:xfrm>
              <a:prstGeom prst="rect">
                <a:avLst/>
              </a:prstGeom>
              <a:blipFill>
                <a:blip r:embed="rId8"/>
                <a:stretch>
                  <a:fillRect l="-4132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11BA03B-620E-3609-12B1-C06B8500DF32}"/>
              </a:ext>
            </a:extLst>
          </p:cNvPr>
          <p:cNvCxnSpPr>
            <a:cxnSpLocks/>
          </p:cNvCxnSpPr>
          <p:nvPr/>
        </p:nvCxnSpPr>
        <p:spPr>
          <a:xfrm flipH="1">
            <a:off x="6383975" y="3573240"/>
            <a:ext cx="2628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84CB987-C2D7-1BF7-B114-6C016CED8AF5}"/>
                  </a:ext>
                </a:extLst>
              </p:cNvPr>
              <p:cNvSpPr txBox="1"/>
              <p:nvPr/>
            </p:nvSpPr>
            <p:spPr>
              <a:xfrm>
                <a:off x="5945313" y="3179539"/>
                <a:ext cx="35062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dirty="0"/>
                        <m:t>,3)−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nor/>
                        </m:rPr>
                        <a:rPr lang="en-GB" dirty="0"/>
                        <m:t>, </m:t>
                      </m:r>
                      <m:r>
                        <m:rPr>
                          <m:nor/>
                        </m:rPr>
                        <a:rPr lang="en-GB" dirty="0"/>
                        <m:t>Ring</m:t>
                      </m:r>
                      <m:r>
                        <m:rPr>
                          <m:nor/>
                        </m:rPr>
                        <a:rPr lang="en-GB" dirty="0"/>
                        <m:t>: {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en-GB" dirty="0"/>
                        <m:t>,</m:t>
                      </m:r>
                      <m:r>
                        <m:rPr>
                          <m:nor/>
                        </m:rPr>
                        <a:rPr lang="it-IT" dirty="0"/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it-IT" dirty="0"/>
                        <m:t>,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m:rPr>
                          <m:nor/>
                        </m:rPr>
                        <a:rPr lang="en-GB" dirty="0"/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84CB987-C2D7-1BF7-B114-6C016CED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13" y="3179539"/>
                <a:ext cx="3506224" cy="369332"/>
              </a:xfrm>
              <a:prstGeom prst="rect">
                <a:avLst/>
              </a:prstGeom>
              <a:blipFill>
                <a:blip r:embed="rId9"/>
                <a:stretch>
                  <a:fillRect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E1F9182-A4B2-C1DF-EDE0-2F21DF83FDC3}"/>
                  </a:ext>
                </a:extLst>
              </p:cNvPr>
              <p:cNvSpPr txBox="1"/>
              <p:nvPr/>
            </p:nvSpPr>
            <p:spPr>
              <a:xfrm>
                <a:off x="5599284" y="4358070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E1F9182-A4B2-C1DF-EDE0-2F21DF83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284" y="4358070"/>
                <a:ext cx="237244" cy="276999"/>
              </a:xfrm>
              <a:prstGeom prst="rect">
                <a:avLst/>
              </a:prstGeom>
              <a:blipFill>
                <a:blip r:embed="rId10"/>
                <a:stretch>
                  <a:fillRect l="-26316" t="-4545" r="-2631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2DCF5CD-74CD-1E66-CB68-91D53BE5EA8E}"/>
              </a:ext>
            </a:extLst>
          </p:cNvPr>
          <p:cNvCxnSpPr>
            <a:stCxn id="1026" idx="2"/>
            <a:endCxn id="22" idx="0"/>
          </p:cNvCxnSpPr>
          <p:nvPr/>
        </p:nvCxnSpPr>
        <p:spPr>
          <a:xfrm>
            <a:off x="5690785" y="3788833"/>
            <a:ext cx="27121" cy="56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295C6A-4B7B-C9A2-199F-FEA761A1E956}"/>
              </a:ext>
            </a:extLst>
          </p:cNvPr>
          <p:cNvSpPr txBox="1"/>
          <p:nvPr/>
        </p:nvSpPr>
        <p:spPr>
          <a:xfrm>
            <a:off x="118357" y="6570679"/>
            <a:ext cx="120727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effectLst/>
                <a:latin typeface="Arial" panose="020B0604020202020204" pitchFamily="34" charset="0"/>
              </a:rPr>
              <a:t>Aranha</a:t>
            </a:r>
            <a:r>
              <a:rPr lang="en-US" sz="1100" dirty="0">
                <a:effectLst/>
                <a:latin typeface="Arial" panose="020B0604020202020204" pitchFamily="34" charset="0"/>
              </a:rPr>
              <a:t>, F., Hall-Andersen, M.,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Nitulescu</a:t>
            </a:r>
            <a:r>
              <a:rPr lang="en-US" sz="1100" dirty="0">
                <a:effectLst/>
                <a:latin typeface="Arial" panose="020B0604020202020204" pitchFamily="34" charset="0"/>
              </a:rPr>
              <a:t>, A.,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Pagnin</a:t>
            </a:r>
            <a:r>
              <a:rPr lang="en-US" sz="1100" dirty="0">
                <a:effectLst/>
                <a:latin typeface="Arial" panose="020B0604020202020204" pitchFamily="34" charset="0"/>
              </a:rPr>
              <a:t>, E., and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Yakoubov</a:t>
            </a:r>
            <a:r>
              <a:rPr lang="en-US" sz="1100" dirty="0">
                <a:effectLst/>
                <a:latin typeface="Arial" panose="020B0604020202020204" pitchFamily="34" charset="0"/>
              </a:rPr>
              <a:t>, S.. Count Me In!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Extendability</a:t>
            </a:r>
            <a:r>
              <a:rPr lang="en-US" sz="1100" dirty="0">
                <a:effectLst/>
                <a:latin typeface="Arial" panose="020B0604020202020204" pitchFamily="34" charset="0"/>
              </a:rPr>
              <a:t> for Threshold Ring Signatures. In </a:t>
            </a:r>
            <a:r>
              <a:rPr lang="en-US" sz="1100" i="1" dirty="0">
                <a:effectLst/>
                <a:latin typeface="Arial" panose="020B0604020202020204" pitchFamily="34" charset="0"/>
              </a:rPr>
              <a:t>IACR PKC 2022</a:t>
            </a:r>
            <a:r>
              <a:rPr lang="en-US" sz="1100" dirty="0">
                <a:effectLst/>
                <a:latin typeface="Arial" panose="020B0604020202020204" pitchFamily="34" charset="0"/>
              </a:rPr>
              <a:t>.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186472-A6FE-A584-A511-842A2C8DEE67}"/>
                  </a:ext>
                </a:extLst>
              </p:cNvPr>
              <p:cNvSpPr txBox="1"/>
              <p:nvPr/>
            </p:nvSpPr>
            <p:spPr>
              <a:xfrm>
                <a:off x="6193563" y="4051798"/>
                <a:ext cx="2713157" cy="7956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Probabilistic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Polynomial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186472-A6FE-A584-A511-842A2C8DE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63" y="4051798"/>
                <a:ext cx="2713157" cy="795602"/>
              </a:xfrm>
              <a:prstGeom prst="rect">
                <a:avLst/>
              </a:prstGeom>
              <a:blipFill>
                <a:blip r:embed="rId11"/>
                <a:stretch>
                  <a:fillRect l="-2791" t="-3175" r="-2093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Smiling Face with Horns Emoji (U+1F608)">
            <a:extLst>
              <a:ext uri="{FF2B5EF4-FFF2-40B4-BE49-F238E27FC236}">
                <a16:creationId xmlns:a16="http://schemas.microsoft.com/office/drawing/2014/main" id="{0E131310-A2DF-EBA9-FF54-D1095226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4377" y="3992301"/>
            <a:ext cx="372746" cy="3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/>
      <p:bldP spid="16" grpId="0"/>
      <p:bldP spid="21" grpId="0"/>
      <p:bldP spid="2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7FBEF-AD85-B25E-4B5D-F1B1DAAA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Anonymity</a:t>
            </a:r>
          </a:p>
        </p:txBody>
      </p:sp>
      <p:pic>
        <p:nvPicPr>
          <p:cNvPr id="1026" name="Picture 2" descr="Smiling Face with Horns Emoji (U+1F608)">
            <a:extLst>
              <a:ext uri="{FF2B5EF4-FFF2-40B4-BE49-F238E27FC236}">
                <a16:creationId xmlns:a16="http://schemas.microsoft.com/office/drawing/2014/main" id="{59C73E4B-DC40-6A03-AFAB-4AF67FFB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16" y="4221162"/>
            <a:ext cx="1125537" cy="1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,662 Angel Emoji Images, Stock Photos &amp; Vectors | Shutterstock">
            <a:extLst>
              <a:ext uri="{FF2B5EF4-FFF2-40B4-BE49-F238E27FC236}">
                <a16:creationId xmlns:a16="http://schemas.microsoft.com/office/drawing/2014/main" id="{8BCDD1ED-A796-F1EB-B7CD-7420605BB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7187" r="17030" b="14464"/>
          <a:stretch/>
        </p:blipFill>
        <p:spPr bwMode="auto">
          <a:xfrm>
            <a:off x="9102492" y="4221161"/>
            <a:ext cx="104473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67CF461-E47B-EB3F-A7F3-0EE8C612890F}"/>
              </a:ext>
            </a:extLst>
          </p:cNvPr>
          <p:cNvCxnSpPr/>
          <p:nvPr/>
        </p:nvCxnSpPr>
        <p:spPr>
          <a:xfrm>
            <a:off x="6384769" y="4672013"/>
            <a:ext cx="2628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29FD490-A1DA-2D73-CD18-1B8BFC01C029}"/>
                  </a:ext>
                </a:extLst>
              </p:cNvPr>
              <p:cNvSpPr txBox="1"/>
              <p:nvPr/>
            </p:nvSpPr>
            <p:spPr>
              <a:xfrm>
                <a:off x="6776881" y="4221162"/>
                <a:ext cx="1843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Sequences: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29FD490-A1DA-2D73-CD18-1B8BFC01C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81" y="4221162"/>
                <a:ext cx="1843088" cy="369332"/>
              </a:xfrm>
              <a:prstGeom prst="rect">
                <a:avLst/>
              </a:prstGeom>
              <a:blipFill>
                <a:blip r:embed="rId4"/>
                <a:stretch>
                  <a:fillRect l="-274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63BE02D-5469-2A11-9E3A-049E0B307C94}"/>
                  </a:ext>
                </a:extLst>
              </p:cNvPr>
              <p:cNvSpPr txBox="1"/>
              <p:nvPr/>
            </p:nvSpPr>
            <p:spPr>
              <a:xfrm>
                <a:off x="10288199" y="4405828"/>
                <a:ext cx="15275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Pick random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63BE02D-5469-2A11-9E3A-049E0B307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199" y="4405828"/>
                <a:ext cx="1527563" cy="646331"/>
              </a:xfrm>
              <a:prstGeom prst="rect">
                <a:avLst/>
              </a:prstGeom>
              <a:blipFill>
                <a:blip r:embed="rId5"/>
                <a:stretch>
                  <a:fillRect l="-4132" t="-5882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FCF7E98-3661-61A2-0F96-6950ED1E1704}"/>
                  </a:ext>
                </a:extLst>
              </p:cNvPr>
              <p:cNvSpPr txBox="1"/>
              <p:nvPr/>
            </p:nvSpPr>
            <p:spPr>
              <a:xfrm>
                <a:off x="10288199" y="5131106"/>
                <a:ext cx="15275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Compute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FCF7E98-3661-61A2-0F96-6950ED1E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199" y="5131106"/>
                <a:ext cx="1527563" cy="923330"/>
              </a:xfrm>
              <a:prstGeom prst="rect">
                <a:avLst/>
              </a:prstGeom>
              <a:blipFill>
                <a:blip r:embed="rId6"/>
                <a:stretch>
                  <a:fillRect l="-4132" t="-4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11BA03B-620E-3609-12B1-C06B8500DF32}"/>
              </a:ext>
            </a:extLst>
          </p:cNvPr>
          <p:cNvCxnSpPr>
            <a:cxnSpLocks/>
          </p:cNvCxnSpPr>
          <p:nvPr/>
        </p:nvCxnSpPr>
        <p:spPr>
          <a:xfrm flipH="1">
            <a:off x="6383975" y="5131106"/>
            <a:ext cx="2628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84CB987-C2D7-1BF7-B114-6C016CED8AF5}"/>
                  </a:ext>
                </a:extLst>
              </p:cNvPr>
              <p:cNvSpPr txBox="1"/>
              <p:nvPr/>
            </p:nvSpPr>
            <p:spPr>
              <a:xfrm>
                <a:off x="7103756" y="4755354"/>
                <a:ext cx="11893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84CB987-C2D7-1BF7-B114-6C016CED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756" y="4755354"/>
                <a:ext cx="11893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E1F9182-A4B2-C1DF-EDE0-2F21DF83FDC3}"/>
                  </a:ext>
                </a:extLst>
              </p:cNvPr>
              <p:cNvSpPr txBox="1"/>
              <p:nvPr/>
            </p:nvSpPr>
            <p:spPr>
              <a:xfrm>
                <a:off x="5599284" y="5915936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E1F9182-A4B2-C1DF-EDE0-2F21DF83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284" y="5915936"/>
                <a:ext cx="237244" cy="276999"/>
              </a:xfrm>
              <a:prstGeom prst="rect">
                <a:avLst/>
              </a:prstGeom>
              <a:blipFill>
                <a:blip r:embed="rId8"/>
                <a:stretch>
                  <a:fillRect l="-26316" r="-2631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2DCF5CD-74CD-1E66-CB68-91D53BE5EA8E}"/>
              </a:ext>
            </a:extLst>
          </p:cNvPr>
          <p:cNvCxnSpPr>
            <a:stCxn id="1026" idx="2"/>
            <a:endCxn id="22" idx="0"/>
          </p:cNvCxnSpPr>
          <p:nvPr/>
        </p:nvCxnSpPr>
        <p:spPr>
          <a:xfrm>
            <a:off x="5690785" y="5346699"/>
            <a:ext cx="27121" cy="56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1E7B3B21-AE90-9F5F-8909-86767268DB7A}"/>
              </a:ext>
            </a:extLst>
          </p:cNvPr>
          <p:cNvSpPr/>
          <p:nvPr/>
        </p:nvSpPr>
        <p:spPr>
          <a:xfrm>
            <a:off x="7145973" y="4789633"/>
            <a:ext cx="1064099" cy="347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22">
            <a:extLst>
              <a:ext uri="{FF2B5EF4-FFF2-40B4-BE49-F238E27FC236}">
                <a16:creationId xmlns:a16="http://schemas.microsoft.com/office/drawing/2014/main" id="{E19BBE9D-40E7-0C8B-72E6-FBD109B8C9AD}"/>
              </a:ext>
            </a:extLst>
          </p:cNvPr>
          <p:cNvSpPr/>
          <p:nvPr/>
        </p:nvSpPr>
        <p:spPr>
          <a:xfrm>
            <a:off x="279595" y="1552098"/>
            <a:ext cx="3807217" cy="1925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tangolo 20">
            <a:extLst>
              <a:ext uri="{FF2B5EF4-FFF2-40B4-BE49-F238E27FC236}">
                <a16:creationId xmlns:a16="http://schemas.microsoft.com/office/drawing/2014/main" id="{F9CB36D2-9F1E-9F76-5F73-91B46C8BDAFF}"/>
              </a:ext>
            </a:extLst>
          </p:cNvPr>
          <p:cNvSpPr/>
          <p:nvPr/>
        </p:nvSpPr>
        <p:spPr>
          <a:xfrm>
            <a:off x="366526" y="2240393"/>
            <a:ext cx="621323" cy="637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21">
                <a:extLst>
                  <a:ext uri="{FF2B5EF4-FFF2-40B4-BE49-F238E27FC236}">
                    <a16:creationId xmlns:a16="http://schemas.microsoft.com/office/drawing/2014/main" id="{52664251-F03A-E84B-E770-B5ADC8297BB3}"/>
                  </a:ext>
                </a:extLst>
              </p:cNvPr>
              <p:cNvSpPr/>
              <p:nvPr/>
            </p:nvSpPr>
            <p:spPr>
              <a:xfrm>
                <a:off x="1091321" y="2245065"/>
                <a:ext cx="2939192" cy="63726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:r>
                  <a:rPr lang="en-GB" dirty="0"/>
                  <a:t>,3)-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Ring: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</p:txBody>
          </p:sp>
        </mc:Choice>
        <mc:Fallback xmlns="">
          <p:sp>
            <p:nvSpPr>
              <p:cNvPr id="14" name="Rettangolo 21">
                <a:extLst>
                  <a:ext uri="{FF2B5EF4-FFF2-40B4-BE49-F238E27FC236}">
                    <a16:creationId xmlns:a16="http://schemas.microsoft.com/office/drawing/2014/main" id="{52664251-F03A-E84B-E770-B5ADC8297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21" y="2245065"/>
                <a:ext cx="2939192" cy="637268"/>
              </a:xfrm>
              <a:prstGeom prst="rect">
                <a:avLst/>
              </a:prstGeom>
              <a:blipFill>
                <a:blip r:embed="rId9"/>
                <a:stretch>
                  <a:fillRect l="-1288" r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3">
            <a:extLst>
              <a:ext uri="{FF2B5EF4-FFF2-40B4-BE49-F238E27FC236}">
                <a16:creationId xmlns:a16="http://schemas.microsoft.com/office/drawing/2014/main" id="{84F33F76-B356-4188-5D39-DF2A392CF986}"/>
              </a:ext>
            </a:extLst>
          </p:cNvPr>
          <p:cNvSpPr txBox="1"/>
          <p:nvPr/>
        </p:nvSpPr>
        <p:spPr>
          <a:xfrm>
            <a:off x="366526" y="1596131"/>
            <a:ext cx="366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PUBLIC BULLETIN BOARD</a:t>
            </a:r>
          </a:p>
        </p:txBody>
      </p:sp>
      <p:sp>
        <p:nvSpPr>
          <p:cNvPr id="28" name="Rettangolo 22">
            <a:extLst>
              <a:ext uri="{FF2B5EF4-FFF2-40B4-BE49-F238E27FC236}">
                <a16:creationId xmlns:a16="http://schemas.microsoft.com/office/drawing/2014/main" id="{FCBC1E9D-D7AC-AB70-1CF7-BDB34A5CD9BD}"/>
              </a:ext>
            </a:extLst>
          </p:cNvPr>
          <p:cNvSpPr/>
          <p:nvPr/>
        </p:nvSpPr>
        <p:spPr>
          <a:xfrm>
            <a:off x="4232246" y="1552098"/>
            <a:ext cx="3807217" cy="1925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ttangolo 20">
            <a:extLst>
              <a:ext uri="{FF2B5EF4-FFF2-40B4-BE49-F238E27FC236}">
                <a16:creationId xmlns:a16="http://schemas.microsoft.com/office/drawing/2014/main" id="{14E7E178-D0C6-FAC7-B625-A07209FD87E8}"/>
              </a:ext>
            </a:extLst>
          </p:cNvPr>
          <p:cNvSpPr/>
          <p:nvPr/>
        </p:nvSpPr>
        <p:spPr>
          <a:xfrm>
            <a:off x="4319177" y="2656023"/>
            <a:ext cx="621323" cy="637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</a:p>
        </p:txBody>
      </p:sp>
      <p:sp>
        <p:nvSpPr>
          <p:cNvPr id="30" name="CasellaDiTesto 23">
            <a:extLst>
              <a:ext uri="{FF2B5EF4-FFF2-40B4-BE49-F238E27FC236}">
                <a16:creationId xmlns:a16="http://schemas.microsoft.com/office/drawing/2014/main" id="{87741990-721E-1BEC-7836-AD0CA501DF90}"/>
              </a:ext>
            </a:extLst>
          </p:cNvPr>
          <p:cNvSpPr txBox="1"/>
          <p:nvPr/>
        </p:nvSpPr>
        <p:spPr>
          <a:xfrm>
            <a:off x="4319177" y="1596131"/>
            <a:ext cx="366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PUBLIC BULLETIN BOARD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4">
                <a:extLst>
                  <a:ext uri="{FF2B5EF4-FFF2-40B4-BE49-F238E27FC236}">
                    <a16:creationId xmlns:a16="http://schemas.microsoft.com/office/drawing/2014/main" id="{CA70C4FA-CFED-C812-1C2C-9D6E58E2655D}"/>
                  </a:ext>
                </a:extLst>
              </p:cNvPr>
              <p:cNvSpPr/>
              <p:nvPr/>
            </p:nvSpPr>
            <p:spPr>
              <a:xfrm>
                <a:off x="5043972" y="2656023"/>
                <a:ext cx="2939192" cy="63726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  <a:r>
                  <a:rPr lang="en-GB" dirty="0"/>
                  <a:t>,4)</a:t>
                </a:r>
                <a:r>
                  <a:rPr lang="it-IT" dirty="0"/>
                  <a:t>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Ring: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</p:txBody>
          </p:sp>
        </mc:Choice>
        <mc:Fallback xmlns="">
          <p:sp>
            <p:nvSpPr>
              <p:cNvPr id="36" name="Rettangolo 4">
                <a:extLst>
                  <a:ext uri="{FF2B5EF4-FFF2-40B4-BE49-F238E27FC236}">
                    <a16:creationId xmlns:a16="http://schemas.microsoft.com/office/drawing/2014/main" id="{CA70C4FA-CFED-C812-1C2C-9D6E58E26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972" y="2656023"/>
                <a:ext cx="2939192" cy="637268"/>
              </a:xfrm>
              <a:prstGeom prst="rect">
                <a:avLst/>
              </a:prstGeom>
              <a:blipFill>
                <a:blip r:embed="rId10"/>
                <a:stretch>
                  <a:fillRect l="-855" t="-3846" r="-85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tangolo 20">
            <a:extLst>
              <a:ext uri="{FF2B5EF4-FFF2-40B4-BE49-F238E27FC236}">
                <a16:creationId xmlns:a16="http://schemas.microsoft.com/office/drawing/2014/main" id="{E0AE3AA6-D8C6-7EC2-39ED-11409098DD1E}"/>
              </a:ext>
            </a:extLst>
          </p:cNvPr>
          <p:cNvSpPr/>
          <p:nvPr/>
        </p:nvSpPr>
        <p:spPr>
          <a:xfrm>
            <a:off x="4805456" y="2034555"/>
            <a:ext cx="464147" cy="35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21">
                <a:extLst>
                  <a:ext uri="{FF2B5EF4-FFF2-40B4-BE49-F238E27FC236}">
                    <a16:creationId xmlns:a16="http://schemas.microsoft.com/office/drawing/2014/main" id="{CAE172CD-3E53-35BA-20AE-E8C0F1EE229C}"/>
                  </a:ext>
                </a:extLst>
              </p:cNvPr>
              <p:cNvSpPr/>
              <p:nvPr/>
            </p:nvSpPr>
            <p:spPr>
              <a:xfrm>
                <a:off x="5325902" y="2036352"/>
                <a:ext cx="2195667" cy="35438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(</a:t>
                </a:r>
                <a:r>
                  <a:rPr lang="en-GB" sz="1200" dirty="0">
                    <a:solidFill>
                      <a:srgbClr val="FF0000"/>
                    </a:solidFill>
                  </a:rPr>
                  <a:t>1</a:t>
                </a:r>
                <a:r>
                  <a:rPr lang="en-GB" sz="1200" dirty="0"/>
                  <a:t>,3)-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200" dirty="0"/>
                  <a:t>, Ring: {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1200" dirty="0"/>
                  <a:t>,</a:t>
                </a:r>
                <a:r>
                  <a:rPr lang="it-IT" sz="1200" b="0" dirty="0"/>
                  <a:t>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1200" b="0" dirty="0"/>
                  <a:t>,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1200" dirty="0"/>
                  <a:t>}</a:t>
                </a:r>
              </a:p>
            </p:txBody>
          </p:sp>
        </mc:Choice>
        <mc:Fallback xmlns="">
          <p:sp>
            <p:nvSpPr>
              <p:cNvPr id="38" name="Rettangolo 21">
                <a:extLst>
                  <a:ext uri="{FF2B5EF4-FFF2-40B4-BE49-F238E27FC236}">
                    <a16:creationId xmlns:a16="http://schemas.microsoft.com/office/drawing/2014/main" id="{CAE172CD-3E53-35BA-20AE-E8C0F1EE2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902" y="2036352"/>
                <a:ext cx="2195667" cy="3543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tangolo 22">
            <a:extLst>
              <a:ext uri="{FF2B5EF4-FFF2-40B4-BE49-F238E27FC236}">
                <a16:creationId xmlns:a16="http://schemas.microsoft.com/office/drawing/2014/main" id="{DC064DD7-DB90-A07E-D397-178E65711626}"/>
              </a:ext>
            </a:extLst>
          </p:cNvPr>
          <p:cNvSpPr/>
          <p:nvPr/>
        </p:nvSpPr>
        <p:spPr>
          <a:xfrm>
            <a:off x="8206163" y="1552098"/>
            <a:ext cx="3807217" cy="1925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ttangolo 20">
            <a:extLst>
              <a:ext uri="{FF2B5EF4-FFF2-40B4-BE49-F238E27FC236}">
                <a16:creationId xmlns:a16="http://schemas.microsoft.com/office/drawing/2014/main" id="{A619D58F-E31C-E944-EEAE-877923A1434E}"/>
              </a:ext>
            </a:extLst>
          </p:cNvPr>
          <p:cNvSpPr/>
          <p:nvPr/>
        </p:nvSpPr>
        <p:spPr>
          <a:xfrm>
            <a:off x="8779373" y="2466743"/>
            <a:ext cx="464147" cy="35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</a:t>
            </a:r>
            <a:endParaRPr lang="en-GB" dirty="0"/>
          </a:p>
        </p:txBody>
      </p:sp>
      <p:sp>
        <p:nvSpPr>
          <p:cNvPr id="41" name="CasellaDiTesto 23">
            <a:extLst>
              <a:ext uri="{FF2B5EF4-FFF2-40B4-BE49-F238E27FC236}">
                <a16:creationId xmlns:a16="http://schemas.microsoft.com/office/drawing/2014/main" id="{3A5D30A0-68D7-1BF0-9D22-BC7B0469354A}"/>
              </a:ext>
            </a:extLst>
          </p:cNvPr>
          <p:cNvSpPr txBox="1"/>
          <p:nvPr/>
        </p:nvSpPr>
        <p:spPr>
          <a:xfrm>
            <a:off x="8293094" y="1596131"/>
            <a:ext cx="366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PUBLIC BULLETIN BOARD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">
                <a:extLst>
                  <a:ext uri="{FF2B5EF4-FFF2-40B4-BE49-F238E27FC236}">
                    <a16:creationId xmlns:a16="http://schemas.microsoft.com/office/drawing/2014/main" id="{6ADB2D32-EE72-CF50-B097-61A586B3944F}"/>
                  </a:ext>
                </a:extLst>
              </p:cNvPr>
              <p:cNvSpPr/>
              <p:nvPr/>
            </p:nvSpPr>
            <p:spPr>
              <a:xfrm>
                <a:off x="9299819" y="2466743"/>
                <a:ext cx="2195667" cy="35438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/>
                  <a:t>(</a:t>
                </a:r>
                <a:r>
                  <a:rPr lang="en-GB" sz="1100" dirty="0">
                    <a:solidFill>
                      <a:srgbClr val="FF0000"/>
                    </a:solidFill>
                  </a:rPr>
                  <a:t>2</a:t>
                </a:r>
                <a:r>
                  <a:rPr lang="en-GB" sz="1100" dirty="0"/>
                  <a:t>,4)</a:t>
                </a:r>
                <a:r>
                  <a:rPr lang="it-IT" sz="1100" dirty="0"/>
                  <a:t>-</a:t>
                </a:r>
                <a14:m>
                  <m:oMath xmlns:m="http://schemas.openxmlformats.org/officeDocument/2006/math"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100" dirty="0"/>
                  <a:t>, Ring: {</a:t>
                </a:r>
                <a14:m>
                  <m:oMath xmlns:m="http://schemas.openxmlformats.org/officeDocument/2006/math"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1100" dirty="0"/>
                  <a:t>,</a:t>
                </a:r>
                <a:r>
                  <a:rPr lang="it-IT" sz="1100" b="0" dirty="0"/>
                  <a:t> </a:t>
                </a:r>
                <a14:m>
                  <m:oMath xmlns:m="http://schemas.openxmlformats.org/officeDocument/2006/math"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1100" b="0" dirty="0"/>
                  <a:t>, </a:t>
                </a:r>
                <a14:m>
                  <m:oMath xmlns:m="http://schemas.openxmlformats.org/officeDocument/2006/math"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1100" dirty="0"/>
                  <a:t>,</a:t>
                </a:r>
                <a:r>
                  <a:rPr lang="it-IT" sz="1100" b="0" dirty="0"/>
                  <a:t> </a:t>
                </a:r>
                <a14:m>
                  <m:oMath xmlns:m="http://schemas.openxmlformats.org/officeDocument/2006/math"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1100" dirty="0"/>
                  <a:t>}</a:t>
                </a:r>
              </a:p>
            </p:txBody>
          </p:sp>
        </mc:Choice>
        <mc:Fallback xmlns="">
          <p:sp>
            <p:nvSpPr>
              <p:cNvPr id="42" name="Rettangolo 4">
                <a:extLst>
                  <a:ext uri="{FF2B5EF4-FFF2-40B4-BE49-F238E27FC236}">
                    <a16:creationId xmlns:a16="http://schemas.microsoft.com/office/drawing/2014/main" id="{6ADB2D32-EE72-CF50-B097-61A586B39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819" y="2466743"/>
                <a:ext cx="2195667" cy="354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tangolo 20">
            <a:extLst>
              <a:ext uri="{FF2B5EF4-FFF2-40B4-BE49-F238E27FC236}">
                <a16:creationId xmlns:a16="http://schemas.microsoft.com/office/drawing/2014/main" id="{02ED3322-A955-FEC5-748C-B81D8691C66C}"/>
              </a:ext>
            </a:extLst>
          </p:cNvPr>
          <p:cNvSpPr/>
          <p:nvPr/>
        </p:nvSpPr>
        <p:spPr>
          <a:xfrm>
            <a:off x="8779373" y="2034555"/>
            <a:ext cx="464147" cy="35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21">
                <a:extLst>
                  <a:ext uri="{FF2B5EF4-FFF2-40B4-BE49-F238E27FC236}">
                    <a16:creationId xmlns:a16="http://schemas.microsoft.com/office/drawing/2014/main" id="{EFD258C0-4B0D-F8DF-ECF0-F9BCCA938816}"/>
                  </a:ext>
                </a:extLst>
              </p:cNvPr>
              <p:cNvSpPr/>
              <p:nvPr/>
            </p:nvSpPr>
            <p:spPr>
              <a:xfrm>
                <a:off x="9299819" y="2036352"/>
                <a:ext cx="2195667" cy="35438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(</a:t>
                </a:r>
                <a:r>
                  <a:rPr lang="en-GB" sz="1200" dirty="0">
                    <a:solidFill>
                      <a:srgbClr val="FF0000"/>
                    </a:solidFill>
                  </a:rPr>
                  <a:t>1</a:t>
                </a:r>
                <a:r>
                  <a:rPr lang="en-GB" sz="1200" dirty="0"/>
                  <a:t>,3)-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200" dirty="0"/>
                  <a:t>, Ring: {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1200" dirty="0"/>
                  <a:t>,</a:t>
                </a:r>
                <a:r>
                  <a:rPr lang="it-IT" sz="1200" b="0" dirty="0"/>
                  <a:t>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1200" b="0" dirty="0"/>
                  <a:t>,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1200" dirty="0"/>
                  <a:t>}</a:t>
                </a:r>
              </a:p>
            </p:txBody>
          </p:sp>
        </mc:Choice>
        <mc:Fallback xmlns="">
          <p:sp>
            <p:nvSpPr>
              <p:cNvPr id="44" name="Rettangolo 21">
                <a:extLst>
                  <a:ext uri="{FF2B5EF4-FFF2-40B4-BE49-F238E27FC236}">
                    <a16:creationId xmlns:a16="http://schemas.microsoft.com/office/drawing/2014/main" id="{EFD258C0-4B0D-F8DF-ECF0-F9BCCA938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819" y="2036352"/>
                <a:ext cx="2195667" cy="3543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tangolo 20">
            <a:extLst>
              <a:ext uri="{FF2B5EF4-FFF2-40B4-BE49-F238E27FC236}">
                <a16:creationId xmlns:a16="http://schemas.microsoft.com/office/drawing/2014/main" id="{D13DEDFF-A495-3246-823C-FAE6B0008902}"/>
              </a:ext>
            </a:extLst>
          </p:cNvPr>
          <p:cNvSpPr/>
          <p:nvPr/>
        </p:nvSpPr>
        <p:spPr>
          <a:xfrm>
            <a:off x="8480744" y="2860121"/>
            <a:ext cx="542122" cy="5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">
                <a:extLst>
                  <a:ext uri="{FF2B5EF4-FFF2-40B4-BE49-F238E27FC236}">
                    <a16:creationId xmlns:a16="http://schemas.microsoft.com/office/drawing/2014/main" id="{B1C19D62-98ED-E641-D99B-3C3A98BCBFBF}"/>
                  </a:ext>
                </a:extLst>
              </p:cNvPr>
              <p:cNvSpPr/>
              <p:nvPr/>
            </p:nvSpPr>
            <p:spPr>
              <a:xfrm>
                <a:off x="9205538" y="2860121"/>
                <a:ext cx="2564528" cy="5560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3</a:t>
                </a:r>
                <a:r>
                  <a:rPr lang="en-GB" dirty="0"/>
                  <a:t>,4)</a:t>
                </a:r>
                <a:r>
                  <a:rPr lang="it-IT" dirty="0"/>
                  <a:t>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Ring: {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b="0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}</a:t>
                </a:r>
              </a:p>
            </p:txBody>
          </p:sp>
        </mc:Choice>
        <mc:Fallback xmlns="">
          <p:sp>
            <p:nvSpPr>
              <p:cNvPr id="46" name="Rettangolo 4">
                <a:extLst>
                  <a:ext uri="{FF2B5EF4-FFF2-40B4-BE49-F238E27FC236}">
                    <a16:creationId xmlns:a16="http://schemas.microsoft.com/office/drawing/2014/main" id="{B1C19D62-98ED-E641-D99B-3C3A98BCB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38" y="2860121"/>
                <a:ext cx="2564528" cy="556034"/>
              </a:xfrm>
              <a:prstGeom prst="rect">
                <a:avLst/>
              </a:prstGeom>
              <a:blipFill>
                <a:blip r:embed="rId14"/>
                <a:stretch>
                  <a:fillRect t="-10870" r="-98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8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21" grpId="0"/>
      <p:bldP spid="22" grpId="0"/>
      <p:bldP spid="35" grpId="0" animBg="1"/>
      <p:bldP spid="7" grpId="0" animBg="1"/>
      <p:bldP spid="13" grpId="0" animBg="1"/>
      <p:bldP spid="14" grpId="0" animBg="1"/>
      <p:bldP spid="27" grpId="0"/>
      <p:bldP spid="28" grpId="0" animBg="1"/>
      <p:bldP spid="29" grpId="0" animBg="1"/>
      <p:bldP spid="30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EB4100-2F30-5A7A-59AE-E3AF66C4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ETRS vs Prior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DA8420E9-874B-C422-D304-FBC0BE2A7B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7681834"/>
                  </p:ext>
                </p:extLst>
              </p:nvPr>
            </p:nvGraphicFramePr>
            <p:xfrm>
              <a:off x="712922" y="2068528"/>
              <a:ext cx="10640877" cy="310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6466">
                      <a:extLst>
                        <a:ext uri="{9D8B030D-6E8A-4147-A177-3AD203B41FA5}">
                          <a16:colId xmlns:a16="http://schemas.microsoft.com/office/drawing/2014/main" val="3342563384"/>
                        </a:ext>
                      </a:extLst>
                    </a:gridCol>
                    <a:gridCol w="1159919">
                      <a:extLst>
                        <a:ext uri="{9D8B030D-6E8A-4147-A177-3AD203B41FA5}">
                          <a16:colId xmlns:a16="http://schemas.microsoft.com/office/drawing/2014/main" val="2406329449"/>
                        </a:ext>
                      </a:extLst>
                    </a:gridCol>
                    <a:gridCol w="1041131">
                      <a:extLst>
                        <a:ext uri="{9D8B030D-6E8A-4147-A177-3AD203B41FA5}">
                          <a16:colId xmlns:a16="http://schemas.microsoft.com/office/drawing/2014/main" val="4169190247"/>
                        </a:ext>
                      </a:extLst>
                    </a:gridCol>
                    <a:gridCol w="1267806">
                      <a:extLst>
                        <a:ext uri="{9D8B030D-6E8A-4147-A177-3AD203B41FA5}">
                          <a16:colId xmlns:a16="http://schemas.microsoft.com/office/drawing/2014/main" val="1868497723"/>
                        </a:ext>
                      </a:extLst>
                    </a:gridCol>
                    <a:gridCol w="1197371">
                      <a:extLst>
                        <a:ext uri="{9D8B030D-6E8A-4147-A177-3AD203B41FA5}">
                          <a16:colId xmlns:a16="http://schemas.microsoft.com/office/drawing/2014/main" val="1209415682"/>
                        </a:ext>
                      </a:extLst>
                    </a:gridCol>
                    <a:gridCol w="1126938">
                      <a:extLst>
                        <a:ext uri="{9D8B030D-6E8A-4147-A177-3AD203B41FA5}">
                          <a16:colId xmlns:a16="http://schemas.microsoft.com/office/drawing/2014/main" val="2787815782"/>
                        </a:ext>
                      </a:extLst>
                    </a:gridCol>
                    <a:gridCol w="2661246">
                      <a:extLst>
                        <a:ext uri="{9D8B030D-6E8A-4147-A177-3AD203B41FA5}">
                          <a16:colId xmlns:a16="http://schemas.microsoft.com/office/drawing/2014/main" val="1815822391"/>
                        </a:ext>
                      </a:extLst>
                    </a:gridCol>
                  </a:tblGrid>
                  <a:tr h="620231"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Time Complexity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6382091"/>
                      </a:ext>
                    </a:extLst>
                  </a:tr>
                  <a:tr h="620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Construction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Size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Sign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Join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Extend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Verify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Strong Anonymity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416209"/>
                      </a:ext>
                    </a:extLst>
                  </a:tr>
                  <a:tr h="620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OURS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YES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837164"/>
                      </a:ext>
                    </a:extLst>
                  </a:tr>
                  <a:tr h="620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[PKC 22] Weak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08823681"/>
                      </a:ext>
                    </a:extLst>
                  </a:tr>
                  <a:tr h="620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[PKC 22] Strong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DA8420E9-874B-C422-D304-FBC0BE2A7B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7681834"/>
                  </p:ext>
                </p:extLst>
              </p:nvPr>
            </p:nvGraphicFramePr>
            <p:xfrm>
              <a:off x="712922" y="2068528"/>
              <a:ext cx="10640877" cy="310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6466">
                      <a:extLst>
                        <a:ext uri="{9D8B030D-6E8A-4147-A177-3AD203B41FA5}">
                          <a16:colId xmlns:a16="http://schemas.microsoft.com/office/drawing/2014/main" val="3342563384"/>
                        </a:ext>
                      </a:extLst>
                    </a:gridCol>
                    <a:gridCol w="1159919">
                      <a:extLst>
                        <a:ext uri="{9D8B030D-6E8A-4147-A177-3AD203B41FA5}">
                          <a16:colId xmlns:a16="http://schemas.microsoft.com/office/drawing/2014/main" val="2406329449"/>
                        </a:ext>
                      </a:extLst>
                    </a:gridCol>
                    <a:gridCol w="1041131">
                      <a:extLst>
                        <a:ext uri="{9D8B030D-6E8A-4147-A177-3AD203B41FA5}">
                          <a16:colId xmlns:a16="http://schemas.microsoft.com/office/drawing/2014/main" val="4169190247"/>
                        </a:ext>
                      </a:extLst>
                    </a:gridCol>
                    <a:gridCol w="1267806">
                      <a:extLst>
                        <a:ext uri="{9D8B030D-6E8A-4147-A177-3AD203B41FA5}">
                          <a16:colId xmlns:a16="http://schemas.microsoft.com/office/drawing/2014/main" val="1868497723"/>
                        </a:ext>
                      </a:extLst>
                    </a:gridCol>
                    <a:gridCol w="1197371">
                      <a:extLst>
                        <a:ext uri="{9D8B030D-6E8A-4147-A177-3AD203B41FA5}">
                          <a16:colId xmlns:a16="http://schemas.microsoft.com/office/drawing/2014/main" val="1209415682"/>
                        </a:ext>
                      </a:extLst>
                    </a:gridCol>
                    <a:gridCol w="1126938">
                      <a:extLst>
                        <a:ext uri="{9D8B030D-6E8A-4147-A177-3AD203B41FA5}">
                          <a16:colId xmlns:a16="http://schemas.microsoft.com/office/drawing/2014/main" val="2787815782"/>
                        </a:ext>
                      </a:extLst>
                    </a:gridCol>
                    <a:gridCol w="2661246">
                      <a:extLst>
                        <a:ext uri="{9D8B030D-6E8A-4147-A177-3AD203B41FA5}">
                          <a16:colId xmlns:a16="http://schemas.microsoft.com/office/drawing/2014/main" val="1815822391"/>
                        </a:ext>
                      </a:extLst>
                    </a:gridCol>
                  </a:tblGrid>
                  <a:tr h="620231"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Time Complexity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6382091"/>
                      </a:ext>
                    </a:extLst>
                  </a:tr>
                  <a:tr h="620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Construction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Size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Sign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Join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Extend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Verify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Strong Anonymity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416209"/>
                      </a:ext>
                    </a:extLst>
                  </a:tr>
                  <a:tr h="620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OURS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8043" t="-196000" r="-627174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3171" t="-196000" r="-603659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0505" t="-196000" r="-4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69474" t="-196000" r="-316842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14773" t="-196000" r="-242045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YES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837164"/>
                      </a:ext>
                    </a:extLst>
                  </a:tr>
                  <a:tr h="620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[PKC 22] Weak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8043" t="-302041" r="-627174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3171" t="-302041" r="-603659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0505" t="-302041" r="-400000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69474" t="-302041" r="-316842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14773" t="-302041" r="-242045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08823681"/>
                      </a:ext>
                    </a:extLst>
                  </a:tr>
                  <a:tr h="620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[PKC 22] Strong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8043" t="-402041" r="-627174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3171" t="-402041" r="-603659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0505" t="-402041" r="-400000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69474" t="-402041" r="-316842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14773" t="-402041" r="-242045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72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20D256-AD87-2850-E0AE-EC331FE20A86}"/>
                  </a:ext>
                </a:extLst>
              </p:cNvPr>
              <p:cNvSpPr txBox="1"/>
              <p:nvPr/>
            </p:nvSpPr>
            <p:spPr>
              <a:xfrm>
                <a:off x="712922" y="5547524"/>
                <a:ext cx="8431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is a fixed upper bound on the size of the ring. Usually,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20D256-AD87-2850-E0AE-EC331FE20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22" y="5547524"/>
                <a:ext cx="8431077" cy="461665"/>
              </a:xfrm>
              <a:prstGeom prst="rect">
                <a:avLst/>
              </a:prstGeom>
              <a:blipFill>
                <a:blip r:embed="rId4"/>
                <a:stretch>
                  <a:fillRect l="-151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92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666D0E85-601B-EB39-3276-5DBCD3A034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NIWI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666D0E85-601B-EB39-3276-5DBCD3A034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Pinocchio (personaggio) | Disney Wiki | Fandom">
            <a:extLst>
              <a:ext uri="{FF2B5EF4-FFF2-40B4-BE49-F238E27FC236}">
                <a16:creationId xmlns:a16="http://schemas.microsoft.com/office/drawing/2014/main" id="{7F85AC21-8198-0A37-E43E-B505FB03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94" y="3311185"/>
            <a:ext cx="1341437" cy="22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eppetto | Disney Wiki | Fandom">
            <a:extLst>
              <a:ext uri="{FF2B5EF4-FFF2-40B4-BE49-F238E27FC236}">
                <a16:creationId xmlns:a16="http://schemas.microsoft.com/office/drawing/2014/main" id="{4CA7C2C1-E2EF-DA64-665E-E1845568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5985" y="3321666"/>
            <a:ext cx="1680377" cy="22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3FE0D6C-E096-3E3A-F547-1BAA94F6048D}"/>
              </a:ext>
            </a:extLst>
          </p:cNvPr>
          <p:cNvCxnSpPr>
            <a:cxnSpLocks/>
          </p:cNvCxnSpPr>
          <p:nvPr/>
        </p:nvCxnSpPr>
        <p:spPr>
          <a:xfrm>
            <a:off x="5003597" y="4467378"/>
            <a:ext cx="2160000" cy="0"/>
          </a:xfrm>
          <a:prstGeom prst="straightConnector1">
            <a:avLst/>
          </a:prstGeom>
          <a:ln w="952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8AD9BD47-3A66-518C-7BF8-05F3E039F04A}"/>
                  </a:ext>
                </a:extLst>
              </p:cNvPr>
              <p:cNvSpPr/>
              <p:nvPr/>
            </p:nvSpPr>
            <p:spPr>
              <a:xfrm>
                <a:off x="2204826" y="3213130"/>
                <a:ext cx="1382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8AD9BD47-3A66-518C-7BF8-05F3E039F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26" y="3213130"/>
                <a:ext cx="1382301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827B2D5-73B2-FECC-936A-F0A5F81BAB67}"/>
                  </a:ext>
                </a:extLst>
              </p:cNvPr>
              <p:cNvSpPr/>
              <p:nvPr/>
            </p:nvSpPr>
            <p:spPr>
              <a:xfrm>
                <a:off x="1627027" y="4844536"/>
                <a:ext cx="24678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∀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827B2D5-73B2-FECC-936A-F0A5F81BA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27" y="4844536"/>
                <a:ext cx="2467855" cy="830997"/>
              </a:xfrm>
              <a:prstGeom prst="rect">
                <a:avLst/>
              </a:prstGeom>
              <a:blipFill>
                <a:blip r:embed="rId7"/>
                <a:stretch>
                  <a:fillRect r="-513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AB70C157-A896-0DA9-9F76-F8B584EBA2E7}"/>
                  </a:ext>
                </a:extLst>
              </p:cNvPr>
              <p:cNvSpPr/>
              <p:nvPr/>
            </p:nvSpPr>
            <p:spPr>
              <a:xfrm>
                <a:off x="8811025" y="3213130"/>
                <a:ext cx="1382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AB70C157-A896-0DA9-9F76-F8B584EBA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025" y="3213130"/>
                <a:ext cx="138230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D48706-0656-3F25-4E5B-F75A055B7904}"/>
              </a:ext>
            </a:extLst>
          </p:cNvPr>
          <p:cNvSpPr txBox="1"/>
          <p:nvPr/>
        </p:nvSpPr>
        <p:spPr>
          <a:xfrm>
            <a:off x="4184042" y="2933352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Prover</a:t>
            </a:r>
            <a:endParaRPr lang="en-GB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4CC57D-CAE2-3421-DFE8-4BC50F3057D9}"/>
              </a:ext>
            </a:extLst>
          </p:cNvPr>
          <p:cNvSpPr txBox="1"/>
          <p:nvPr/>
        </p:nvSpPr>
        <p:spPr>
          <a:xfrm>
            <a:off x="7176860" y="2923781"/>
            <a:ext cx="123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92DA71EA-03E2-F3FB-695F-B6C3F78911A0}"/>
                  </a:ext>
                </a:extLst>
              </p:cNvPr>
              <p:cNvSpPr/>
              <p:nvPr/>
            </p:nvSpPr>
            <p:spPr>
              <a:xfrm>
                <a:off x="1728129" y="4422357"/>
                <a:ext cx="22776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92DA71EA-03E2-F3FB-695F-B6C3F7891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29" y="4422357"/>
                <a:ext cx="227761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AF749AAE-D6C4-BC95-7B4F-A1170CF0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766" y="1241774"/>
            <a:ext cx="1533525" cy="24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ECB9C8E-302C-C6B1-AD0C-D4525BBE48BD}"/>
                  </a:ext>
                </a:extLst>
              </p:cNvPr>
              <p:cNvSpPr txBox="1"/>
              <p:nvPr/>
            </p:nvSpPr>
            <p:spPr>
              <a:xfrm>
                <a:off x="6078834" y="1901305"/>
                <a:ext cx="7235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𝐶𝑅𝑆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ECB9C8E-302C-C6B1-AD0C-D4525BBE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834" y="1901305"/>
                <a:ext cx="723531" cy="430887"/>
              </a:xfrm>
              <a:prstGeom prst="rect">
                <a:avLst/>
              </a:prstGeom>
              <a:blipFill>
                <a:blip r:embed="rId11"/>
                <a:stretch>
                  <a:fillRect l="-10345" r="-1034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83789B9-CB58-DA22-00C3-E70DD792AABD}"/>
              </a:ext>
            </a:extLst>
          </p:cNvPr>
          <p:cNvCxnSpPr>
            <a:cxnSpLocks/>
            <a:stCxn id="3074" idx="1"/>
            <a:endCxn id="16" idx="3"/>
          </p:cNvCxnSpPr>
          <p:nvPr/>
        </p:nvCxnSpPr>
        <p:spPr>
          <a:xfrm flipH="1" flipV="1">
            <a:off x="6802365" y="2116749"/>
            <a:ext cx="3560401" cy="329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D08A494-86DC-AF70-0D0E-9E668B849875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>
            <a:off x="6440600" y="2332192"/>
            <a:ext cx="1354011" cy="59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5C54CDB8-FAD6-1365-AC58-01558E062B33}"/>
              </a:ext>
            </a:extLst>
          </p:cNvPr>
          <p:cNvCxnSpPr>
            <a:cxnSpLocks/>
            <a:stCxn id="16" idx="2"/>
            <a:endCxn id="11" idx="0"/>
          </p:cNvCxnSpPr>
          <p:nvPr/>
        </p:nvCxnSpPr>
        <p:spPr>
          <a:xfrm flipH="1">
            <a:off x="4769830" y="2332192"/>
            <a:ext cx="1670770" cy="60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FA7D6BB-7530-9A7D-0A45-F296A2151400}"/>
              </a:ext>
            </a:extLst>
          </p:cNvPr>
          <p:cNvSpPr txBox="1"/>
          <p:nvPr/>
        </p:nvSpPr>
        <p:spPr>
          <a:xfrm>
            <a:off x="8716362" y="4771611"/>
            <a:ext cx="277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Outputs</a:t>
            </a:r>
            <a:r>
              <a:rPr lang="it-IT" sz="2400" dirty="0"/>
              <a:t>:</a:t>
            </a:r>
          </a:p>
          <a:p>
            <a:r>
              <a:rPr lang="it-IT" sz="2400" dirty="0"/>
              <a:t>ACCEPT/REJECT 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44073C7-BB57-9D73-88D6-323811062BAF}"/>
              </a:ext>
            </a:extLst>
          </p:cNvPr>
          <p:cNvSpPr txBox="1"/>
          <p:nvPr/>
        </p:nvSpPr>
        <p:spPr>
          <a:xfrm>
            <a:off x="5643562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F67FA4C-E808-96B5-31FA-64EE13870845}"/>
              </a:ext>
            </a:extLst>
          </p:cNvPr>
          <p:cNvSpPr txBox="1"/>
          <p:nvPr/>
        </p:nvSpPr>
        <p:spPr>
          <a:xfrm>
            <a:off x="1191355" y="5854453"/>
            <a:ext cx="993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Witness Indistinguishability</a:t>
            </a:r>
            <a:r>
              <a:rPr lang="en-GB" sz="2400" dirty="0"/>
              <a:t>: the Verifier cannot understand which witnesses were used by the Prover, even if the Verifier has the witnesses.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4743A419-E0B7-B775-EC48-433BAF2C690A}"/>
                  </a:ext>
                </a:extLst>
              </p:cNvPr>
              <p:cNvSpPr txBox="1"/>
              <p:nvPr/>
            </p:nvSpPr>
            <p:spPr>
              <a:xfrm>
                <a:off x="5291820" y="3973741"/>
                <a:ext cx="1446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4743A419-E0B7-B775-EC48-433BAF2C6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20" y="3973741"/>
                <a:ext cx="144674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9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40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C8EBE-DF2F-F59F-3286-70F064A9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“Simple” Extendable NIWI to ETRS</a:t>
            </a:r>
          </a:p>
        </p:txBody>
      </p:sp>
      <p:pic>
        <p:nvPicPr>
          <p:cNvPr id="4" name="Picture 2" descr="Pinocchio (personaggio) | Disney Wiki | Fandom">
            <a:extLst>
              <a:ext uri="{FF2B5EF4-FFF2-40B4-BE49-F238E27FC236}">
                <a16:creationId xmlns:a16="http://schemas.microsoft.com/office/drawing/2014/main" id="{FF7F5D26-FEAD-A0E1-1A3F-165DBDD6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7835"/>
            <a:ext cx="1039212" cy="17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6C05FB-8F9F-F3CA-508D-70DFFD2EB9C3}"/>
              </a:ext>
            </a:extLst>
          </p:cNvPr>
          <p:cNvSpPr txBox="1"/>
          <p:nvPr/>
        </p:nvSpPr>
        <p:spPr>
          <a:xfrm>
            <a:off x="1140804" y="1459855"/>
            <a:ext cx="48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</a:t>
            </a:r>
            <a:r>
              <a:rPr lang="en-GB" sz="2400" b="1" baseline="-25000" dirty="0"/>
              <a:t>1</a:t>
            </a:r>
            <a:endParaRPr lang="en-GB" b="1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626A9F7-5D19-670B-403B-548AAA2C2113}"/>
              </a:ext>
            </a:extLst>
          </p:cNvPr>
          <p:cNvCxnSpPr>
            <a:stCxn id="4" idx="3"/>
          </p:cNvCxnSpPr>
          <p:nvPr/>
        </p:nvCxnSpPr>
        <p:spPr>
          <a:xfrm flipV="1">
            <a:off x="1877412" y="2761733"/>
            <a:ext cx="887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49264BA-A27A-CE42-D909-862BC040EEC2}"/>
                  </a:ext>
                </a:extLst>
              </p:cNvPr>
              <p:cNvSpPr txBox="1"/>
              <p:nvPr/>
            </p:nvSpPr>
            <p:spPr>
              <a:xfrm>
                <a:off x="1779596" y="2133959"/>
                <a:ext cx="1241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    (1,n</a:t>
                </a:r>
                <a:r>
                  <a:rPr lang="en-GB" baseline="-25000" dirty="0"/>
                  <a:t>1</a:t>
                </a:r>
                <a:r>
                  <a:rPr lang="en-GB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49264BA-A27A-CE42-D909-862BC040E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96" y="2133959"/>
                <a:ext cx="1241906" cy="646331"/>
              </a:xfrm>
              <a:prstGeom prst="rect">
                <a:avLst/>
              </a:prstGeom>
              <a:blipFill>
                <a:blip r:embed="rId3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Pinocchio (personaggio) | Disney Wiki | Fandom">
            <a:extLst>
              <a:ext uri="{FF2B5EF4-FFF2-40B4-BE49-F238E27FC236}">
                <a16:creationId xmlns:a16="http://schemas.microsoft.com/office/drawing/2014/main" id="{0CDB8E8A-227F-C12C-3FF8-9A853775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24" y="1921520"/>
            <a:ext cx="1039212" cy="17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BC1958-2379-7951-CE43-25FBDDA9D3EF}"/>
              </a:ext>
            </a:extLst>
          </p:cNvPr>
          <p:cNvSpPr txBox="1"/>
          <p:nvPr/>
        </p:nvSpPr>
        <p:spPr>
          <a:xfrm>
            <a:off x="3336217" y="1467275"/>
            <a:ext cx="48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</a:t>
            </a:r>
            <a:r>
              <a:rPr lang="en-GB" sz="2400" b="1" baseline="-25000" dirty="0"/>
              <a:t>2</a:t>
            </a:r>
            <a:endParaRPr lang="en-GB" b="1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50B11B8-406F-EEB1-61F6-0BCA62A64F7D}"/>
              </a:ext>
            </a:extLst>
          </p:cNvPr>
          <p:cNvCxnSpPr>
            <a:cxnSpLocks/>
          </p:cNvCxnSpPr>
          <p:nvPr/>
        </p:nvCxnSpPr>
        <p:spPr>
          <a:xfrm>
            <a:off x="4111303" y="2767734"/>
            <a:ext cx="1488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0FEE630-2791-218C-B06D-B7A69A9107CE}"/>
                  </a:ext>
                </a:extLst>
              </p:cNvPr>
              <p:cNvSpPr txBox="1"/>
              <p:nvPr/>
            </p:nvSpPr>
            <p:spPr>
              <a:xfrm>
                <a:off x="3926483" y="2089531"/>
                <a:ext cx="17560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    (2,n</a:t>
                </a:r>
                <a:r>
                  <a:rPr lang="en-GB" sz="2000" baseline="-25000" dirty="0"/>
                  <a:t>1 </a:t>
                </a:r>
                <a:r>
                  <a:rPr lang="en-GB" sz="2000" dirty="0"/>
                  <a:t>+ n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0FEE630-2791-218C-B06D-B7A69A91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83" y="2089531"/>
                <a:ext cx="1756097" cy="707886"/>
              </a:xfrm>
              <a:prstGeom prst="rect">
                <a:avLst/>
              </a:prstGeom>
              <a:blipFill>
                <a:blip r:embed="rId4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E53E456-0178-EB65-D7AF-F26F0477B2AC}"/>
              </a:ext>
            </a:extLst>
          </p:cNvPr>
          <p:cNvSpPr txBox="1"/>
          <p:nvPr/>
        </p:nvSpPr>
        <p:spPr>
          <a:xfrm>
            <a:off x="5867400" y="228882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…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CE65F7C-D890-2D6F-B6B4-731D7412000D}"/>
              </a:ext>
            </a:extLst>
          </p:cNvPr>
          <p:cNvCxnSpPr>
            <a:cxnSpLocks/>
          </p:cNvCxnSpPr>
          <p:nvPr/>
        </p:nvCxnSpPr>
        <p:spPr>
          <a:xfrm>
            <a:off x="7703397" y="2753506"/>
            <a:ext cx="1488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DCC1817-733D-2158-E62A-C7F0AF64F685}"/>
                  </a:ext>
                </a:extLst>
              </p:cNvPr>
              <p:cNvSpPr txBox="1"/>
              <p:nvPr/>
            </p:nvSpPr>
            <p:spPr>
              <a:xfrm>
                <a:off x="9080213" y="2363968"/>
                <a:ext cx="15894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(</a:t>
                </a:r>
                <a:r>
                  <a:rPr lang="en-GB" sz="2400" dirty="0" err="1"/>
                  <a:t>k,n</a:t>
                </a:r>
                <a:r>
                  <a:rPr lang="en-GB" sz="2400" dirty="0"/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DCC1817-733D-2158-E62A-C7F0AF64F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213" y="2363968"/>
                <a:ext cx="1589409" cy="830997"/>
              </a:xfrm>
              <a:prstGeom prst="rect">
                <a:avLst/>
              </a:prstGeom>
              <a:blipFill>
                <a:blip r:embed="rId5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4D863FC-3091-5333-F6F0-A1A35F264F2C}"/>
              </a:ext>
            </a:extLst>
          </p:cNvPr>
          <p:cNvSpPr txBox="1"/>
          <p:nvPr/>
        </p:nvSpPr>
        <p:spPr>
          <a:xfrm>
            <a:off x="903890" y="5281452"/>
            <a:ext cx="104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Hash(m)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A908FD-4273-027D-BF46-C9A522A5DB99}"/>
              </a:ext>
            </a:extLst>
          </p:cNvPr>
          <p:cNvCxnSpPr>
            <a:stCxn id="22" idx="3"/>
          </p:cNvCxnSpPr>
          <p:nvPr/>
        </p:nvCxnSpPr>
        <p:spPr>
          <a:xfrm>
            <a:off x="1945039" y="5466118"/>
            <a:ext cx="742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15">
                <a:extLst>
                  <a:ext uri="{FF2B5EF4-FFF2-40B4-BE49-F238E27FC236}">
                    <a16:creationId xmlns:a16="http://schemas.microsoft.com/office/drawing/2014/main" id="{5C5A5265-ED57-4432-6338-94A53D8B6C6E}"/>
                  </a:ext>
                </a:extLst>
              </p:cNvPr>
              <p:cNvSpPr txBox="1"/>
              <p:nvPr/>
            </p:nvSpPr>
            <p:spPr>
              <a:xfrm>
                <a:off x="2760593" y="5310932"/>
                <a:ext cx="5147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𝐶𝑅𝑆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CasellaDiTesto 15">
                <a:extLst>
                  <a:ext uri="{FF2B5EF4-FFF2-40B4-BE49-F238E27FC236}">
                    <a16:creationId xmlns:a16="http://schemas.microsoft.com/office/drawing/2014/main" id="{5C5A5265-ED57-4432-6338-94A53D8B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93" y="5310932"/>
                <a:ext cx="514756" cy="307777"/>
              </a:xfrm>
              <a:prstGeom prst="rect">
                <a:avLst/>
              </a:prstGeom>
              <a:blipFill>
                <a:blip r:embed="rId6"/>
                <a:stretch>
                  <a:fillRect l="-9756" r="-975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BB807E-4082-AACE-A025-DC3DE150EE43}"/>
                  </a:ext>
                </a:extLst>
              </p:cNvPr>
              <p:cNvSpPr txBox="1"/>
              <p:nvPr/>
            </p:nvSpPr>
            <p:spPr>
              <a:xfrm>
                <a:off x="903890" y="4752392"/>
                <a:ext cx="3575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BB807E-4082-AACE-A025-DC3DE150E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90" y="4752392"/>
                <a:ext cx="3575338" cy="276999"/>
              </a:xfrm>
              <a:prstGeom prst="rect">
                <a:avLst/>
              </a:prstGeom>
              <a:blipFill>
                <a:blip r:embed="rId7"/>
                <a:stretch>
                  <a:fillRect l="-3191" t="-27273" r="-3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97F3C39-40E3-B7BE-593F-905807CBA177}"/>
              </a:ext>
            </a:extLst>
          </p:cNvPr>
          <p:cNvSpPr txBox="1"/>
          <p:nvPr/>
        </p:nvSpPr>
        <p:spPr>
          <a:xfrm>
            <a:off x="941128" y="3909124"/>
            <a:ext cx="29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 get an ETRS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F2AA0D-CED2-244B-EBD2-736DE0AB2762}"/>
                  </a:ext>
                </a:extLst>
              </p:cNvPr>
              <p:cNvSpPr txBox="1"/>
              <p:nvPr/>
            </p:nvSpPr>
            <p:spPr>
              <a:xfrm>
                <a:off x="4616638" y="5310932"/>
                <a:ext cx="700293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𝐽𝑜𝑖𝑛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it-IT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it-IT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it-IT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𝐸𝑁𝐼𝑊𝐼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𝐽𝑜𝑖𝑛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𝐶𝑅𝑆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F2AA0D-CED2-244B-EBD2-736DE0AB2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638" y="5310932"/>
                <a:ext cx="7002935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345DE6-2DC3-28FF-CFCB-6EF500A03605}"/>
                  </a:ext>
                </a:extLst>
              </p:cNvPr>
              <p:cNvSpPr txBox="1"/>
              <p:nvPr/>
            </p:nvSpPr>
            <p:spPr>
              <a:xfrm>
                <a:off x="4616638" y="4302958"/>
                <a:ext cx="84618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𝐸𝑁𝐼𝑊𝐼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345DE6-2DC3-28FF-CFCB-6EF500A03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638" y="4302958"/>
                <a:ext cx="8461828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674028-8F81-85D3-DF03-EFBBADD8E35F}"/>
                  </a:ext>
                </a:extLst>
              </p:cNvPr>
              <p:cNvSpPr txBox="1"/>
              <p:nvPr/>
            </p:nvSpPr>
            <p:spPr>
              <a:xfrm>
                <a:off x="4616638" y="4831884"/>
                <a:ext cx="8331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𝐸𝑁𝐼𝑊𝐼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𝐶𝑅𝑆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674028-8F81-85D3-DF03-EFBBADD8E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638" y="4831884"/>
                <a:ext cx="83312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F06C27-BE4B-558D-4E19-0C30E6CB100B}"/>
                  </a:ext>
                </a:extLst>
              </p:cNvPr>
              <p:cNvSpPr txBox="1"/>
              <p:nvPr/>
            </p:nvSpPr>
            <p:spPr>
              <a:xfrm>
                <a:off x="4616638" y="5791011"/>
                <a:ext cx="8461828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𝑉𝑒𝑟𝑖𝑓𝑦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=2,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{</m:t>
                          </m:r>
                          <m:r>
                            <a:rPr lang="it-IT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it-IT" sz="16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it-IT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it-IT" sz="16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, </m:t>
                          </m:r>
                          <m:r>
                            <a:rPr lang="it-IT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it-IT" sz="16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it-IT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600" dirty="0"/>
                            <m:t>}</m:t>
                          </m:r>
                        </m:e>
                      </m:d>
                      <m:r>
                        <a:rPr lang="en-GB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𝐸𝑁𝐼𝑊𝐼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𝑉𝑒𝑟𝑖𝑓𝑦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F06C27-BE4B-558D-4E19-0C30E6CB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638" y="5791011"/>
                <a:ext cx="8461828" cy="493405"/>
              </a:xfrm>
              <a:prstGeom prst="rect">
                <a:avLst/>
              </a:prstGeom>
              <a:blipFill>
                <a:blip r:embed="rId11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Pinocchio (personaggio) | Disney Wiki | Fandom">
            <a:extLst>
              <a:ext uri="{FF2B5EF4-FFF2-40B4-BE49-F238E27FC236}">
                <a16:creationId xmlns:a16="http://schemas.microsoft.com/office/drawing/2014/main" id="{32118D54-D489-2C25-1025-871A6E5A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01" y="1874150"/>
            <a:ext cx="1039212" cy="17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18">
            <a:extLst>
              <a:ext uri="{FF2B5EF4-FFF2-40B4-BE49-F238E27FC236}">
                <a16:creationId xmlns:a16="http://schemas.microsoft.com/office/drawing/2014/main" id="{2C644178-23AF-64A2-CF3C-42C84158C601}"/>
              </a:ext>
            </a:extLst>
          </p:cNvPr>
          <p:cNvSpPr txBox="1"/>
          <p:nvPr/>
        </p:nvSpPr>
        <p:spPr>
          <a:xfrm>
            <a:off x="6857037" y="1445823"/>
            <a:ext cx="48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</a:t>
            </a:r>
            <a:r>
              <a:rPr lang="en-GB" sz="2400" b="1" baseline="-25000" dirty="0"/>
              <a:t>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1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1" grpId="0"/>
      <p:bldP spid="22" grpId="0"/>
      <p:bldP spid="26" grpId="0"/>
      <p:bldP spid="28" grpId="0"/>
      <p:bldP spid="29" grpId="0"/>
      <p:bldP spid="30" grpId="0"/>
      <p:bldP spid="16" grpId="0"/>
      <p:bldP spid="25" grpId="0"/>
      <p:bldP spid="27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8B36-5AEC-327C-C1DA-4C58B4FF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“Simple” Extendable NIWI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624016-705F-903B-2A4F-D5FFAD174BE3}"/>
                  </a:ext>
                </a:extLst>
              </p:cNvPr>
              <p:cNvSpPr/>
              <p:nvPr/>
            </p:nvSpPr>
            <p:spPr>
              <a:xfrm>
                <a:off x="1654628" y="2344057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624016-705F-903B-2A4F-D5FFAD174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28" y="2344057"/>
                <a:ext cx="624115" cy="333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D163BC-678B-D953-A1E0-4E3627F3FD67}"/>
                  </a:ext>
                </a:extLst>
              </p:cNvPr>
              <p:cNvSpPr/>
              <p:nvPr/>
            </p:nvSpPr>
            <p:spPr>
              <a:xfrm>
                <a:off x="2351314" y="2344057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D163BC-678B-D953-A1E0-4E3627F3F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4" y="2344057"/>
                <a:ext cx="624115" cy="333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A7A18D-39B7-BD9C-A83A-A182E0B19A76}"/>
                  </a:ext>
                </a:extLst>
              </p:cNvPr>
              <p:cNvSpPr/>
              <p:nvPr/>
            </p:nvSpPr>
            <p:spPr>
              <a:xfrm>
                <a:off x="3048000" y="2344057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A7A18D-39B7-BD9C-A83A-A182E0B19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44057"/>
                <a:ext cx="624115" cy="333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B10B62A-27A4-671B-B7E7-DC1E1FDF856D}"/>
              </a:ext>
            </a:extLst>
          </p:cNvPr>
          <p:cNvSpPr/>
          <p:nvPr/>
        </p:nvSpPr>
        <p:spPr>
          <a:xfrm>
            <a:off x="1433285" y="2104571"/>
            <a:ext cx="2442029" cy="808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F0D10E-BAD6-5B24-10C2-29F8F87B0DD3}"/>
                  </a:ext>
                </a:extLst>
              </p:cNvPr>
              <p:cNvSpPr txBox="1"/>
              <p:nvPr/>
            </p:nvSpPr>
            <p:spPr>
              <a:xfrm>
                <a:off x="1966686" y="1684752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F0D10E-BAD6-5B24-10C2-29F8F87B0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86" y="1684752"/>
                <a:ext cx="1357086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78B5EC-3D52-4C73-D791-D5BB272CB1BD}"/>
                  </a:ext>
                </a:extLst>
              </p:cNvPr>
              <p:cNvSpPr/>
              <p:nvPr/>
            </p:nvSpPr>
            <p:spPr>
              <a:xfrm>
                <a:off x="6647544" y="2336799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78B5EC-3D52-4C73-D791-D5BB272CB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544" y="2336799"/>
                <a:ext cx="624115" cy="333829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E8EE59-13CF-9977-33E8-90B7C6108891}"/>
                  </a:ext>
                </a:extLst>
              </p:cNvPr>
              <p:cNvSpPr/>
              <p:nvPr/>
            </p:nvSpPr>
            <p:spPr>
              <a:xfrm>
                <a:off x="7344230" y="2336799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E8EE59-13CF-9977-33E8-90B7C6108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230" y="2336799"/>
                <a:ext cx="624115" cy="333829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95A756-F65C-08E6-A42E-637E6C86410F}"/>
                  </a:ext>
                </a:extLst>
              </p:cNvPr>
              <p:cNvSpPr/>
              <p:nvPr/>
            </p:nvSpPr>
            <p:spPr>
              <a:xfrm>
                <a:off x="8040916" y="2336799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95A756-F65C-08E6-A42E-637E6C864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916" y="2336799"/>
                <a:ext cx="624115" cy="333829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5CFC0D1-1EBC-3C62-D8A5-CD4AFF3F937E}"/>
              </a:ext>
            </a:extLst>
          </p:cNvPr>
          <p:cNvSpPr/>
          <p:nvPr/>
        </p:nvSpPr>
        <p:spPr>
          <a:xfrm>
            <a:off x="6426201" y="2097313"/>
            <a:ext cx="2442029" cy="808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5591E-FE44-7969-4933-7C92CB701BE0}"/>
                  </a:ext>
                </a:extLst>
              </p:cNvPr>
              <p:cNvSpPr txBox="1"/>
              <p:nvPr/>
            </p:nvSpPr>
            <p:spPr>
              <a:xfrm>
                <a:off x="6959602" y="1677494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(2,3)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5591E-FE44-7969-4933-7C92CB701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2" y="1677494"/>
                <a:ext cx="1357086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2B90C1-54A7-5B4E-489E-BB74E96739D4}"/>
              </a:ext>
            </a:extLst>
          </p:cNvPr>
          <p:cNvCxnSpPr>
            <a:stCxn id="8" idx="3"/>
            <a:endCxn id="15" idx="1"/>
          </p:cNvCxnSpPr>
          <p:nvPr/>
        </p:nvCxnSpPr>
        <p:spPr>
          <a:xfrm flipV="1">
            <a:off x="3875314" y="2501547"/>
            <a:ext cx="2550887" cy="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626A97-863A-B44D-46AA-6F1F37E7C8B4}"/>
                  </a:ext>
                </a:extLst>
              </p:cNvPr>
              <p:cNvSpPr txBox="1"/>
              <p:nvPr/>
            </p:nvSpPr>
            <p:spPr>
              <a:xfrm>
                <a:off x="4009572" y="2129292"/>
                <a:ext cx="2213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Join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626A97-863A-B44D-46AA-6F1F37E7C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72" y="2129292"/>
                <a:ext cx="2213430" cy="369332"/>
              </a:xfrm>
              <a:prstGeom prst="rect">
                <a:avLst/>
              </a:prstGeom>
              <a:blipFill>
                <a:blip r:embed="rId11"/>
                <a:stretch>
                  <a:fillRect l="-227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AF472B-2DF4-8D7C-79FC-5FAC486C05C7}"/>
                  </a:ext>
                </a:extLst>
              </p:cNvPr>
              <p:cNvSpPr/>
              <p:nvPr/>
            </p:nvSpPr>
            <p:spPr>
              <a:xfrm>
                <a:off x="1654628" y="5066558"/>
                <a:ext cx="624115" cy="33382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AF472B-2DF4-8D7C-79FC-5FAC486C0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28" y="5066558"/>
                <a:ext cx="624115" cy="333829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1117640-E16E-5681-6708-067CC52DA56E}"/>
                  </a:ext>
                </a:extLst>
              </p:cNvPr>
              <p:cNvSpPr/>
              <p:nvPr/>
            </p:nvSpPr>
            <p:spPr>
              <a:xfrm>
                <a:off x="2351314" y="5066558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1117640-E16E-5681-6708-067CC52DA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4" y="5066558"/>
                <a:ext cx="624115" cy="333829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F133B3-B6A6-6736-BD12-7D141614F491}"/>
                  </a:ext>
                </a:extLst>
              </p:cNvPr>
              <p:cNvSpPr/>
              <p:nvPr/>
            </p:nvSpPr>
            <p:spPr>
              <a:xfrm>
                <a:off x="3048000" y="5066558"/>
                <a:ext cx="624115" cy="3338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F133B3-B6A6-6736-BD12-7D141614F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066558"/>
                <a:ext cx="624115" cy="333829"/>
              </a:xfrm>
              <a:prstGeom prst="rect">
                <a:avLst/>
              </a:prstGeom>
              <a:blipFill>
                <a:blip r:embed="rId1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5863BEA7-A3E5-2624-0755-8467D0206EDB}"/>
              </a:ext>
            </a:extLst>
          </p:cNvPr>
          <p:cNvSpPr/>
          <p:nvPr/>
        </p:nvSpPr>
        <p:spPr>
          <a:xfrm>
            <a:off x="1433285" y="4827072"/>
            <a:ext cx="2442029" cy="808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0DC250-A8E8-67B3-6346-7BE9DC235897}"/>
                  </a:ext>
                </a:extLst>
              </p:cNvPr>
              <p:cNvSpPr txBox="1"/>
              <p:nvPr/>
            </p:nvSpPr>
            <p:spPr>
              <a:xfrm>
                <a:off x="1966686" y="4407253"/>
                <a:ext cx="1357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/>
                  <a:t>: (1,3</a:t>
                </a:r>
                <a:r>
                  <a:rPr lang="en-US" dirty="0"/>
                  <a:t>)</a:t>
                </a:r>
                <a:endParaRPr lang="en-US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0DC250-A8E8-67B3-6346-7BE9DC235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86" y="4407253"/>
                <a:ext cx="1357086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820BB4-E09B-4737-772A-C578571E7697}"/>
                  </a:ext>
                </a:extLst>
              </p:cNvPr>
              <p:cNvSpPr txBox="1"/>
              <p:nvPr/>
            </p:nvSpPr>
            <p:spPr>
              <a:xfrm>
                <a:off x="2645229" y="3518174"/>
                <a:ext cx="2213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Join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820BB4-E09B-4737-772A-C578571E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29" y="3518174"/>
                <a:ext cx="2213430" cy="369332"/>
              </a:xfrm>
              <a:prstGeom prst="rect">
                <a:avLst/>
              </a:prstGeom>
              <a:blipFill>
                <a:blip r:embed="rId16"/>
                <a:stretch>
                  <a:fillRect l="-2286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69012A-3A05-97DF-BDE8-17DE81B5FB14}"/>
              </a:ext>
            </a:extLst>
          </p:cNvPr>
          <p:cNvCxnSpPr>
            <a:cxnSpLocks/>
            <a:stCxn id="8" idx="2"/>
            <a:endCxn id="34" idx="0"/>
          </p:cNvCxnSpPr>
          <p:nvPr/>
        </p:nvCxnSpPr>
        <p:spPr>
          <a:xfrm flipH="1">
            <a:off x="2645229" y="2913039"/>
            <a:ext cx="9071" cy="1494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19D4670-B82C-20FB-D6F6-D59F09FC3FC0}"/>
              </a:ext>
            </a:extLst>
          </p:cNvPr>
          <p:cNvSpPr txBox="1"/>
          <p:nvPr/>
        </p:nvSpPr>
        <p:spPr>
          <a:xfrm>
            <a:off x="4129315" y="4908140"/>
            <a:ext cx="293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Otherwise, </a:t>
            </a:r>
            <a:r>
              <a:rPr lang="en-US" dirty="0" err="1">
                <a:solidFill>
                  <a:srgbClr val="FF0000"/>
                </a:solidFill>
              </a:rPr>
              <a:t>PoK</a:t>
            </a:r>
            <a:r>
              <a:rPr lang="en-US" dirty="0">
                <a:solidFill>
                  <a:srgbClr val="FF0000"/>
                </a:solidFill>
              </a:rPr>
              <a:t> would be violated!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7C1E3B-CF8F-8B47-B818-A49AA7798BC5}"/>
              </a:ext>
            </a:extLst>
          </p:cNvPr>
          <p:cNvSpPr/>
          <p:nvPr/>
        </p:nvSpPr>
        <p:spPr>
          <a:xfrm>
            <a:off x="965200" y="1516743"/>
            <a:ext cx="8411029" cy="4731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126A49-374E-5032-CC9E-B60866558821}"/>
              </a:ext>
            </a:extLst>
          </p:cNvPr>
          <p:cNvSpPr txBox="1"/>
          <p:nvPr/>
        </p:nvSpPr>
        <p:spPr>
          <a:xfrm>
            <a:off x="9662888" y="3429000"/>
            <a:ext cx="2002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This is an algorithm to distinguish proofs done with different witnesses!</a:t>
            </a:r>
          </a:p>
        </p:txBody>
      </p:sp>
    </p:spTree>
    <p:extLst>
      <p:ext uri="{BB962C8B-B14F-4D97-AF65-F5344CB8AC3E}">
        <p14:creationId xmlns:p14="http://schemas.microsoft.com/office/powerpoint/2010/main" val="42780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20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42" grpId="0"/>
      <p:bldP spid="43" grpId="0" animBg="1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2331</Words>
  <Application>Microsoft Macintosh PowerPoint</Application>
  <PresentationFormat>Widescreen</PresentationFormat>
  <Paragraphs>507</Paragraphs>
  <Slides>23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 Light</vt:lpstr>
      <vt:lpstr>Arial</vt:lpstr>
      <vt:lpstr>Calibri</vt:lpstr>
      <vt:lpstr>Cambria Math</vt:lpstr>
      <vt:lpstr>Office Theme</vt:lpstr>
      <vt:lpstr>Extendable Threshold Ring Signatures with Enhanced Anonymity</vt:lpstr>
      <vt:lpstr>Extendable Threshold Ring Signatures (ETRS)</vt:lpstr>
      <vt:lpstr>Extendable Threshold Ring Signatures (ETRS)</vt:lpstr>
      <vt:lpstr>Previous Anonimity of ETRS [PKC 22]</vt:lpstr>
      <vt:lpstr>Our Anonymity</vt:lpstr>
      <vt:lpstr>Our ETRS vs Prior work</vt:lpstr>
      <vt:lpstr>(k,n)-NIWI</vt:lpstr>
      <vt:lpstr>From “Simple” Extendable NIWI to ETRS</vt:lpstr>
      <vt:lpstr>Impossibility of “Simple” Extendable NIWI</vt:lpstr>
      <vt:lpstr>Our Extendable NIWI (ENIWI)</vt:lpstr>
      <vt:lpstr>ETRS from ENIWI + Public Key Encryption</vt:lpstr>
      <vt:lpstr>Our ETRS is Strongly Anonymous</vt:lpstr>
      <vt:lpstr>Our ETRS is Strongly Anonymous</vt:lpstr>
      <vt:lpstr>Groth-Sahai Proofs</vt:lpstr>
      <vt:lpstr>Groth-Sahai Proofs</vt:lpstr>
      <vt:lpstr>Groth-Sahai Proofs</vt:lpstr>
      <vt:lpstr>Groth-Sahai Proofs</vt:lpstr>
      <vt:lpstr>(k,n)- Groth-Sahai Proofs</vt:lpstr>
      <vt:lpstr>(k,n)- Groth-Sahai Proofs</vt:lpstr>
      <vt:lpstr>ENIWI from Groth-Sahai Proofs</vt:lpstr>
      <vt:lpstr>Conclusion</vt:lpstr>
      <vt:lpstr>Our ETRS is Strongly Anonymous</vt:lpstr>
      <vt:lpstr>Our ETRS is Strongly Anonymous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Extendable Threshold Ring Signatures with Enhanced Anonimity</dc:title>
  <dc:creator>Gennaro Avitabile</dc:creator>
  <cp:lastModifiedBy>Gennaro Avitabile</cp:lastModifiedBy>
  <cp:revision>48</cp:revision>
  <dcterms:created xsi:type="dcterms:W3CDTF">2023-04-21T08:16:54Z</dcterms:created>
  <dcterms:modified xsi:type="dcterms:W3CDTF">2023-05-07T11:10:58Z</dcterms:modified>
</cp:coreProperties>
</file>