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222222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222222"/>
        </a:fontRef>
        <a:srgbClr val="222222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CACCD8"/>
          </a:solidFill>
        </a:fill>
      </a:tcStyle>
    </a:wholeTbl>
    <a:band2H>
      <a:tcTxStyle b="def" i="def"/>
      <a:tcStyle>
        <a:tcBdr/>
        <a:fill>
          <a:solidFill>
            <a:srgbClr val="E6E7EC"/>
          </a:solidFill>
        </a:fill>
      </a:tcStyle>
    </a:band2H>
    <a:firstCol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381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381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22222"/>
        </a:fontRef>
        <a:srgbClr val="222222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EAF7FB"/>
          </a:solidFill>
        </a:fill>
      </a:tcStyle>
    </a:wholeTbl>
    <a:band2H>
      <a:tcTxStyle b="def" i="def"/>
      <a:tcStyle>
        <a:tcBdr/>
        <a:fill>
          <a:solidFill>
            <a:srgbClr val="F5FBFD"/>
          </a:solidFill>
        </a:fill>
      </a:tcStyle>
    </a:band2H>
    <a:firstCol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381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381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22222"/>
        </a:fontRef>
        <a:srgbClr val="222222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381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381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6821F"/>
          </a:solidFill>
        </a:fill>
      </a:tcStyle>
    </a:band2H>
    <a:firstCol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6821F"/>
          </a:solidFill>
        </a:fill>
      </a:tcStyle>
    </a:lastRow>
    <a:fir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22222"/>
        </a:fontRef>
        <a:srgbClr val="222222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38100" cap="flat">
              <a:solidFill>
                <a:srgbClr val="F6821F"/>
              </a:solidFill>
              <a:prstDash val="solid"/>
              <a:round/>
            </a:ln>
          </a:top>
          <a:bottom>
            <a:ln w="127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Ref idx="minor">
          <a:srgbClr val="F6821F"/>
        </a:fontRef>
        <a:srgbClr val="F6821F"/>
      </a:tcTxStyle>
      <a:tcStyle>
        <a:tcBdr>
          <a:left>
            <a:ln w="12700" cap="flat">
              <a:solidFill>
                <a:srgbClr val="F6821F"/>
              </a:solidFill>
              <a:prstDash val="solid"/>
              <a:round/>
            </a:ln>
          </a:left>
          <a:right>
            <a:ln w="12700" cap="flat">
              <a:solidFill>
                <a:srgbClr val="F6821F"/>
              </a:solidFill>
              <a:prstDash val="solid"/>
              <a:round/>
            </a:ln>
          </a:right>
          <a:top>
            <a:ln w="12700" cap="flat">
              <a:solidFill>
                <a:srgbClr val="F6821F"/>
              </a:solidFill>
              <a:prstDash val="solid"/>
              <a:round/>
            </a:ln>
          </a:top>
          <a:bottom>
            <a:ln w="38100" cap="flat">
              <a:solidFill>
                <a:srgbClr val="F6821F"/>
              </a:solidFill>
              <a:prstDash val="solid"/>
              <a:round/>
            </a:ln>
          </a:bottom>
          <a:insideH>
            <a:ln w="12700" cap="flat">
              <a:solidFill>
                <a:srgbClr val="F6821F"/>
              </a:solidFill>
              <a:prstDash val="solid"/>
              <a:round/>
            </a:ln>
          </a:insideH>
          <a:insideV>
            <a:ln w="12700" cap="flat">
              <a:solidFill>
                <a:srgbClr val="F6821F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1" name="Shape 7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0;p2" descr="Google Shape;10;p2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1;p2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/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Google Shape;14;p2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18" name="Google Shape;15;p2" descr="Google Shape;15;p2"/>
          <p:cNvPicPr>
            <a:picLocks noChangeAspect="1"/>
          </p:cNvPicPr>
          <p:nvPr/>
        </p:nvPicPr>
        <p:blipFill>
          <a:blip r:embed="rId3">
            <a:extLst/>
          </a:blip>
          <a:srcRect l="28678" t="23182" r="0" b="0"/>
          <a:stretch>
            <a:fillRect/>
          </a:stretch>
        </p:blipFill>
        <p:spPr>
          <a:xfrm>
            <a:off x="2226600" y="951299"/>
            <a:ext cx="6918858" cy="4192205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Google Shape;75;p11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31" name="Body Level One…"/>
          <p:cNvSpPr txBox="1"/>
          <p:nvPr>
            <p:ph type="body" sz="quarter" idx="1"/>
          </p:nvPr>
        </p:nvSpPr>
        <p:spPr>
          <a:xfrm>
            <a:off x="1349075" y="1673898"/>
            <a:ext cx="3104102" cy="523202"/>
          </a:xfrm>
          <a:prstGeom prst="rect">
            <a:avLst/>
          </a:prstGeom>
        </p:spPr>
        <p:txBody>
          <a:bodyPr/>
          <a:lstStyle>
            <a:lvl1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Google Shape;77;p11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133" name="Google Shape;79;p11"/>
          <p:cNvSpPr txBox="1"/>
          <p:nvPr>
            <p:ph type="body" sz="quarter" idx="22"/>
          </p:nvPr>
        </p:nvSpPr>
        <p:spPr>
          <a:xfrm>
            <a:off x="1349075" y="2868875"/>
            <a:ext cx="3104102" cy="5232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4" name="Google Shape;81;p11"/>
          <p:cNvSpPr txBox="1"/>
          <p:nvPr>
            <p:ph type="body" sz="quarter" idx="23"/>
          </p:nvPr>
        </p:nvSpPr>
        <p:spPr>
          <a:xfrm>
            <a:off x="1349075" y="4063850"/>
            <a:ext cx="3104102" cy="5232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Google Shape;83;p11"/>
          <p:cNvSpPr txBox="1"/>
          <p:nvPr>
            <p:ph type="body" sz="quarter" idx="24"/>
          </p:nvPr>
        </p:nvSpPr>
        <p:spPr>
          <a:xfrm>
            <a:off x="5802274" y="1673898"/>
            <a:ext cx="3104102" cy="5232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Google Shape;85;p11"/>
          <p:cNvSpPr txBox="1"/>
          <p:nvPr>
            <p:ph type="body" sz="quarter" idx="25"/>
          </p:nvPr>
        </p:nvSpPr>
        <p:spPr>
          <a:xfrm>
            <a:off x="5802274" y="2868875"/>
            <a:ext cx="3104102" cy="5232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Google Shape;87;p11"/>
          <p:cNvSpPr txBox="1"/>
          <p:nvPr>
            <p:ph type="body" sz="quarter" idx="26"/>
          </p:nvPr>
        </p:nvSpPr>
        <p:spPr>
          <a:xfrm>
            <a:off x="5802274" y="4063850"/>
            <a:ext cx="3104102" cy="5232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8" name="Google Shape;89;p11" descr="Google Shape;89;p11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Google Shape;92;p12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237600" y="2863450"/>
            <a:ext cx="2714701" cy="2042400"/>
          </a:xfrm>
          <a:prstGeom prst="rect">
            <a:avLst/>
          </a:prstGeom>
        </p:spPr>
        <p:txBody>
          <a:bodyPr/>
          <a:lstStyle>
            <a:lvl1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Google Shape;94;p12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150" name="Google Shape;95;p12"/>
          <p:cNvSpPr/>
          <p:nvPr/>
        </p:nvSpPr>
        <p:spPr>
          <a:xfrm>
            <a:off x="239299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1" name="Google Shape;96;p12"/>
          <p:cNvSpPr/>
          <p:nvPr/>
        </p:nvSpPr>
        <p:spPr>
          <a:xfrm>
            <a:off x="3214688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2" name="Google Shape;97;p12"/>
          <p:cNvSpPr txBox="1"/>
          <p:nvPr>
            <p:ph type="body" sz="quarter" idx="22"/>
          </p:nvPr>
        </p:nvSpPr>
        <p:spPr>
          <a:xfrm>
            <a:off x="3214800" y="2863450"/>
            <a:ext cx="27210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Google Shape;98;p12" descr="Google Shape;98;p12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Google Shape;101;p13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3" name="Body Level One…"/>
          <p:cNvSpPr txBox="1"/>
          <p:nvPr>
            <p:ph type="body" sz="quarter" idx="1"/>
          </p:nvPr>
        </p:nvSpPr>
        <p:spPr>
          <a:xfrm>
            <a:off x="237600" y="2863450"/>
            <a:ext cx="2714701" cy="2042400"/>
          </a:xfrm>
          <a:prstGeom prst="rect">
            <a:avLst/>
          </a:prstGeom>
        </p:spPr>
        <p:txBody>
          <a:bodyPr/>
          <a:lstStyle>
            <a:lvl1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indent="-298450">
              <a:buSzPts val="1100"/>
              <a:defRPr sz="1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Google Shape;103;p13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165" name="Google Shape;104;p13"/>
          <p:cNvSpPr/>
          <p:nvPr/>
        </p:nvSpPr>
        <p:spPr>
          <a:xfrm>
            <a:off x="239299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6" name="Google Shape;105;p13"/>
          <p:cNvSpPr/>
          <p:nvPr/>
        </p:nvSpPr>
        <p:spPr>
          <a:xfrm>
            <a:off x="3214688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Google Shape;106;p13"/>
          <p:cNvSpPr/>
          <p:nvPr/>
        </p:nvSpPr>
        <p:spPr>
          <a:xfrm>
            <a:off x="6190076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Google Shape;107;p13"/>
          <p:cNvSpPr txBox="1"/>
          <p:nvPr>
            <p:ph type="body" sz="quarter" idx="22"/>
          </p:nvPr>
        </p:nvSpPr>
        <p:spPr>
          <a:xfrm>
            <a:off x="3214800" y="2863450"/>
            <a:ext cx="27210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Google Shape;108;p13"/>
          <p:cNvSpPr txBox="1"/>
          <p:nvPr>
            <p:ph type="body" sz="quarter" idx="23"/>
          </p:nvPr>
        </p:nvSpPr>
        <p:spPr>
          <a:xfrm>
            <a:off x="6191174" y="2863450"/>
            <a:ext cx="27147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0" name="Google Shape;109;p13" descr="Google Shape;109;p13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9" name="Google Shape;112;p14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0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" name="Google Shape;114;p14"/>
          <p:cNvSpPr/>
          <p:nvPr/>
        </p:nvSpPr>
        <p:spPr>
          <a:xfrm>
            <a:off x="239322" y="2647950"/>
            <a:ext cx="19863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Google Shape;115;p14"/>
          <p:cNvSpPr/>
          <p:nvPr/>
        </p:nvSpPr>
        <p:spPr>
          <a:xfrm>
            <a:off x="2464186" y="2647950"/>
            <a:ext cx="19899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3" name="Google Shape;116;p14"/>
          <p:cNvSpPr/>
          <p:nvPr/>
        </p:nvSpPr>
        <p:spPr>
          <a:xfrm>
            <a:off x="4689099" y="2647950"/>
            <a:ext cx="1991401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4" name="Google Shape;117;p14"/>
          <p:cNvSpPr txBox="1"/>
          <p:nvPr>
            <p:ph type="body" sz="quarter" idx="21"/>
          </p:nvPr>
        </p:nvSpPr>
        <p:spPr>
          <a:xfrm>
            <a:off x="6916273" y="2863450"/>
            <a:ext cx="19896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Google Shape;118;p14"/>
          <p:cNvSpPr/>
          <p:nvPr/>
        </p:nvSpPr>
        <p:spPr>
          <a:xfrm>
            <a:off x="6917401" y="2647950"/>
            <a:ext cx="19896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6" name="Google Shape;119;p14"/>
          <p:cNvSpPr txBox="1"/>
          <p:nvPr>
            <p:ph type="body" sz="quarter" idx="22"/>
          </p:nvPr>
        </p:nvSpPr>
        <p:spPr>
          <a:xfrm>
            <a:off x="4689099" y="2863450"/>
            <a:ext cx="1989603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Google Shape;120;p14"/>
          <p:cNvSpPr txBox="1"/>
          <p:nvPr>
            <p:ph type="body" sz="quarter" idx="23"/>
          </p:nvPr>
        </p:nvSpPr>
        <p:spPr>
          <a:xfrm>
            <a:off x="2464186" y="2863450"/>
            <a:ext cx="1989603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Google Shape;121;p14"/>
          <p:cNvSpPr txBox="1"/>
          <p:nvPr>
            <p:ph type="body" sz="quarter" idx="24"/>
          </p:nvPr>
        </p:nvSpPr>
        <p:spPr>
          <a:xfrm>
            <a:off x="239324" y="2863450"/>
            <a:ext cx="1989603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Google Shape;122;p14" descr="Google Shape;122;p14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Body Level One…"/>
          <p:cNvSpPr txBox="1"/>
          <p:nvPr>
            <p:ph type="body" sz="quarter" idx="1"/>
          </p:nvPr>
        </p:nvSpPr>
        <p:spPr>
          <a:xfrm>
            <a:off x="239324" y="1646048"/>
            <a:ext cx="2714701" cy="771002"/>
          </a:xfrm>
          <a:prstGeom prst="rect">
            <a:avLst/>
          </a:prstGeom>
        </p:spPr>
        <p:txBody>
          <a:bodyPr anchor="b"/>
          <a:lstStyle>
            <a:lvl1pPr indent="-508000">
              <a:buSzPts val="4400"/>
              <a:defRPr sz="4400">
                <a:solidFill>
                  <a:srgbClr val="FF6633"/>
                </a:solidFill>
              </a:defRPr>
            </a:lvl1pPr>
            <a:lvl2pPr indent="-508000">
              <a:buSzPts val="4400"/>
              <a:defRPr sz="4400">
                <a:solidFill>
                  <a:srgbClr val="FF6633"/>
                </a:solidFill>
              </a:defRPr>
            </a:lvl2pPr>
            <a:lvl3pPr indent="-508000">
              <a:buSzPts val="4400"/>
              <a:defRPr sz="4400">
                <a:solidFill>
                  <a:srgbClr val="FF6633"/>
                </a:solidFill>
              </a:defRPr>
            </a:lvl3pPr>
            <a:lvl4pPr indent="-508000">
              <a:buSzPts val="4400"/>
              <a:defRPr sz="4400">
                <a:solidFill>
                  <a:srgbClr val="FF6633"/>
                </a:solidFill>
              </a:defRPr>
            </a:lvl4pPr>
            <a:lvl5pPr indent="-508000">
              <a:buSzPts val="4400"/>
              <a:defRPr sz="44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Google Shape;125;p15"/>
          <p:cNvSpPr txBox="1"/>
          <p:nvPr>
            <p:ph type="body" sz="quarter" idx="21"/>
          </p:nvPr>
        </p:nvSpPr>
        <p:spPr>
          <a:xfrm>
            <a:off x="3214688" y="1646048"/>
            <a:ext cx="2714702" cy="77100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1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0" name="Google Shape;127;p15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Google Shape;128;p15"/>
          <p:cNvSpPr txBox="1"/>
          <p:nvPr>
            <p:ph type="body" sz="quarter" idx="22"/>
          </p:nvPr>
        </p:nvSpPr>
        <p:spPr>
          <a:xfrm>
            <a:off x="237600" y="2863450"/>
            <a:ext cx="2714701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Google Shape;129;p15"/>
          <p:cNvSpPr txBox="1"/>
          <p:nvPr>
            <p:ph type="body" sz="quarter" idx="23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203" name="Google Shape;130;p15"/>
          <p:cNvSpPr/>
          <p:nvPr/>
        </p:nvSpPr>
        <p:spPr>
          <a:xfrm>
            <a:off x="239299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4" name="Google Shape;131;p15"/>
          <p:cNvSpPr/>
          <p:nvPr/>
        </p:nvSpPr>
        <p:spPr>
          <a:xfrm>
            <a:off x="3214688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Google Shape;132;p15"/>
          <p:cNvSpPr txBox="1"/>
          <p:nvPr>
            <p:ph type="body" sz="quarter" idx="24"/>
          </p:nvPr>
        </p:nvSpPr>
        <p:spPr>
          <a:xfrm>
            <a:off x="3214800" y="2863450"/>
            <a:ext cx="27210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6" name="Google Shape;133;p15" descr="Google Shape;133;p15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ody Level One…"/>
          <p:cNvSpPr txBox="1"/>
          <p:nvPr>
            <p:ph type="body" sz="quarter" idx="1"/>
          </p:nvPr>
        </p:nvSpPr>
        <p:spPr>
          <a:xfrm>
            <a:off x="6190076" y="1646048"/>
            <a:ext cx="2714702" cy="771002"/>
          </a:xfrm>
          <a:prstGeom prst="rect">
            <a:avLst/>
          </a:prstGeom>
        </p:spPr>
        <p:txBody>
          <a:bodyPr anchor="b"/>
          <a:lstStyle>
            <a:lvl1pPr indent="-508000">
              <a:buSzPts val="4400"/>
              <a:defRPr sz="4400">
                <a:solidFill>
                  <a:srgbClr val="FF6633"/>
                </a:solidFill>
              </a:defRPr>
            </a:lvl1pPr>
            <a:lvl2pPr indent="-508000">
              <a:buSzPts val="4400"/>
              <a:defRPr sz="4400">
                <a:solidFill>
                  <a:srgbClr val="FF6633"/>
                </a:solidFill>
              </a:defRPr>
            </a:lvl2pPr>
            <a:lvl3pPr indent="-508000">
              <a:buSzPts val="4400"/>
              <a:defRPr sz="4400">
                <a:solidFill>
                  <a:srgbClr val="FF6633"/>
                </a:solidFill>
              </a:defRPr>
            </a:lvl3pPr>
            <a:lvl4pPr indent="-508000">
              <a:buSzPts val="4400"/>
              <a:defRPr sz="4400">
                <a:solidFill>
                  <a:srgbClr val="FF6633"/>
                </a:solidFill>
              </a:defRPr>
            </a:lvl4pPr>
            <a:lvl5pPr indent="-508000">
              <a:buSzPts val="4400"/>
              <a:defRPr sz="44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6" name="Google Shape;137;p16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7" name="Google Shape;138;p16"/>
          <p:cNvSpPr txBox="1"/>
          <p:nvPr>
            <p:ph type="body" sz="quarter" idx="21"/>
          </p:nvPr>
        </p:nvSpPr>
        <p:spPr>
          <a:xfrm>
            <a:off x="237600" y="2863450"/>
            <a:ext cx="2714701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Google Shape;139;p16"/>
          <p:cNvSpPr txBox="1"/>
          <p:nvPr>
            <p:ph type="body" sz="quarter" idx="22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219" name="Google Shape;140;p16"/>
          <p:cNvSpPr/>
          <p:nvPr/>
        </p:nvSpPr>
        <p:spPr>
          <a:xfrm>
            <a:off x="239299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0" name="Google Shape;141;p16"/>
          <p:cNvSpPr/>
          <p:nvPr/>
        </p:nvSpPr>
        <p:spPr>
          <a:xfrm>
            <a:off x="3214688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Google Shape;142;p16"/>
          <p:cNvSpPr/>
          <p:nvPr/>
        </p:nvSpPr>
        <p:spPr>
          <a:xfrm>
            <a:off x="6190076" y="2647950"/>
            <a:ext cx="27147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2" name="Google Shape;143;p16"/>
          <p:cNvSpPr txBox="1"/>
          <p:nvPr>
            <p:ph type="body" sz="quarter" idx="23"/>
          </p:nvPr>
        </p:nvSpPr>
        <p:spPr>
          <a:xfrm>
            <a:off x="3214800" y="2863450"/>
            <a:ext cx="27210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Google Shape;144;p16"/>
          <p:cNvSpPr txBox="1"/>
          <p:nvPr>
            <p:ph type="body" sz="quarter" idx="24"/>
          </p:nvPr>
        </p:nvSpPr>
        <p:spPr>
          <a:xfrm>
            <a:off x="6191174" y="2863450"/>
            <a:ext cx="27147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Google Shape;145;p16"/>
          <p:cNvSpPr txBox="1"/>
          <p:nvPr>
            <p:ph type="body" sz="quarter" idx="25"/>
          </p:nvPr>
        </p:nvSpPr>
        <p:spPr>
          <a:xfrm>
            <a:off x="239324" y="1646048"/>
            <a:ext cx="2714701" cy="77100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25" name="Google Shape;146;p16"/>
          <p:cNvSpPr txBox="1"/>
          <p:nvPr>
            <p:ph type="body" sz="quarter" idx="26"/>
          </p:nvPr>
        </p:nvSpPr>
        <p:spPr>
          <a:xfrm>
            <a:off x="3214688" y="1646048"/>
            <a:ext cx="2714702" cy="77100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pic>
        <p:nvPicPr>
          <p:cNvPr id="226" name="Google Shape;147;p16" descr="Google Shape;147;p16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Body Level One…"/>
          <p:cNvSpPr txBox="1"/>
          <p:nvPr>
            <p:ph type="body" sz="quarter" idx="1"/>
          </p:nvPr>
        </p:nvSpPr>
        <p:spPr>
          <a:xfrm>
            <a:off x="6920700" y="1646048"/>
            <a:ext cx="1986302" cy="771002"/>
          </a:xfrm>
          <a:prstGeom prst="rect">
            <a:avLst/>
          </a:prstGeom>
        </p:spPr>
        <p:txBody>
          <a:bodyPr anchor="b"/>
          <a:lstStyle>
            <a:lvl1pPr indent="-469900">
              <a:buSzPts val="3800"/>
              <a:defRPr sz="3800">
                <a:solidFill>
                  <a:srgbClr val="FF6633"/>
                </a:solidFill>
              </a:defRPr>
            </a:lvl1pPr>
            <a:lvl2pPr indent="-469900">
              <a:buSzPts val="3800"/>
              <a:defRPr sz="3800">
                <a:solidFill>
                  <a:srgbClr val="FF6633"/>
                </a:solidFill>
              </a:defRPr>
            </a:lvl2pPr>
            <a:lvl3pPr indent="-469900">
              <a:buSzPts val="3800"/>
              <a:defRPr sz="3800">
                <a:solidFill>
                  <a:srgbClr val="FF6633"/>
                </a:solidFill>
              </a:defRPr>
            </a:lvl3pPr>
            <a:lvl4pPr indent="-469900">
              <a:buSzPts val="3800"/>
              <a:defRPr sz="3800">
                <a:solidFill>
                  <a:srgbClr val="FF6633"/>
                </a:solidFill>
              </a:defRPr>
            </a:lvl4pPr>
            <a:lvl5pPr indent="-469900">
              <a:buSzPts val="3800"/>
              <a:defRPr sz="38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6" name="Google Shape;151;p17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7" name="Google Shape;152;p17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238" name="Google Shape;153;p17"/>
          <p:cNvSpPr/>
          <p:nvPr/>
        </p:nvSpPr>
        <p:spPr>
          <a:xfrm>
            <a:off x="239322" y="2647950"/>
            <a:ext cx="19863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9" name="Google Shape;154;p17"/>
          <p:cNvSpPr/>
          <p:nvPr/>
        </p:nvSpPr>
        <p:spPr>
          <a:xfrm>
            <a:off x="2464186" y="2647950"/>
            <a:ext cx="19899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0" name="Google Shape;155;p17"/>
          <p:cNvSpPr/>
          <p:nvPr/>
        </p:nvSpPr>
        <p:spPr>
          <a:xfrm>
            <a:off x="4689099" y="2647950"/>
            <a:ext cx="1991401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1" name="Google Shape;156;p17"/>
          <p:cNvSpPr txBox="1"/>
          <p:nvPr>
            <p:ph type="body" sz="quarter" idx="22"/>
          </p:nvPr>
        </p:nvSpPr>
        <p:spPr>
          <a:xfrm>
            <a:off x="6916273" y="2863450"/>
            <a:ext cx="1989602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Google Shape;157;p17"/>
          <p:cNvSpPr/>
          <p:nvPr/>
        </p:nvSpPr>
        <p:spPr>
          <a:xfrm>
            <a:off x="6917401" y="2647950"/>
            <a:ext cx="1989602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43" name="Google Shape;158;p17"/>
          <p:cNvSpPr txBox="1"/>
          <p:nvPr>
            <p:ph type="body" sz="quarter" idx="23"/>
          </p:nvPr>
        </p:nvSpPr>
        <p:spPr>
          <a:xfrm>
            <a:off x="4689099" y="2863450"/>
            <a:ext cx="1989603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Google Shape;159;p17"/>
          <p:cNvSpPr txBox="1"/>
          <p:nvPr>
            <p:ph type="body" sz="quarter" idx="24"/>
          </p:nvPr>
        </p:nvSpPr>
        <p:spPr>
          <a:xfrm>
            <a:off x="2464186" y="2863450"/>
            <a:ext cx="1989603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Google Shape;160;p17"/>
          <p:cNvSpPr txBox="1"/>
          <p:nvPr>
            <p:ph type="body" sz="quarter" idx="25"/>
          </p:nvPr>
        </p:nvSpPr>
        <p:spPr>
          <a:xfrm>
            <a:off x="239324" y="2863450"/>
            <a:ext cx="1989603" cy="2042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" name="Google Shape;161;p17"/>
          <p:cNvSpPr txBox="1"/>
          <p:nvPr>
            <p:ph type="body" sz="quarter" idx="26"/>
          </p:nvPr>
        </p:nvSpPr>
        <p:spPr>
          <a:xfrm>
            <a:off x="239323" y="1646048"/>
            <a:ext cx="1986304" cy="77100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47" name="Google Shape;162;p17"/>
          <p:cNvSpPr txBox="1"/>
          <p:nvPr>
            <p:ph type="body" sz="quarter" idx="27"/>
          </p:nvPr>
        </p:nvSpPr>
        <p:spPr>
          <a:xfrm>
            <a:off x="2467786" y="1646048"/>
            <a:ext cx="1986303" cy="77100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248" name="Google Shape;163;p17"/>
          <p:cNvSpPr txBox="1"/>
          <p:nvPr>
            <p:ph type="body" sz="quarter" idx="28"/>
          </p:nvPr>
        </p:nvSpPr>
        <p:spPr>
          <a:xfrm>
            <a:off x="4694201" y="1646048"/>
            <a:ext cx="1986302" cy="771002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pic>
        <p:nvPicPr>
          <p:cNvPr id="249" name="Google Shape;164;p17" descr="Google Shape;164;p17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166;p18"/>
          <p:cNvSpPr/>
          <p:nvPr/>
        </p:nvSpPr>
        <p:spPr>
          <a:xfrm>
            <a:off x="239299" y="1333100"/>
            <a:ext cx="1989603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58" name="Google Shape;167;p18"/>
          <p:cNvSpPr/>
          <p:nvPr/>
        </p:nvSpPr>
        <p:spPr>
          <a:xfrm>
            <a:off x="2464199" y="1333100"/>
            <a:ext cx="1989603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59" name="Google Shape;168;p18"/>
          <p:cNvSpPr/>
          <p:nvPr/>
        </p:nvSpPr>
        <p:spPr>
          <a:xfrm>
            <a:off x="4689099" y="1333100"/>
            <a:ext cx="1989602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60" name="Google Shape;169;p18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2" name="Google Shape;171;p18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3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Google Shape;173;p18"/>
          <p:cNvSpPr txBox="1"/>
          <p:nvPr>
            <p:ph type="body" sz="quarter" idx="21"/>
          </p:nvPr>
        </p:nvSpPr>
        <p:spPr>
          <a:xfrm>
            <a:off x="376400" y="1470196"/>
            <a:ext cx="1715400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" name="Google Shape;174;p18"/>
          <p:cNvSpPr txBox="1"/>
          <p:nvPr>
            <p:ph type="body" sz="quarter" idx="22"/>
          </p:nvPr>
        </p:nvSpPr>
        <p:spPr>
          <a:xfrm>
            <a:off x="2601298" y="1470196"/>
            <a:ext cx="1715401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Google Shape;175;p18"/>
          <p:cNvSpPr txBox="1"/>
          <p:nvPr>
            <p:ph type="body" sz="quarter" idx="23"/>
          </p:nvPr>
        </p:nvSpPr>
        <p:spPr>
          <a:xfrm>
            <a:off x="4826198" y="1470196"/>
            <a:ext cx="1715401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Google Shape;176;p18"/>
          <p:cNvSpPr txBox="1"/>
          <p:nvPr>
            <p:ph type="body" sz="quarter" idx="24"/>
          </p:nvPr>
        </p:nvSpPr>
        <p:spPr>
          <a:xfrm>
            <a:off x="7051099" y="1470196"/>
            <a:ext cx="1715401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8" name="Google Shape;177;p18" descr="Google Shape;177;p18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179;p19"/>
          <p:cNvSpPr/>
          <p:nvPr/>
        </p:nvSpPr>
        <p:spPr>
          <a:xfrm>
            <a:off x="239299" y="1333100"/>
            <a:ext cx="1989603" cy="3570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77" name="Google Shape;180;p19"/>
          <p:cNvSpPr/>
          <p:nvPr/>
        </p:nvSpPr>
        <p:spPr>
          <a:xfrm>
            <a:off x="2464199" y="1333100"/>
            <a:ext cx="1989603" cy="3570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78" name="Google Shape;181;p19"/>
          <p:cNvSpPr/>
          <p:nvPr/>
        </p:nvSpPr>
        <p:spPr>
          <a:xfrm>
            <a:off x="4689099" y="1333100"/>
            <a:ext cx="1989602" cy="3570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79" name="Google Shape;182;p19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1" name="Google Shape;184;p19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82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Google Shape;186;p19"/>
          <p:cNvSpPr txBox="1"/>
          <p:nvPr>
            <p:ph type="body" sz="quarter" idx="21"/>
          </p:nvPr>
        </p:nvSpPr>
        <p:spPr>
          <a:xfrm>
            <a:off x="376400" y="1470196"/>
            <a:ext cx="1715400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Google Shape;187;p19"/>
          <p:cNvSpPr txBox="1"/>
          <p:nvPr>
            <p:ph type="body" sz="quarter" idx="22"/>
          </p:nvPr>
        </p:nvSpPr>
        <p:spPr>
          <a:xfrm>
            <a:off x="2601298" y="1470196"/>
            <a:ext cx="1715401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5" name="Google Shape;188;p19"/>
          <p:cNvSpPr txBox="1"/>
          <p:nvPr>
            <p:ph type="body" sz="quarter" idx="23"/>
          </p:nvPr>
        </p:nvSpPr>
        <p:spPr>
          <a:xfrm>
            <a:off x="4826198" y="1470196"/>
            <a:ext cx="1715401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6" name="Google Shape;189;p19"/>
          <p:cNvSpPr txBox="1"/>
          <p:nvPr>
            <p:ph type="body" sz="quarter" idx="24"/>
          </p:nvPr>
        </p:nvSpPr>
        <p:spPr>
          <a:xfrm>
            <a:off x="7051099" y="1470196"/>
            <a:ext cx="1715401" cy="32964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7" name="Google Shape;190;p19" descr="Google Shape;190;p19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92;p20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9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7" name="Google Shape;194;p20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98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9" name="Google Shape;196;p20"/>
          <p:cNvSpPr txBox="1"/>
          <p:nvPr>
            <p:ph type="body" sz="quarter" idx="21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Google Shape;197;p20"/>
          <p:cNvSpPr/>
          <p:nvPr/>
        </p:nvSpPr>
        <p:spPr>
          <a:xfrm>
            <a:off x="239299" y="1338866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1" name="Google Shape;198;p20"/>
          <p:cNvSpPr/>
          <p:nvPr/>
        </p:nvSpPr>
        <p:spPr>
          <a:xfrm>
            <a:off x="239299" y="489921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02" name="Google Shape;199;p20"/>
          <p:cNvSpPr txBox="1"/>
          <p:nvPr>
            <p:ph type="body" sz="half" idx="22"/>
          </p:nvPr>
        </p:nvSpPr>
        <p:spPr>
          <a:xfrm>
            <a:off x="239398" y="1576474"/>
            <a:ext cx="4213804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Google Shape;200;p20"/>
          <p:cNvSpPr txBox="1"/>
          <p:nvPr>
            <p:ph type="body" sz="quarter" idx="23"/>
          </p:nvPr>
        </p:nvSpPr>
        <p:spPr>
          <a:xfrm>
            <a:off x="4690800" y="1576399"/>
            <a:ext cx="1989602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Google Shape;201;p20" descr="Google Shape;201;p20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">
    <p:bg>
      <p:bgPr>
        <a:solidFill>
          <a:srgbClr val="F682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17;p3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9" name="Google Shape;20;p3" descr="Google Shape;20;p3"/>
          <p:cNvPicPr>
            <a:picLocks noChangeAspect="1"/>
          </p:cNvPicPr>
          <p:nvPr/>
        </p:nvPicPr>
        <p:blipFill>
          <a:blip r:embed="rId2">
            <a:extLst/>
          </a:blip>
          <a:srcRect l="0" t="19" r="0" b="28"/>
          <a:stretch>
            <a:fillRect/>
          </a:stretch>
        </p:blipFill>
        <p:spPr>
          <a:xfrm>
            <a:off x="7855994" y="237168"/>
            <a:ext cx="1075698" cy="357194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Google Shape;21;p3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31" name="Google Shape;22;p3" descr="Google Shape;22;p3"/>
          <p:cNvPicPr>
            <a:picLocks noChangeAspect="1"/>
          </p:cNvPicPr>
          <p:nvPr/>
        </p:nvPicPr>
        <p:blipFill>
          <a:blip r:embed="rId3">
            <a:extLst/>
          </a:blip>
          <a:srcRect l="28678" t="23158" r="0" b="0"/>
          <a:stretch>
            <a:fillRect/>
          </a:stretch>
        </p:blipFill>
        <p:spPr>
          <a:xfrm>
            <a:off x="2226600" y="951298"/>
            <a:ext cx="6918857" cy="4192203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03;p21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1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4" name="Google Shape;205;p21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5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6" name="Google Shape;207;p21"/>
          <p:cNvSpPr txBox="1"/>
          <p:nvPr>
            <p:ph type="body" sz="quarter" idx="21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Google Shape;208;p21"/>
          <p:cNvSpPr/>
          <p:nvPr/>
        </p:nvSpPr>
        <p:spPr>
          <a:xfrm>
            <a:off x="239299" y="1338866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8" name="Google Shape;209;p21"/>
          <p:cNvSpPr/>
          <p:nvPr/>
        </p:nvSpPr>
        <p:spPr>
          <a:xfrm>
            <a:off x="239299" y="489921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19" name="Google Shape;210;p21"/>
          <p:cNvSpPr txBox="1"/>
          <p:nvPr>
            <p:ph type="body" sz="half" idx="22"/>
          </p:nvPr>
        </p:nvSpPr>
        <p:spPr>
          <a:xfrm>
            <a:off x="239398" y="1576474"/>
            <a:ext cx="4213804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Google Shape;211;p21"/>
          <p:cNvSpPr txBox="1"/>
          <p:nvPr>
            <p:ph type="body" sz="quarter" idx="23"/>
          </p:nvPr>
        </p:nvSpPr>
        <p:spPr>
          <a:xfrm>
            <a:off x="4690800" y="1576399"/>
            <a:ext cx="1989602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1" name="Google Shape;212;p21" descr="Google Shape;212;p21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214;p22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1" name="Google Shape;216;p22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2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3" name="Google Shape;218;p22"/>
          <p:cNvSpPr txBox="1"/>
          <p:nvPr>
            <p:ph type="body" sz="quarter" idx="21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Google Shape;219;p22"/>
          <p:cNvSpPr/>
          <p:nvPr/>
        </p:nvSpPr>
        <p:spPr>
          <a:xfrm>
            <a:off x="239299" y="1338866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5" name="Google Shape;220;p22"/>
          <p:cNvSpPr/>
          <p:nvPr/>
        </p:nvSpPr>
        <p:spPr>
          <a:xfrm>
            <a:off x="239299" y="489921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36" name="Google Shape;221;p22"/>
          <p:cNvSpPr txBox="1"/>
          <p:nvPr>
            <p:ph type="body" sz="quarter" idx="22"/>
          </p:nvPr>
        </p:nvSpPr>
        <p:spPr>
          <a:xfrm>
            <a:off x="4690800" y="1576399"/>
            <a:ext cx="1989602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Google Shape;222;p22"/>
          <p:cNvSpPr txBox="1"/>
          <p:nvPr>
            <p:ph type="body" sz="quarter" idx="23"/>
          </p:nvPr>
        </p:nvSpPr>
        <p:spPr>
          <a:xfrm>
            <a:off x="2464548" y="1576399"/>
            <a:ext cx="1989603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Google Shape;223;p22"/>
          <p:cNvSpPr txBox="1"/>
          <p:nvPr>
            <p:ph type="body" sz="quarter" idx="24"/>
          </p:nvPr>
        </p:nvSpPr>
        <p:spPr>
          <a:xfrm>
            <a:off x="238298" y="1576399"/>
            <a:ext cx="1989603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Google Shape;224;p22" descr="Google Shape;224;p22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226;p23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solidFill>
            <a:srgbClr val="F0F0F0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9" name="Google Shape;228;p23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0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1" name="Google Shape;230;p23"/>
          <p:cNvSpPr txBox="1"/>
          <p:nvPr>
            <p:ph type="body" sz="quarter" idx="21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Google Shape;231;p23"/>
          <p:cNvSpPr/>
          <p:nvPr/>
        </p:nvSpPr>
        <p:spPr>
          <a:xfrm>
            <a:off x="239299" y="1338866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3" name="Google Shape;232;p23"/>
          <p:cNvSpPr/>
          <p:nvPr/>
        </p:nvSpPr>
        <p:spPr>
          <a:xfrm>
            <a:off x="239299" y="489921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4" name="Google Shape;233;p23"/>
          <p:cNvSpPr txBox="1"/>
          <p:nvPr>
            <p:ph type="body" sz="quarter" idx="22"/>
          </p:nvPr>
        </p:nvSpPr>
        <p:spPr>
          <a:xfrm>
            <a:off x="4690800" y="1576399"/>
            <a:ext cx="1989602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Google Shape;234;p23"/>
          <p:cNvSpPr txBox="1"/>
          <p:nvPr>
            <p:ph type="body" sz="quarter" idx="23"/>
          </p:nvPr>
        </p:nvSpPr>
        <p:spPr>
          <a:xfrm>
            <a:off x="2464548" y="1576399"/>
            <a:ext cx="1989603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Google Shape;235;p23"/>
          <p:cNvSpPr txBox="1"/>
          <p:nvPr>
            <p:ph type="body" sz="quarter" idx="24"/>
          </p:nvPr>
        </p:nvSpPr>
        <p:spPr>
          <a:xfrm>
            <a:off x="238298" y="1576399"/>
            <a:ext cx="1989603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7" name="Google Shape;236;p23" descr="Google Shape;236;p23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238;p24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7" name="Google Shape;240;p24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68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9" name="Google Shape;242;p24"/>
          <p:cNvSpPr txBox="1"/>
          <p:nvPr>
            <p:ph type="body" sz="quarter" idx="21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0" name="Google Shape;243;p24"/>
          <p:cNvSpPr/>
          <p:nvPr/>
        </p:nvSpPr>
        <p:spPr>
          <a:xfrm>
            <a:off x="239299" y="1333100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1" name="Google Shape;244;p24"/>
          <p:cNvSpPr/>
          <p:nvPr/>
        </p:nvSpPr>
        <p:spPr>
          <a:xfrm>
            <a:off x="239299" y="490369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2" name="Google Shape;245;p24"/>
          <p:cNvSpPr/>
          <p:nvPr/>
        </p:nvSpPr>
        <p:spPr>
          <a:xfrm>
            <a:off x="239322" y="2571750"/>
            <a:ext cx="19863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3" name="Google Shape;246;p24"/>
          <p:cNvSpPr/>
          <p:nvPr/>
        </p:nvSpPr>
        <p:spPr>
          <a:xfrm>
            <a:off x="2464186" y="2571750"/>
            <a:ext cx="19899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4" name="Google Shape;247;p24"/>
          <p:cNvSpPr/>
          <p:nvPr/>
        </p:nvSpPr>
        <p:spPr>
          <a:xfrm>
            <a:off x="4689099" y="2571750"/>
            <a:ext cx="1991401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75" name="Google Shape;248;p24"/>
          <p:cNvSpPr txBox="1"/>
          <p:nvPr>
            <p:ph type="body" sz="quarter" idx="22"/>
          </p:nvPr>
        </p:nvSpPr>
        <p:spPr>
          <a:xfrm>
            <a:off x="4689099" y="2787250"/>
            <a:ext cx="1989602" cy="187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6" name="Google Shape;249;p24"/>
          <p:cNvSpPr txBox="1"/>
          <p:nvPr>
            <p:ph type="body" sz="quarter" idx="23"/>
          </p:nvPr>
        </p:nvSpPr>
        <p:spPr>
          <a:xfrm>
            <a:off x="2464197" y="2787250"/>
            <a:ext cx="1989602" cy="187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Google Shape;250;p24"/>
          <p:cNvSpPr txBox="1"/>
          <p:nvPr>
            <p:ph type="body" sz="quarter" idx="24"/>
          </p:nvPr>
        </p:nvSpPr>
        <p:spPr>
          <a:xfrm>
            <a:off x="239324" y="2787250"/>
            <a:ext cx="1989603" cy="187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8" name="Google Shape;251;p24" descr="Google Shape;251;p24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Body Level One…"/>
          <p:cNvSpPr txBox="1"/>
          <p:nvPr>
            <p:ph type="body" sz="quarter" idx="1"/>
          </p:nvPr>
        </p:nvSpPr>
        <p:spPr>
          <a:xfrm>
            <a:off x="239324" y="1607351"/>
            <a:ext cx="1989603" cy="771002"/>
          </a:xfrm>
          <a:prstGeom prst="rect">
            <a:avLst/>
          </a:prstGeom>
        </p:spPr>
        <p:txBody>
          <a:bodyPr/>
          <a:lstStyle>
            <a:lvl1pPr indent="-469900">
              <a:buSzPts val="3800"/>
              <a:defRPr sz="3800">
                <a:solidFill>
                  <a:srgbClr val="FF6633"/>
                </a:solidFill>
              </a:defRPr>
            </a:lvl1pPr>
            <a:lvl2pPr indent="-469900">
              <a:buSzPts val="3800"/>
              <a:defRPr sz="3800">
                <a:solidFill>
                  <a:srgbClr val="FF6633"/>
                </a:solidFill>
              </a:defRPr>
            </a:lvl2pPr>
            <a:lvl3pPr indent="-469900">
              <a:buSzPts val="3800"/>
              <a:defRPr sz="3800">
                <a:solidFill>
                  <a:srgbClr val="FF6633"/>
                </a:solidFill>
              </a:defRPr>
            </a:lvl3pPr>
            <a:lvl4pPr indent="-469900">
              <a:buSzPts val="3800"/>
              <a:defRPr sz="3800">
                <a:solidFill>
                  <a:srgbClr val="FF6633"/>
                </a:solidFill>
              </a:defRPr>
            </a:lvl4pPr>
            <a:lvl5pPr indent="-469900">
              <a:buSzPts val="3800"/>
              <a:defRPr sz="38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7" name="Google Shape;254;p25"/>
          <p:cNvSpPr txBox="1"/>
          <p:nvPr>
            <p:ph type="body" sz="quarter" idx="21"/>
          </p:nvPr>
        </p:nvSpPr>
        <p:spPr>
          <a:xfrm>
            <a:off x="2464199" y="1607351"/>
            <a:ext cx="1989603" cy="771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Google Shape;255;p25"/>
          <p:cNvSpPr txBox="1"/>
          <p:nvPr>
            <p:ph type="body" sz="quarter" idx="22"/>
          </p:nvPr>
        </p:nvSpPr>
        <p:spPr>
          <a:xfrm>
            <a:off x="4689075" y="1607351"/>
            <a:ext cx="1989602" cy="7710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9" name="Google Shape;256;p25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3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1" name="Google Shape;258;p25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2" name="Google Shape;259;p25"/>
          <p:cNvSpPr txBox="1"/>
          <p:nvPr>
            <p:ph type="body" sz="quarter" idx="23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393" name="Google Shape;260;p25"/>
          <p:cNvSpPr txBox="1"/>
          <p:nvPr>
            <p:ph type="body" sz="quarter" idx="24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4" name="Google Shape;261;p25"/>
          <p:cNvSpPr/>
          <p:nvPr/>
        </p:nvSpPr>
        <p:spPr>
          <a:xfrm>
            <a:off x="239299" y="1333100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5" name="Google Shape;262;p25"/>
          <p:cNvSpPr/>
          <p:nvPr/>
        </p:nvSpPr>
        <p:spPr>
          <a:xfrm>
            <a:off x="239299" y="490369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6" name="Google Shape;263;p25"/>
          <p:cNvSpPr/>
          <p:nvPr/>
        </p:nvSpPr>
        <p:spPr>
          <a:xfrm>
            <a:off x="239322" y="2571750"/>
            <a:ext cx="19863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7" name="Google Shape;264;p25"/>
          <p:cNvSpPr/>
          <p:nvPr/>
        </p:nvSpPr>
        <p:spPr>
          <a:xfrm>
            <a:off x="2464186" y="2571750"/>
            <a:ext cx="1989904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8" name="Google Shape;265;p25"/>
          <p:cNvSpPr/>
          <p:nvPr/>
        </p:nvSpPr>
        <p:spPr>
          <a:xfrm>
            <a:off x="4689099" y="2571750"/>
            <a:ext cx="1991401" cy="0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9" name="Google Shape;266;p25"/>
          <p:cNvSpPr txBox="1"/>
          <p:nvPr>
            <p:ph type="body" sz="quarter" idx="25"/>
          </p:nvPr>
        </p:nvSpPr>
        <p:spPr>
          <a:xfrm>
            <a:off x="4689099" y="2787250"/>
            <a:ext cx="1989602" cy="187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0" name="Google Shape;267;p25"/>
          <p:cNvSpPr txBox="1"/>
          <p:nvPr>
            <p:ph type="body" sz="quarter" idx="26"/>
          </p:nvPr>
        </p:nvSpPr>
        <p:spPr>
          <a:xfrm>
            <a:off x="2464197" y="2787250"/>
            <a:ext cx="1989602" cy="187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1" name="Google Shape;268;p25"/>
          <p:cNvSpPr txBox="1"/>
          <p:nvPr>
            <p:ph type="body" sz="quarter" idx="27"/>
          </p:nvPr>
        </p:nvSpPr>
        <p:spPr>
          <a:xfrm>
            <a:off x="239324" y="2787250"/>
            <a:ext cx="1989603" cy="1874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2" name="Google Shape;269;p25" descr="Google Shape;269;p25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271;p26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2" name="Google Shape;273;p26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3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4" name="Google Shape;275;p26"/>
          <p:cNvSpPr txBox="1"/>
          <p:nvPr>
            <p:ph type="body" sz="quarter" idx="21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5" name="Google Shape;276;p26"/>
          <p:cNvSpPr/>
          <p:nvPr/>
        </p:nvSpPr>
        <p:spPr>
          <a:xfrm>
            <a:off x="239299" y="1333100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6" name="Google Shape;277;p26"/>
          <p:cNvSpPr/>
          <p:nvPr/>
        </p:nvSpPr>
        <p:spPr>
          <a:xfrm>
            <a:off x="239299" y="490369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17" name="Google Shape;278;p26"/>
          <p:cNvSpPr txBox="1"/>
          <p:nvPr>
            <p:ph type="body" sz="quarter" idx="22"/>
          </p:nvPr>
        </p:nvSpPr>
        <p:spPr>
          <a:xfrm>
            <a:off x="5249700" y="1596425"/>
            <a:ext cx="1430102" cy="843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Google Shape;279;p26"/>
          <p:cNvSpPr txBox="1"/>
          <p:nvPr>
            <p:ph type="body" sz="quarter" idx="23"/>
          </p:nvPr>
        </p:nvSpPr>
        <p:spPr>
          <a:xfrm>
            <a:off x="5249700" y="2618875"/>
            <a:ext cx="1430102" cy="843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9" name="Google Shape;280;p26"/>
          <p:cNvSpPr txBox="1"/>
          <p:nvPr>
            <p:ph type="body" sz="quarter" idx="24"/>
          </p:nvPr>
        </p:nvSpPr>
        <p:spPr>
          <a:xfrm>
            <a:off x="5249700" y="3641321"/>
            <a:ext cx="1430102" cy="843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0" name="Google Shape;281;p26"/>
          <p:cNvSpPr txBox="1"/>
          <p:nvPr>
            <p:ph type="body" sz="half" idx="25"/>
          </p:nvPr>
        </p:nvSpPr>
        <p:spPr>
          <a:xfrm>
            <a:off x="239398" y="1576474"/>
            <a:ext cx="4213804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1" name="Google Shape;282;p26" descr="Google Shape;282;p26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Body Level One…"/>
          <p:cNvSpPr txBox="1"/>
          <p:nvPr>
            <p:ph type="body" sz="quarter" idx="1"/>
          </p:nvPr>
        </p:nvSpPr>
        <p:spPr>
          <a:xfrm>
            <a:off x="4690300" y="1576477"/>
            <a:ext cx="1989602" cy="2973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6633"/>
                </a:solidFill>
              </a:defRPr>
            </a:lvl1pPr>
            <a:lvl2pPr>
              <a:defRPr>
                <a:solidFill>
                  <a:srgbClr val="FF6633"/>
                </a:solidFill>
              </a:defRPr>
            </a:lvl2pPr>
            <a:lvl3pPr>
              <a:defRPr>
                <a:solidFill>
                  <a:srgbClr val="FF6633"/>
                </a:solidFill>
              </a:defRPr>
            </a:lvl3pPr>
            <a:lvl4pPr>
              <a:defRPr>
                <a:solidFill>
                  <a:srgbClr val="FF6633"/>
                </a:solidFill>
              </a:defRPr>
            </a:lvl4pPr>
            <a:lvl5pPr>
              <a:defRPr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0" name="Google Shape;285;p27"/>
          <p:cNvSpPr/>
          <p:nvPr/>
        </p:nvSpPr>
        <p:spPr>
          <a:xfrm>
            <a:off x="6913998" y="1333100"/>
            <a:ext cx="1989602" cy="3570602"/>
          </a:xfrm>
          <a:prstGeom prst="rect">
            <a:avLst/>
          </a:prstGeom>
          <a:ln>
            <a:solidFill>
              <a:srgbClr val="222222"/>
            </a:solidFill>
          </a:ln>
        </p:spPr>
        <p:txBody>
          <a:bodyPr lIns="0" tIns="0" rIns="0" bIns="0"/>
          <a:lstStyle/>
          <a:p>
            <a:pPr>
              <a:spcBef>
                <a:spcPts val="800"/>
              </a:spcBef>
              <a:defRPr sz="5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2" name="Google Shape;287;p27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3" name="Google Shape;288;p27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434" name="Google Shape;289;p27"/>
          <p:cNvSpPr txBox="1"/>
          <p:nvPr>
            <p:ph type="body" sz="quarter" idx="22"/>
          </p:nvPr>
        </p:nvSpPr>
        <p:spPr>
          <a:xfrm>
            <a:off x="7051099" y="2378248"/>
            <a:ext cx="1715401" cy="2388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5" name="Google Shape;290;p27"/>
          <p:cNvSpPr/>
          <p:nvPr/>
        </p:nvSpPr>
        <p:spPr>
          <a:xfrm>
            <a:off x="239299" y="1333100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6" name="Google Shape;291;p27"/>
          <p:cNvSpPr/>
          <p:nvPr/>
        </p:nvSpPr>
        <p:spPr>
          <a:xfrm>
            <a:off x="239299" y="4903699"/>
            <a:ext cx="64401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37" name="Google Shape;292;p27"/>
          <p:cNvSpPr txBox="1"/>
          <p:nvPr>
            <p:ph type="body" sz="quarter" idx="23"/>
          </p:nvPr>
        </p:nvSpPr>
        <p:spPr>
          <a:xfrm>
            <a:off x="4690300" y="1916048"/>
            <a:ext cx="1989602" cy="569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Google Shape;293;p27"/>
          <p:cNvSpPr txBox="1"/>
          <p:nvPr>
            <p:ph type="body" sz="half" idx="24"/>
          </p:nvPr>
        </p:nvSpPr>
        <p:spPr>
          <a:xfrm>
            <a:off x="239398" y="1576474"/>
            <a:ext cx="4213804" cy="30852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9" name="Google Shape;294;p27"/>
          <p:cNvSpPr txBox="1"/>
          <p:nvPr>
            <p:ph type="body" sz="quarter" idx="25"/>
          </p:nvPr>
        </p:nvSpPr>
        <p:spPr>
          <a:xfrm>
            <a:off x="4690300" y="2656719"/>
            <a:ext cx="1989602" cy="297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0" name="Google Shape;295;p27"/>
          <p:cNvSpPr txBox="1"/>
          <p:nvPr>
            <p:ph type="body" sz="quarter" idx="26"/>
          </p:nvPr>
        </p:nvSpPr>
        <p:spPr>
          <a:xfrm>
            <a:off x="4690300" y="2996293"/>
            <a:ext cx="1989602" cy="569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1" name="Google Shape;296;p27"/>
          <p:cNvSpPr txBox="1"/>
          <p:nvPr>
            <p:ph type="body" sz="quarter" idx="27"/>
          </p:nvPr>
        </p:nvSpPr>
        <p:spPr>
          <a:xfrm>
            <a:off x="4690300" y="3736976"/>
            <a:ext cx="1989602" cy="297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2" name="Google Shape;297;p27"/>
          <p:cNvSpPr txBox="1"/>
          <p:nvPr>
            <p:ph type="body" sz="quarter" idx="28"/>
          </p:nvPr>
        </p:nvSpPr>
        <p:spPr>
          <a:xfrm>
            <a:off x="4690300" y="4076548"/>
            <a:ext cx="1989602" cy="569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3" name="Google Shape;298;p27" descr="Google Shape;298;p27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2" name="Google Shape;301;p28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53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4" name="Google Shape;303;p28"/>
          <p:cNvSpPr txBox="1"/>
          <p:nvPr>
            <p:ph type="body" sz="half" idx="21"/>
          </p:nvPr>
        </p:nvSpPr>
        <p:spPr>
          <a:xfrm>
            <a:off x="239398" y="1360800"/>
            <a:ext cx="4213804" cy="35451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5" name="Google Shape;304;p28" descr="Google Shape;304;p28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4" name="Google Shape;307;p29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65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6" name="Google Shape;309;p29"/>
          <p:cNvSpPr txBox="1"/>
          <p:nvPr>
            <p:ph type="body" sz="quarter" idx="21"/>
          </p:nvPr>
        </p:nvSpPr>
        <p:spPr>
          <a:xfrm>
            <a:off x="238298" y="1360800"/>
            <a:ext cx="1989603" cy="35451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67" name="Google Shape;310;p29" descr="Google Shape;310;p29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itle Text"/>
          <p:cNvSpPr txBox="1"/>
          <p:nvPr>
            <p:ph type="title"/>
          </p:nvPr>
        </p:nvSpPr>
        <p:spPr>
          <a:xfrm>
            <a:off x="239300" y="858899"/>
            <a:ext cx="6440400" cy="3573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76" name="Google Shape;313;p30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77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8" name="Google Shape;315;p30"/>
          <p:cNvSpPr/>
          <p:nvPr/>
        </p:nvSpPr>
        <p:spPr>
          <a:xfrm>
            <a:off x="239375" y="1360800"/>
            <a:ext cx="8665500" cy="35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479" name="Google Shape;316;p30"/>
          <p:cNvSpPr txBox="1"/>
          <p:nvPr>
            <p:ph type="body" sz="quarter" idx="21"/>
          </p:nvPr>
        </p:nvSpPr>
        <p:spPr>
          <a:xfrm>
            <a:off x="6917400" y="858899"/>
            <a:ext cx="1987502" cy="357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80" name="Google Shape;317;p30" descr="Google Shape;317;p30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24;p4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Google Shape;27;p4" descr="Google Shape;27;p4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Google Shape;28;p4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44" name="Google Shape;29;p4" descr="Google Shape;29;p4"/>
          <p:cNvPicPr>
            <a:picLocks noChangeAspect="1"/>
          </p:cNvPicPr>
          <p:nvPr/>
        </p:nvPicPr>
        <p:blipFill>
          <a:blip r:embed="rId3">
            <a:extLst/>
          </a:blip>
          <a:srcRect l="28678" t="23182" r="0" b="0"/>
          <a:stretch>
            <a:fillRect/>
          </a:stretch>
        </p:blipFill>
        <p:spPr>
          <a:xfrm>
            <a:off x="2226600" y="951299"/>
            <a:ext cx="6918858" cy="4192205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le Text"/>
          <p:cNvSpPr txBox="1"/>
          <p:nvPr>
            <p:ph type="title"/>
          </p:nvPr>
        </p:nvSpPr>
        <p:spPr>
          <a:xfrm>
            <a:off x="239300" y="858899"/>
            <a:ext cx="6440400" cy="3573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9" name="Google Shape;320;p31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0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Google Shape;322;p31"/>
          <p:cNvSpPr/>
          <p:nvPr/>
        </p:nvSpPr>
        <p:spPr>
          <a:xfrm>
            <a:off x="2464473" y="1360800"/>
            <a:ext cx="6440403" cy="35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92" name="Google Shape;323;p31"/>
          <p:cNvSpPr txBox="1"/>
          <p:nvPr>
            <p:ph type="body" sz="quarter" idx="21"/>
          </p:nvPr>
        </p:nvSpPr>
        <p:spPr>
          <a:xfrm>
            <a:off x="6917400" y="858899"/>
            <a:ext cx="1987502" cy="357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3" name="Google Shape;324;p31"/>
          <p:cNvSpPr txBox="1"/>
          <p:nvPr>
            <p:ph type="body" sz="quarter" idx="22"/>
          </p:nvPr>
        </p:nvSpPr>
        <p:spPr>
          <a:xfrm>
            <a:off x="238298" y="1360800"/>
            <a:ext cx="1989603" cy="35451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94" name="Google Shape;325;p31" descr="Google Shape;325;p31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Text"/>
          <p:cNvSpPr txBox="1"/>
          <p:nvPr>
            <p:ph type="title"/>
          </p:nvPr>
        </p:nvSpPr>
        <p:spPr>
          <a:xfrm>
            <a:off x="239300" y="858899"/>
            <a:ext cx="6440400" cy="3573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3" name="Google Shape;328;p32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4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5" name="Google Shape;330;p32"/>
          <p:cNvSpPr/>
          <p:nvPr/>
        </p:nvSpPr>
        <p:spPr>
          <a:xfrm>
            <a:off x="4691074" y="1360800"/>
            <a:ext cx="4213803" cy="35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506" name="Google Shape;331;p32"/>
          <p:cNvSpPr txBox="1"/>
          <p:nvPr>
            <p:ph type="body" sz="quarter" idx="21"/>
          </p:nvPr>
        </p:nvSpPr>
        <p:spPr>
          <a:xfrm>
            <a:off x="6917400" y="858899"/>
            <a:ext cx="1987502" cy="357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7" name="Google Shape;332;p32"/>
          <p:cNvSpPr txBox="1"/>
          <p:nvPr>
            <p:ph type="body" sz="half" idx="22"/>
          </p:nvPr>
        </p:nvSpPr>
        <p:spPr>
          <a:xfrm>
            <a:off x="239398" y="1360800"/>
            <a:ext cx="4213804" cy="35451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08" name="Google Shape;333;p32" descr="Google Shape;333;p32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335;p33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17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8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pic>
        <p:nvPicPr>
          <p:cNvPr id="519" name="Google Shape;338;p33" descr="Google Shape;338;p33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340;p34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28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pic>
        <p:nvPicPr>
          <p:cNvPr id="530" name="Google Shape;343;p34" descr="Google Shape;343;p34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345;p35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9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40" name="Google Shape;347;p35" descr="Google Shape;347;p35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349;p36"/>
          <p:cNvSpPr/>
          <p:nvPr/>
        </p:nvSpPr>
        <p:spPr>
          <a:xfrm>
            <a:off x="239375" y="1360800"/>
            <a:ext cx="8665500" cy="35451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549" name="Body Level One…"/>
          <p:cNvSpPr txBox="1"/>
          <p:nvPr>
            <p:ph type="body" sz="half" idx="1"/>
          </p:nvPr>
        </p:nvSpPr>
        <p:spPr>
          <a:xfrm>
            <a:off x="874799" y="1756199"/>
            <a:ext cx="7396202" cy="1425601"/>
          </a:xfrm>
          <a:prstGeom prst="rect">
            <a:avLst/>
          </a:prstGeom>
        </p:spPr>
        <p:txBody>
          <a:bodyPr/>
          <a:lstStyle>
            <a:lvl1pPr indent="-895350" algn="ctr">
              <a:buSzPts val="10500"/>
              <a:defRPr sz="10500">
                <a:solidFill>
                  <a:srgbClr val="FF6633"/>
                </a:solidFill>
              </a:defRPr>
            </a:lvl1pPr>
            <a:lvl2pPr marL="831020" indent="-875470" algn="ctr">
              <a:buSzPts val="10500"/>
              <a:defRPr sz="10500">
                <a:solidFill>
                  <a:srgbClr val="FF6633"/>
                </a:solidFill>
              </a:defRPr>
            </a:lvl2pPr>
            <a:lvl3pPr marL="1288220" indent="-875470" algn="ctr">
              <a:buSzPts val="10500"/>
              <a:defRPr sz="10500">
                <a:solidFill>
                  <a:srgbClr val="FF6633"/>
                </a:solidFill>
              </a:defRPr>
            </a:lvl3pPr>
            <a:lvl4pPr marL="1745420" indent="-875470" algn="ctr">
              <a:buSzPts val="10500"/>
              <a:defRPr sz="10500">
                <a:solidFill>
                  <a:srgbClr val="FF6633"/>
                </a:solidFill>
              </a:defRPr>
            </a:lvl4pPr>
            <a:lvl5pPr marL="2202620" indent="-875470" algn="ctr">
              <a:buSzPts val="10500"/>
              <a:defRPr sz="105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" name="Google Shape;351;p36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51" name="Google Shape;352;p36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552" name="Title Text"/>
          <p:cNvSpPr txBox="1"/>
          <p:nvPr>
            <p:ph type="title"/>
          </p:nvPr>
        </p:nvSpPr>
        <p:spPr>
          <a:xfrm>
            <a:off x="239300" y="858899"/>
            <a:ext cx="6440400" cy="3573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3" name="Google Shape;354;p36"/>
          <p:cNvSpPr txBox="1"/>
          <p:nvPr>
            <p:ph type="body" sz="quarter" idx="22"/>
          </p:nvPr>
        </p:nvSpPr>
        <p:spPr>
          <a:xfrm>
            <a:off x="2466000" y="3528600"/>
            <a:ext cx="4213802" cy="803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4" name="Google Shape;355;p36"/>
          <p:cNvSpPr txBox="1"/>
          <p:nvPr>
            <p:ph type="body" sz="quarter" idx="23"/>
          </p:nvPr>
        </p:nvSpPr>
        <p:spPr>
          <a:xfrm>
            <a:off x="6917400" y="858899"/>
            <a:ext cx="1987502" cy="35730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55" name="Google Shape;356;p36" descr="Google Shape;356;p36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358;p37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64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5" name="Google Shape;360;p37"/>
          <p:cNvSpPr txBox="1"/>
          <p:nvPr>
            <p:ph type="body" idx="21"/>
          </p:nvPr>
        </p:nvSpPr>
        <p:spPr>
          <a:xfrm>
            <a:off x="239400" y="915599"/>
            <a:ext cx="8665500" cy="39903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66" name="Google Shape;361;p37" descr="Google Shape;361;p37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363;p38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75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" name="Google Shape;365;p38"/>
          <p:cNvSpPr txBox="1"/>
          <p:nvPr>
            <p:ph type="body" sz="half" idx="21"/>
          </p:nvPr>
        </p:nvSpPr>
        <p:spPr>
          <a:xfrm>
            <a:off x="239398" y="915599"/>
            <a:ext cx="4213804" cy="39903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7" name="Google Shape;366;p38"/>
          <p:cNvSpPr txBox="1"/>
          <p:nvPr>
            <p:ph type="body" sz="half" idx="22"/>
          </p:nvPr>
        </p:nvSpPr>
        <p:spPr>
          <a:xfrm>
            <a:off x="4690800" y="915599"/>
            <a:ext cx="4213802" cy="39903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78" name="Google Shape;367;p38" descr="Google Shape;367;p38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1_1_1_1_1_1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370;p40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94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595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/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6" name="Google Shape;373;p40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597" name="Google Shape;374;p40" descr="Google Shape;374;p40"/>
          <p:cNvPicPr>
            <a:picLocks noChangeAspect="1"/>
          </p:cNvPicPr>
          <p:nvPr/>
        </p:nvPicPr>
        <p:blipFill>
          <a:blip r:embed="rId2">
            <a:extLst/>
          </a:blip>
          <a:srcRect l="28678" t="23182" r="0" b="0"/>
          <a:stretch>
            <a:fillRect/>
          </a:stretch>
        </p:blipFill>
        <p:spPr>
          <a:xfrm>
            <a:off x="2226600" y="951299"/>
            <a:ext cx="6918858" cy="4192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Google Shape;375;p40" descr="Google Shape;375;p40"/>
          <p:cNvPicPr>
            <a:picLocks noChangeAspect="1"/>
          </p:cNvPicPr>
          <p:nvPr/>
        </p:nvPicPr>
        <p:blipFill>
          <a:blip r:embed="rId3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31;p5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239300" y="951299"/>
            <a:ext cx="8665500" cy="1212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/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Google Shape;34;p5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56" name="Google Shape;35;p5" descr="Google Shape;35;p5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2">
    <p:bg>
      <p:bgPr>
        <a:solidFill>
          <a:srgbClr val="F682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377;p41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07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8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9" name="Google Shape;380;p41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610" name="Google Shape;381;p41" descr="Google Shape;381;p41"/>
          <p:cNvPicPr>
            <a:picLocks noChangeAspect="1"/>
          </p:cNvPicPr>
          <p:nvPr/>
        </p:nvPicPr>
        <p:blipFill>
          <a:blip r:embed="rId2">
            <a:extLst/>
          </a:blip>
          <a:srcRect l="28678" t="23158" r="0" b="0"/>
          <a:stretch>
            <a:fillRect/>
          </a:stretch>
        </p:blipFill>
        <p:spPr>
          <a:xfrm>
            <a:off x="2226600" y="951298"/>
            <a:ext cx="6918857" cy="4192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Google Shape;382;p41" descr="Google Shape;382;p41"/>
          <p:cNvPicPr>
            <a:picLocks noChangeAspect="1"/>
          </p:cNvPicPr>
          <p:nvPr/>
        </p:nvPicPr>
        <p:blipFill>
          <a:blip r:embed="rId3">
            <a:extLst/>
          </a:blip>
          <a:srcRect l="0" t="19" r="0" b="28"/>
          <a:stretch>
            <a:fillRect/>
          </a:stretch>
        </p:blipFill>
        <p:spPr>
          <a:xfrm>
            <a:off x="7855994" y="237168"/>
            <a:ext cx="1075698" cy="357194"/>
          </a:xfrm>
          <a:prstGeom prst="rect">
            <a:avLst/>
          </a:prstGeom>
          <a:ln w="12700">
            <a:miter lim="400000"/>
          </a:ln>
        </p:spPr>
      </p:pic>
      <p:sp>
        <p:nvSpPr>
          <p:cNvPr id="6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2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384;p42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20" name="Title Text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1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2" name="Google Shape;387;p42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623" name="Google Shape;388;p42" descr="Google Shape;388;p42"/>
          <p:cNvPicPr>
            <a:picLocks noChangeAspect="1"/>
          </p:cNvPicPr>
          <p:nvPr/>
        </p:nvPicPr>
        <p:blipFill>
          <a:blip r:embed="rId2">
            <a:extLst/>
          </a:blip>
          <a:srcRect l="28678" t="23182" r="0" b="0"/>
          <a:stretch>
            <a:fillRect/>
          </a:stretch>
        </p:blipFill>
        <p:spPr>
          <a:xfrm>
            <a:off x="2226600" y="951299"/>
            <a:ext cx="6918858" cy="4192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Google Shape;389;p42" descr="Google Shape;389;p42"/>
          <p:cNvPicPr>
            <a:picLocks noChangeAspect="1"/>
          </p:cNvPicPr>
          <p:nvPr/>
        </p:nvPicPr>
        <p:blipFill>
          <a:blip r:embed="rId3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466;p43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33" name="Body Level One…"/>
          <p:cNvSpPr txBox="1"/>
          <p:nvPr>
            <p:ph type="body" sz="quarter" idx="1"/>
          </p:nvPr>
        </p:nvSpPr>
        <p:spPr>
          <a:xfrm>
            <a:off x="239300" y="384897"/>
            <a:ext cx="4213801" cy="237301"/>
          </a:xfrm>
          <a:prstGeom prst="rect">
            <a:avLst/>
          </a:prstGeom>
        </p:spPr>
        <p:txBody>
          <a:bodyPr anchor="b"/>
          <a:lstStyle>
            <a:lvl1pPr indent="-298450">
              <a:buSzPts val="1100"/>
              <a:defRPr b="1" sz="1100">
                <a:solidFill>
                  <a:srgbClr val="FF6633"/>
                </a:solidFill>
              </a:defRPr>
            </a:lvl1pPr>
            <a:lvl2pPr indent="-298450">
              <a:buSzPts val="1100"/>
              <a:defRPr b="1" sz="1100">
                <a:solidFill>
                  <a:srgbClr val="FF6633"/>
                </a:solidFill>
              </a:defRPr>
            </a:lvl2pPr>
            <a:lvl3pPr indent="-298450">
              <a:buSzPts val="1100"/>
              <a:defRPr b="1" sz="1100">
                <a:solidFill>
                  <a:srgbClr val="FF6633"/>
                </a:solidFill>
              </a:defRPr>
            </a:lvl3pPr>
            <a:lvl4pPr indent="-298450">
              <a:buSzPts val="1100"/>
              <a:defRPr b="1" sz="1100">
                <a:solidFill>
                  <a:srgbClr val="FF6633"/>
                </a:solidFill>
              </a:defRPr>
            </a:lvl4pPr>
            <a:lvl5pPr indent="-298450">
              <a:buSzPts val="1100"/>
              <a:defRPr b="1" sz="1100">
                <a:solidFill>
                  <a:srgbClr val="FF663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4" name="Google Shape;468;p43" descr="Google Shape;468;p43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Title Text"/>
          <p:cNvSpPr txBox="1"/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643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190500" indent="-57150" algn="ctr">
              <a:buClrTx/>
              <a:buSzTx/>
              <a:buFontTx/>
              <a:buNone/>
              <a:defRPr sz="2800"/>
            </a:lvl1pPr>
            <a:lvl2pPr marL="190500" indent="133350" algn="ctr">
              <a:buClrTx/>
              <a:buSzTx/>
              <a:buFontTx/>
              <a:buNone/>
              <a:defRPr sz="2800"/>
            </a:lvl2pPr>
            <a:lvl3pPr marL="190500" indent="133350" algn="ctr">
              <a:buClrTx/>
              <a:buSzTx/>
              <a:buFontTx/>
              <a:buNone/>
              <a:defRPr sz="2800"/>
            </a:lvl3pPr>
            <a:lvl4pPr marL="190500" indent="133350" algn="ctr">
              <a:buClrTx/>
              <a:buSzTx/>
              <a:buFontTx/>
              <a:buNone/>
              <a:defRPr sz="2800"/>
            </a:lvl4pPr>
            <a:lvl5pPr marL="190500" indent="133350" algn="ctr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4" name="Slide Number"/>
          <p:cNvSpPr txBox="1"/>
          <p:nvPr>
            <p:ph type="sldNum" sz="quarter" idx="2"/>
          </p:nvPr>
        </p:nvSpPr>
        <p:spPr>
          <a:xfrm>
            <a:off x="8684347" y="4700820"/>
            <a:ext cx="336812" cy="31839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itle Text"/>
          <p:cNvSpPr txBox="1"/>
          <p:nvPr>
            <p:ph type="title"/>
          </p:nvPr>
        </p:nvSpPr>
        <p:spPr>
          <a:xfrm>
            <a:off x="311708" y="744573"/>
            <a:ext cx="8520601" cy="2052603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652" name="Body Level One…"/>
          <p:cNvSpPr txBox="1"/>
          <p:nvPr>
            <p:ph type="body" sz="quarter" idx="1"/>
          </p:nvPr>
        </p:nvSpPr>
        <p:spPr>
          <a:xfrm>
            <a:off x="311698" y="2834125"/>
            <a:ext cx="8520603" cy="792602"/>
          </a:xfrm>
          <a:prstGeom prst="rect">
            <a:avLst/>
          </a:prstGeom>
        </p:spPr>
        <p:txBody>
          <a:bodyPr/>
          <a:lstStyle>
            <a:lvl1pPr marL="190500" indent="-57150" algn="ctr">
              <a:buClrTx/>
              <a:buSzTx/>
              <a:buFontTx/>
              <a:buNone/>
              <a:defRPr sz="2800"/>
            </a:lvl1pPr>
            <a:lvl2pPr marL="190500" indent="133350" algn="ctr">
              <a:buClrTx/>
              <a:buSzTx/>
              <a:buFontTx/>
              <a:buNone/>
              <a:defRPr sz="2800"/>
            </a:lvl2pPr>
            <a:lvl3pPr marL="190500" indent="133350" algn="ctr">
              <a:buClrTx/>
              <a:buSzTx/>
              <a:buFontTx/>
              <a:buNone/>
              <a:defRPr sz="2800"/>
            </a:lvl3pPr>
            <a:lvl4pPr marL="190500" indent="133350" algn="ctr">
              <a:buClrTx/>
              <a:buSzTx/>
              <a:buFontTx/>
              <a:buNone/>
              <a:defRPr sz="2800"/>
            </a:lvl4pPr>
            <a:lvl5pPr marL="190500" indent="133350" algn="ctr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3" name="Slide Number"/>
          <p:cNvSpPr txBox="1"/>
          <p:nvPr>
            <p:ph type="sldNum" sz="quarter" idx="2"/>
          </p:nvPr>
        </p:nvSpPr>
        <p:spPr>
          <a:xfrm>
            <a:off x="8684347" y="4700820"/>
            <a:ext cx="336812" cy="31839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Title Text"/>
          <p:cNvSpPr txBox="1"/>
          <p:nvPr>
            <p:ph type="title"/>
          </p:nvPr>
        </p:nvSpPr>
        <p:spPr>
          <a:xfrm>
            <a:off x="311698" y="445025"/>
            <a:ext cx="8520603" cy="572702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661" name="Body Level One…"/>
          <p:cNvSpPr txBox="1"/>
          <p:nvPr>
            <p:ph type="body" idx="1"/>
          </p:nvPr>
        </p:nvSpPr>
        <p:spPr>
          <a:xfrm>
            <a:off x="311698" y="1152475"/>
            <a:ext cx="8520603" cy="3416400"/>
          </a:xfrm>
          <a:prstGeom prst="rect">
            <a:avLst/>
          </a:prstGeom>
        </p:spPr>
        <p:txBody>
          <a:bodyPr/>
          <a:lstStyle>
            <a:lvl1pPr indent="-323850">
              <a:buSzPts val="1500"/>
              <a:defRPr sz="1500"/>
            </a:lvl1pPr>
            <a:lvl2pPr indent="-323850">
              <a:buSzPts val="1500"/>
              <a:defRPr sz="1500"/>
            </a:lvl2pPr>
            <a:lvl3pPr indent="-323850">
              <a:buSzPts val="1500"/>
              <a:defRPr sz="1500"/>
            </a:lvl3pPr>
            <a:lvl4pPr indent="-323850">
              <a:buSzPts val="1500"/>
              <a:defRPr sz="1500"/>
            </a:lvl4pPr>
            <a:lvl5pPr indent="-323850">
              <a:buSzPts val="1500"/>
              <a:defRPr sz="1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2" name="Slide Number"/>
          <p:cNvSpPr txBox="1"/>
          <p:nvPr>
            <p:ph type="sldNum" sz="quarter" idx="2"/>
          </p:nvPr>
        </p:nvSpPr>
        <p:spPr>
          <a:xfrm>
            <a:off x="8684347" y="4700820"/>
            <a:ext cx="336812" cy="31839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Title Text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 lIns="19050" tIns="19050" rIns="19050" bIns="19050" anchor="ctr"/>
          <a:lstStyle>
            <a:lvl1pPr algn="ctr" defTabSz="309561">
              <a:defRPr b="0" sz="4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0" name="Slide Number"/>
          <p:cNvSpPr txBox="1"/>
          <p:nvPr>
            <p:ph type="sldNum" sz="quarter" idx="2"/>
          </p:nvPr>
        </p:nvSpPr>
        <p:spPr>
          <a:xfrm>
            <a:off x="4480667" y="4905375"/>
            <a:ext cx="177903" cy="17448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1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Title Text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 lIns="19050" tIns="19050" rIns="19050" bIns="19050" anchor="ctr"/>
          <a:lstStyle>
            <a:lvl1pPr algn="ctr" defTabSz="309561">
              <a:defRPr b="0" sz="4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8" name="Body Level One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 lIns="19050" tIns="19050" rIns="19050" bIns="19050" anchor="ctr"/>
          <a:lstStyle>
            <a:lvl1pPr marL="238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873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508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2143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778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9" name="Slide Number"/>
          <p:cNvSpPr txBox="1"/>
          <p:nvPr>
            <p:ph type="sldNum" sz="quarter" idx="2"/>
          </p:nvPr>
        </p:nvSpPr>
        <p:spPr>
          <a:xfrm>
            <a:off x="4480667" y="4905375"/>
            <a:ext cx="177903" cy="17448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1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Title Text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 lIns="19050" tIns="19050" rIns="19050" bIns="19050" anchor="ctr"/>
          <a:lstStyle>
            <a:lvl1pPr algn="ctr" defTabSz="309561">
              <a:defRPr b="0" sz="4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7" name="Slide Number"/>
          <p:cNvSpPr txBox="1"/>
          <p:nvPr>
            <p:ph type="sldNum" sz="quarter" idx="2"/>
          </p:nvPr>
        </p:nvSpPr>
        <p:spPr>
          <a:xfrm>
            <a:off x="4480667" y="4905375"/>
            <a:ext cx="177903" cy="17448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1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Title Text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 lIns="19050" tIns="19050" rIns="19050" bIns="19050" anchor="ctr"/>
          <a:lstStyle>
            <a:lvl1pPr algn="ctr" defTabSz="309561">
              <a:defRPr b="0" sz="4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5" name="Body Level One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 lIns="19050" tIns="19050" rIns="19050" bIns="19050" anchor="ctr"/>
          <a:lstStyle>
            <a:lvl1pPr marL="238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lvl1pPr>
            <a:lvl2pPr marL="873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lvl2pPr>
            <a:lvl3pPr marL="1508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lvl3pPr>
            <a:lvl4pPr marL="2143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lvl4pPr>
            <a:lvl5pPr marL="2778125" indent="-238125" defTabSz="309561">
              <a:spcBef>
                <a:spcPts val="2200"/>
              </a:spcBef>
              <a:buClrTx/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6" name="Slide Number"/>
          <p:cNvSpPr txBox="1"/>
          <p:nvPr>
            <p:ph type="sldNum" sz="quarter" idx="2"/>
          </p:nvPr>
        </p:nvSpPr>
        <p:spPr>
          <a:xfrm>
            <a:off x="4480667" y="4905375"/>
            <a:ext cx="177903" cy="17448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1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">
    <p:bg>
      <p:bgPr>
        <a:solidFill>
          <a:srgbClr val="F682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7;p6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65" name="Title Text"/>
          <p:cNvSpPr txBox="1"/>
          <p:nvPr>
            <p:ph type="title"/>
          </p:nvPr>
        </p:nvSpPr>
        <p:spPr>
          <a:xfrm>
            <a:off x="239300" y="951299"/>
            <a:ext cx="8665500" cy="1212601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40;p6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68" name="Google Shape;41;p6" descr="Google Shape;41;p6"/>
          <p:cNvPicPr>
            <a:picLocks noChangeAspect="1"/>
          </p:cNvPicPr>
          <p:nvPr/>
        </p:nvPicPr>
        <p:blipFill>
          <a:blip r:embed="rId2">
            <a:extLst/>
          </a:blip>
          <a:srcRect l="0" t="19" r="0" b="28"/>
          <a:stretch>
            <a:fillRect/>
          </a:stretch>
        </p:blipFill>
        <p:spPr>
          <a:xfrm>
            <a:off x="7855994" y="237168"/>
            <a:ext cx="1075698" cy="357194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Title Text"/>
          <p:cNvSpPr txBox="1"/>
          <p:nvPr>
            <p:ph type="title"/>
          </p:nvPr>
        </p:nvSpPr>
        <p:spPr>
          <a:xfrm>
            <a:off x="666750" y="1700211"/>
            <a:ext cx="7810500" cy="1743077"/>
          </a:xfrm>
          <a:prstGeom prst="rect">
            <a:avLst/>
          </a:prstGeom>
        </p:spPr>
        <p:txBody>
          <a:bodyPr lIns="19050" tIns="19050" rIns="19050" bIns="19050" anchor="ctr"/>
          <a:lstStyle>
            <a:lvl1pPr algn="ctr" defTabSz="309561">
              <a:defRPr b="0" sz="4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4" name="Slide Number"/>
          <p:cNvSpPr txBox="1"/>
          <p:nvPr>
            <p:ph type="sldNum" sz="quarter" idx="2"/>
          </p:nvPr>
        </p:nvSpPr>
        <p:spPr>
          <a:xfrm>
            <a:off x="4480667" y="4905375"/>
            <a:ext cx="177903" cy="174485"/>
          </a:xfrm>
          <a:prstGeom prst="rect">
            <a:avLst/>
          </a:prstGeom>
        </p:spPr>
        <p:txBody>
          <a:bodyPr lIns="19050" tIns="19050" rIns="19050" bIns="19050" anchor="t"/>
          <a:lstStyle>
            <a:lvl1pPr algn="ctr" defTabSz="309561"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43;p7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7" name="Title Text"/>
          <p:cNvSpPr txBox="1"/>
          <p:nvPr>
            <p:ph type="title"/>
          </p:nvPr>
        </p:nvSpPr>
        <p:spPr>
          <a:xfrm>
            <a:off x="239300" y="951299"/>
            <a:ext cx="8665500" cy="1212601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8" name="Body Level One…"/>
          <p:cNvSpPr txBox="1"/>
          <p:nvPr>
            <p:ph type="body" sz="quarter" idx="1"/>
          </p:nvPr>
        </p:nvSpPr>
        <p:spPr>
          <a:xfrm>
            <a:off x="239300" y="2382698"/>
            <a:ext cx="4213801" cy="1010402"/>
          </a:xfrm>
          <a:prstGeom prst="rect">
            <a:avLst/>
          </a:prstGeom>
        </p:spPr>
        <p:txBody>
          <a:bodyPr/>
          <a:lstStyle>
            <a:lvl1pPr marL="190500" indent="-571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1pPr>
            <a:lvl2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2pPr>
            <a:lvl3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3pPr>
            <a:lvl4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4pPr>
            <a:lvl5pPr marL="190500" indent="133350">
              <a:lnSpc>
                <a:spcPct val="115000"/>
              </a:lnSpc>
              <a:buClrTx/>
              <a:buSzTx/>
              <a:buFontTx/>
              <a:buNone/>
              <a:defRPr b="1" sz="11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" name="Google Shape;46;p7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80" name="Google Shape;47;p7" descr="Google Shape;47;p7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2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Google Shape;52;p8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Google Shape;56;p9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239399" y="1360799"/>
            <a:ext cx="4213803" cy="3545102"/>
          </a:xfrm>
          <a:prstGeom prst="rect">
            <a:avLst/>
          </a:prstGeom>
        </p:spPr>
        <p:txBody>
          <a:bodyPr/>
          <a:lstStyle>
            <a:lvl1pPr indent="-323850">
              <a:buSzPts val="1500"/>
              <a:defRPr sz="1500"/>
            </a:lvl1pPr>
            <a:lvl2pPr indent="-323850">
              <a:buSzPts val="1500"/>
              <a:defRPr sz="1500"/>
            </a:lvl2pPr>
            <a:lvl3pPr indent="-323850">
              <a:buSzPts val="1500"/>
              <a:defRPr sz="1500"/>
            </a:lvl3pPr>
            <a:lvl4pPr indent="-323850">
              <a:buSzPts val="1500"/>
              <a:defRPr sz="1500"/>
            </a:lvl4pPr>
            <a:lvl5pPr indent="-323850">
              <a:buSzPts val="1500"/>
              <a:defRPr sz="1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Google Shape;58;p9"/>
          <p:cNvSpPr txBox="1"/>
          <p:nvPr>
            <p:ph type="body" sz="half" idx="21"/>
          </p:nvPr>
        </p:nvSpPr>
        <p:spPr>
          <a:xfrm>
            <a:off x="4690800" y="1360800"/>
            <a:ext cx="4213802" cy="35451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Google Shape;59;p9"/>
          <p:cNvSpPr txBox="1"/>
          <p:nvPr>
            <p:ph type="body" sz="quarter" idx="22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pic>
        <p:nvPicPr>
          <p:cNvPr id="103" name="Google Shape;60;p9" descr="Google Shape;60;p9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2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Google Shape;63;p10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239399" y="1360799"/>
            <a:ext cx="6440402" cy="3545102"/>
          </a:xfrm>
          <a:prstGeom prst="rect">
            <a:avLst/>
          </a:prstGeom>
        </p:spPr>
        <p:txBody>
          <a:bodyPr/>
          <a:lstStyle>
            <a:lvl1pPr indent="-323850">
              <a:buSzPts val="1500"/>
              <a:defRPr sz="1500"/>
            </a:lvl1pPr>
            <a:lvl2pPr indent="-323850">
              <a:buSzPts val="1500"/>
              <a:defRPr sz="1500"/>
            </a:lvl2pPr>
            <a:lvl3pPr indent="-323850">
              <a:buSzPts val="1500"/>
              <a:defRPr sz="1500"/>
            </a:lvl3pPr>
            <a:lvl4pPr indent="-323850">
              <a:buSzPts val="1500"/>
              <a:defRPr sz="1500"/>
            </a:lvl4pPr>
            <a:lvl5pPr indent="-323850">
              <a:buSzPts val="1500"/>
              <a:defRPr sz="1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Google Shape;65;p10"/>
          <p:cNvSpPr txBox="1"/>
          <p:nvPr>
            <p:ph type="body" sz="quarter" idx="2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393192" indent="-300354" defTabSz="786384">
              <a:buSzPts val="1600"/>
              <a:defRPr sz="1634"/>
            </a:pPr>
          </a:p>
        </p:txBody>
      </p:sp>
      <p:sp>
        <p:nvSpPr>
          <p:cNvPr id="115" name="Google Shape;66;p10"/>
          <p:cNvSpPr txBox="1"/>
          <p:nvPr>
            <p:ph type="body" sz="quarter" idx="22"/>
          </p:nvPr>
        </p:nvSpPr>
        <p:spPr>
          <a:xfrm>
            <a:off x="6917400" y="1360702"/>
            <a:ext cx="1989602" cy="297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Google Shape;67;p10"/>
          <p:cNvSpPr txBox="1"/>
          <p:nvPr>
            <p:ph type="body" sz="quarter" idx="23"/>
          </p:nvPr>
        </p:nvSpPr>
        <p:spPr>
          <a:xfrm>
            <a:off x="6917400" y="1700275"/>
            <a:ext cx="1989602" cy="569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Google Shape;68;p10"/>
          <p:cNvSpPr txBox="1"/>
          <p:nvPr>
            <p:ph type="body" sz="quarter" idx="24"/>
          </p:nvPr>
        </p:nvSpPr>
        <p:spPr>
          <a:xfrm>
            <a:off x="6917400" y="2440944"/>
            <a:ext cx="1989602" cy="297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Google Shape;69;p10"/>
          <p:cNvSpPr txBox="1"/>
          <p:nvPr>
            <p:ph type="body" sz="quarter" idx="25"/>
          </p:nvPr>
        </p:nvSpPr>
        <p:spPr>
          <a:xfrm>
            <a:off x="6917400" y="2780518"/>
            <a:ext cx="1989602" cy="569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Google Shape;70;p10"/>
          <p:cNvSpPr txBox="1"/>
          <p:nvPr>
            <p:ph type="body" sz="quarter" idx="26"/>
          </p:nvPr>
        </p:nvSpPr>
        <p:spPr>
          <a:xfrm>
            <a:off x="6917400" y="3521200"/>
            <a:ext cx="1989602" cy="2973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Google Shape;71;p10"/>
          <p:cNvSpPr txBox="1"/>
          <p:nvPr>
            <p:ph type="body" sz="quarter" idx="27"/>
          </p:nvPr>
        </p:nvSpPr>
        <p:spPr>
          <a:xfrm>
            <a:off x="6917400" y="3860774"/>
            <a:ext cx="1989602" cy="5694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Google Shape;72;p10" descr="Google Shape;72;p10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8"/>
          <p:cNvSpPr/>
          <p:nvPr/>
        </p:nvSpPr>
        <p:spPr>
          <a:xfrm>
            <a:off x="239299" y="714398"/>
            <a:ext cx="8665501" cy="2"/>
          </a:xfrm>
          <a:prstGeom prst="line">
            <a:avLst/>
          </a:prstGeom>
          <a:ln>
            <a:solidFill>
              <a:srgbClr val="222222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" name="Google Shape;53;p8" descr="Google Shape;53;p8"/>
          <p:cNvPicPr>
            <a:picLocks noChangeAspect="1"/>
          </p:cNvPicPr>
          <p:nvPr/>
        </p:nvPicPr>
        <p:blipFill>
          <a:blip r:embed="rId2">
            <a:extLst/>
          </a:blip>
          <a:srcRect l="0" t="0" r="9" b="0"/>
          <a:stretch>
            <a:fillRect/>
          </a:stretch>
        </p:blipFill>
        <p:spPr>
          <a:xfrm>
            <a:off x="7855994" y="237169"/>
            <a:ext cx="1075683" cy="35718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239300" y="858899"/>
            <a:ext cx="8665500" cy="35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239399" y="1360799"/>
            <a:ext cx="8665502" cy="3307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1000">
                <a:solidFill>
                  <a:srgbClr val="FF6633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572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9144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716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8288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860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432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004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6576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14800" marR="0" indent="-3492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FF6633"/>
        </a:buClr>
        <a:buSzPts val="1900"/>
        <a:buFont typeface="Helvetica"/>
        <a:buChar char="●"/>
        <a:tabLst/>
        <a:defRPr b="0" baseline="0" cap="none" i="0" spc="0" strike="noStrike" sz="1900" u="none">
          <a:solidFill>
            <a:srgbClr val="222222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n.wikipedia.org/wiki/Ancient_Roman_religion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ortunus"/>
          <p:cNvSpPr txBox="1"/>
          <p:nvPr>
            <p:ph type="title"/>
          </p:nvPr>
        </p:nvSpPr>
        <p:spPr>
          <a:xfrm>
            <a:off x="239300" y="951299"/>
            <a:ext cx="8665500" cy="1212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Portunus</a:t>
            </a:r>
          </a:p>
        </p:txBody>
      </p:sp>
      <p:sp>
        <p:nvSpPr>
          <p:cNvPr id="714" name="Google Shape;488;p47"/>
          <p:cNvSpPr txBox="1"/>
          <p:nvPr/>
        </p:nvSpPr>
        <p:spPr>
          <a:xfrm>
            <a:off x="239300" y="2711649"/>
            <a:ext cx="8572800" cy="23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566927">
              <a:lnSpc>
                <a:spcPct val="115000"/>
              </a:lnSpc>
              <a:defRPr sz="1300">
                <a:solidFill>
                  <a:srgbClr val="79797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Watson Ladd</a:t>
            </a:r>
            <a:r>
              <a:rPr baseline="30156"/>
              <a:t>1</a:t>
            </a:r>
            <a:r>
              <a:t>, </a:t>
            </a:r>
            <a:r>
              <a:rPr b="1"/>
              <a:t>Tanya Verma</a:t>
            </a:r>
            <a:r>
              <a:rPr b="1" baseline="30156"/>
              <a:t>2</a:t>
            </a:r>
            <a:r>
              <a:t>, Marloes Venema</a:t>
            </a:r>
            <a:r>
              <a:rPr baseline="30156"/>
              <a:t>3</a:t>
            </a:r>
            <a:r>
              <a:t>, Armando Faz</a:t>
            </a:r>
            <a:r>
              <a:rPr baseline="30156"/>
              <a:t>2</a:t>
            </a:r>
            <a:r>
              <a:t>, Brendan McMillion, Avani Wildani</a:t>
            </a:r>
            <a:r>
              <a:rPr baseline="30156"/>
              <a:t>2</a:t>
            </a:r>
            <a:r>
              <a:t>, Nick Sullivan</a:t>
            </a:r>
            <a:r>
              <a:rPr baseline="30156"/>
              <a:t>2</a:t>
            </a:r>
          </a:p>
        </p:txBody>
      </p:sp>
      <p:sp>
        <p:nvSpPr>
          <p:cNvPr id="715" name="Google Shape;489;p47"/>
          <p:cNvSpPr txBox="1"/>
          <p:nvPr/>
        </p:nvSpPr>
        <p:spPr>
          <a:xfrm>
            <a:off x="239300" y="2957835"/>
            <a:ext cx="8572800" cy="23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defRPr baseline="30000" sz="1200">
                <a:solidFill>
                  <a:schemeClr val="accent1">
                    <a:satOff val="-56666"/>
                    <a:lumOff val="18627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</a:t>
            </a:r>
            <a:r>
              <a:rPr baseline="0" i="1"/>
              <a:t>Akamai</a:t>
            </a:r>
            <a:r>
              <a:rPr baseline="0"/>
              <a:t> (work done at Cloudflare),  </a:t>
            </a:r>
            <a:r>
              <a:rPr b="1"/>
              <a:t>2</a:t>
            </a:r>
            <a:r>
              <a:rPr baseline="0" i="1"/>
              <a:t>Cloudflare Research</a:t>
            </a:r>
            <a:r>
              <a:rPr baseline="0"/>
              <a:t>,  </a:t>
            </a:r>
            <a:r>
              <a:t>3</a:t>
            </a:r>
            <a:r>
              <a:rPr baseline="0" i="1"/>
              <a:t>University of Wuppertal</a:t>
            </a:r>
          </a:p>
        </p:txBody>
      </p:sp>
      <p:sp>
        <p:nvSpPr>
          <p:cNvPr id="716" name="Google Shape;486;p47"/>
          <p:cNvSpPr txBox="1"/>
          <p:nvPr/>
        </p:nvSpPr>
        <p:spPr>
          <a:xfrm>
            <a:off x="239300" y="1701250"/>
            <a:ext cx="8572800" cy="1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lnSpc>
                <a:spcPct val="115000"/>
              </a:lnSpc>
              <a:defRPr b="1" sz="24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Re-imagining access control in distributed </a:t>
            </a:r>
          </a:p>
          <a:p>
            <a:pPr>
              <a:lnSpc>
                <a:spcPct val="115000"/>
              </a:lnSpc>
              <a:defRPr b="1" sz="24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systems with Attribute-Based Encryption</a:t>
            </a:r>
          </a:p>
        </p:txBody>
      </p:sp>
      <p:sp>
        <p:nvSpPr>
          <p:cNvPr id="717" name="*Portunus was the ancient Roman god of 🔑, 🚪, 🐄 and ⚓"/>
          <p:cNvSpPr txBox="1"/>
          <p:nvPr/>
        </p:nvSpPr>
        <p:spPr>
          <a:xfrm>
            <a:off x="3160451" y="4702233"/>
            <a:ext cx="5905501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defTabSz="457200">
              <a:defRPr sz="1500">
                <a:solidFill>
                  <a:srgbClr val="5E5E5E"/>
                </a:solidFill>
                <a:latin typeface="Herculanum"/>
                <a:ea typeface="Herculanum"/>
                <a:cs typeface="Herculanum"/>
                <a:sym typeface="Herculanum"/>
              </a:defRPr>
            </a:pPr>
            <a:r>
              <a:t>*Portunus was the 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ancient Roman god</a:t>
            </a:r>
            <a:r>
              <a:t> of 🔑, 🚪, 🐄 and 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TKN20 scheme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TKN20 scheme </a:t>
            </a:r>
          </a:p>
        </p:txBody>
      </p:sp>
      <p:sp>
        <p:nvSpPr>
          <p:cNvPr id="752" name="Matrix Decisional Diffie-Hellman Assumption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/>
          <a:lstStyle/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Matrix Decisional Diffie-Hellman Assumption</a:t>
            </a:r>
            <a:endParaRPr sz="1300"/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200"/>
              <a:buFont typeface="Helvetica"/>
              <a:buChar char="●"/>
              <a:defRPr sz="2200">
                <a:solidFill>
                  <a:srgbClr val="424242"/>
                </a:solidFill>
              </a:defRPr>
            </a:pPr>
            <a:r>
              <a:t>CPA -&gt; CCA2 using wildcards and Boneh-Katz transform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Open sourced in Cloudflare’s CIRCL library</a:t>
            </a:r>
          </a:p>
          <a:p>
            <a:pPr lvl="1" marL="914400" indent="-336550" defTabSz="914400">
              <a:spcBef>
                <a:spcPts val="0"/>
              </a:spcBef>
              <a:buClr>
                <a:srgbClr val="FF6633"/>
              </a:buClr>
              <a:buSzPts val="1700"/>
              <a:buFont typeface="Helvetica"/>
              <a:buChar char="●"/>
              <a:defRPr sz="1700">
                <a:solidFill>
                  <a:srgbClr val="5E5E5E"/>
                </a:solidFill>
              </a:defRPr>
            </a:pPr>
            <a:r>
              <a:t>Based on our optimized BLS12-381 pairing implementation</a:t>
            </a:r>
          </a:p>
        </p:txBody>
      </p:sp>
      <p:sp>
        <p:nvSpPr>
          <p:cNvPr id="753" name="*Developed by Tomida, Kawahara &amp; Nishimaki (2020)"/>
          <p:cNvSpPr txBox="1"/>
          <p:nvPr/>
        </p:nvSpPr>
        <p:spPr>
          <a:xfrm>
            <a:off x="4178127" y="4728555"/>
            <a:ext cx="4843066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797979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*Developed by Tomida, Kawahara &amp; Nishimaki (2020)</a:t>
            </a:r>
          </a:p>
        </p:txBody>
      </p:sp>
      <p:pic>
        <p:nvPicPr>
          <p:cNvPr id="754" name="Screenshot 2023-03-28 at 12.43.29 PM.png" descr="Screenshot 2023-03-28 at 12.43.29 PM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966693" y="1517621"/>
            <a:ext cx="1985784" cy="100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568;p57"/>
          <p:cNvSpPr txBox="1"/>
          <p:nvPr>
            <p:ph type="title"/>
          </p:nvPr>
        </p:nvSpPr>
        <p:spPr>
          <a:xfrm>
            <a:off x="239300" y="858899"/>
            <a:ext cx="8665500" cy="357303"/>
          </a:xfrm>
          <a:prstGeom prst="rect">
            <a:avLst/>
          </a:prstGeom>
        </p:spPr>
        <p:txBody>
          <a:bodyPr/>
          <a:lstStyle/>
          <a:p>
            <a:pPr/>
            <a:r>
              <a:t>Example API usage</a:t>
            </a:r>
          </a:p>
        </p:txBody>
      </p:sp>
      <p:sp>
        <p:nvSpPr>
          <p:cNvPr id="757" name="Google Shape;569;p57"/>
          <p:cNvSpPr txBox="1"/>
          <p:nvPr>
            <p:ph type="body" sz="quarter" idx="1"/>
          </p:nvPr>
        </p:nvSpPr>
        <p:spPr>
          <a:xfrm>
            <a:off x="239298" y="384897"/>
            <a:ext cx="4213804" cy="237301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 sz="1100">
                <a:solidFill>
                  <a:srgbClr val="FF6633"/>
                </a:solidFill>
              </a:defRPr>
            </a:pPr>
          </a:p>
        </p:txBody>
      </p:sp>
      <p:pic>
        <p:nvPicPr>
          <p:cNvPr id="758" name="Google Shape;570;p57" descr="Google Shape;570;p57"/>
          <p:cNvPicPr>
            <a:picLocks noChangeAspect="1"/>
          </p:cNvPicPr>
          <p:nvPr/>
        </p:nvPicPr>
        <p:blipFill>
          <a:blip r:embed="rId2">
            <a:extLst/>
          </a:blip>
          <a:srcRect l="5209" t="16987" r="5127" b="8993"/>
          <a:stretch>
            <a:fillRect/>
          </a:stretch>
        </p:blipFill>
        <p:spPr>
          <a:xfrm>
            <a:off x="1074649" y="1265024"/>
            <a:ext cx="7232300" cy="3424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Key Distribution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Key Distribution</a:t>
            </a:r>
          </a:p>
        </p:txBody>
      </p:sp>
      <p:pic>
        <p:nvPicPr>
          <p:cNvPr id="761" name="utRKfbyzb3udbmV_Ui0mtjvVA3xjepQImDKgRLzXtYphi8NQU8AA5jHzELdR_v-151qC8Y-ikmkgvQYtV_weofJXWO7ZWQHBhCol5PLJV3F8n1GVG4MJHkAkXoBtXkYhzr0OHa3hK9T7KUXPOrEz55PXqQ=s2048.png" descr="utRKfbyzb3udbmV_Ui0mtjvVA3xjepQImDKgRLzXtYphi8NQU8AA5jHzELdR_v-151qC8Y-ikmkgvQYtV_weofJXWO7ZWQHBhCol5PLJV3F8n1GVG4MJHkAkXoBtXkYhzr0OHa3hK9T7KUXPOrEz55PXqQ=s2048.png"/>
          <p:cNvPicPr>
            <a:picLocks noChangeAspect="1"/>
          </p:cNvPicPr>
          <p:nvPr/>
        </p:nvPicPr>
        <p:blipFill>
          <a:blip r:embed="rId2">
            <a:extLst/>
          </a:blip>
          <a:srcRect l="9324" t="9324" r="9324" b="9324"/>
          <a:stretch>
            <a:fillRect/>
          </a:stretch>
        </p:blipFill>
        <p:spPr>
          <a:xfrm>
            <a:off x="181768" y="933909"/>
            <a:ext cx="8780278" cy="40077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Encryption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Encryption</a:t>
            </a:r>
          </a:p>
        </p:txBody>
      </p:sp>
      <p:pic>
        <p:nvPicPr>
          <p:cNvPr id="764" name="Encryption using Master Public Key (3).png" descr="Encryption using Master Public Key (3).png"/>
          <p:cNvPicPr>
            <a:picLocks noChangeAspect="1"/>
          </p:cNvPicPr>
          <p:nvPr/>
        </p:nvPicPr>
        <p:blipFill>
          <a:blip r:embed="rId2">
            <a:extLst/>
          </a:blip>
          <a:srcRect l="14065" t="9363" r="4661" b="9363"/>
          <a:stretch>
            <a:fillRect/>
          </a:stretch>
        </p:blipFill>
        <p:spPr>
          <a:xfrm>
            <a:off x="-1" y="881602"/>
            <a:ext cx="9144002" cy="4173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Decryption using Attribute-Secret Key"/>
          <p:cNvSpPr txBox="1"/>
          <p:nvPr>
            <p:ph type="title"/>
          </p:nvPr>
        </p:nvSpPr>
        <p:spPr>
          <a:xfrm>
            <a:off x="666750" y="1700211"/>
            <a:ext cx="7810500" cy="17430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Decryption using Attribute-Secret Key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Decryption using Attribute-based Secret Key (9).png" descr="Decryption using Attribute-based Secret Key (9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738"/>
            <a:ext cx="9144000" cy="491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9" name="Decryption using Attribute-based Secret Key (10).png" descr="Decryption using Attribute-based Secret Key (10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4300"/>
            <a:ext cx="9144000" cy="491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0" name="Decryption using Attribute-based Secret Key (11).png" descr="Decryption using Attribute-based Secret Key (1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14300"/>
            <a:ext cx="9144000" cy="4912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71" name="Decryption using Attribute-based Secret Key (12).png" descr="Decryption using Attribute-based Secret Key (12)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14300"/>
            <a:ext cx="9144000" cy="4912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1" grpId="3"/>
      <p:bldP build="whole" bldLvl="1" animBg="1" rev="0" advAuto="0" spid="770" grpId="2"/>
      <p:bldP build="whole" bldLvl="1" animBg="1" rev="0" advAuto="0" spid="76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erformance: Isolating what matters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 defTabSz="269319">
              <a:defRPr sz="3600">
                <a:solidFill>
                  <a:srgbClr val="424242"/>
                </a:solidFill>
              </a:defRPr>
            </a:lvl1pPr>
          </a:lstStyle>
          <a:p>
            <a:pPr/>
            <a:r>
              <a:t>Performance: Isolating what matters</a:t>
            </a:r>
          </a:p>
        </p:txBody>
      </p:sp>
      <p:graphicFrame>
        <p:nvGraphicFramePr>
          <p:cNvPr id="774" name="Google Shape;602;p61"/>
          <p:cNvGraphicFramePr/>
          <p:nvPr/>
        </p:nvGraphicFramePr>
        <p:xfrm>
          <a:off x="1454611" y="1886411"/>
          <a:ext cx="6234778" cy="25394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1453"/>
                <a:gridCol w="1193746"/>
                <a:gridCol w="1889325"/>
                <a:gridCol w="1610250"/>
              </a:tblGrid>
              <a:tr h="634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rgbClr val="424242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Scheme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rgbClr val="424242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KeyGen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solidFill>
                            <a:srgbClr val="424242"/>
                          </a:solidFill>
                          <a:latin typeface="Helvetica Neue Medium"/>
                          <a:ea typeface="Helvetica Neue Medium"/>
                          <a:cs typeface="Helvetica Neue Medium"/>
                          <a:sym typeface="Helvetica Neue Medium"/>
                        </a:rPr>
                        <a:t>Encrypt 23B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>
                          <a:solidFill>
                            <a:srgbClr val="CC0000"/>
                          </a:solidFill>
                          <a:sym typeface="Helvetica"/>
                        </a:rPr>
                        <a:t>Decrypt 23B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634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RSA-2048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117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0.043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1.26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634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X25519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0.045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0.093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0.046</a:t>
                      </a:r>
                    </a:p>
                  </a:txBody>
                  <a:tcPr marL="91425" marR="91425" marT="91425" marB="91425" anchor="t" anchorCtr="0" horzOverflow="overflow"/>
                </a:tc>
              </a:tr>
              <a:tr h="6348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latin typeface="Chalkduster"/>
                          <a:ea typeface="Chalkduster"/>
                          <a:cs typeface="Chalkduster"/>
                          <a:sym typeface="Chalkduster"/>
                        </a:rPr>
                        <a:t>Our scheme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1796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Helvetica"/>
                        </a:rPr>
                        <a:t>704</a:t>
                      </a:r>
                    </a:p>
                  </a:txBody>
                  <a:tcPr marL="91425" marR="91425" marT="91425" marB="91425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600">
                          <a:sym typeface="Helvetica"/>
                        </a:rPr>
                        <a:t>62.4</a:t>
                      </a:r>
                    </a:p>
                  </a:txBody>
                  <a:tcPr marL="91425" marR="91425" marT="91425" marB="91425" anchor="t" anchorCtr="0" horzOverflow="overflow">
                    <a:solidFill>
                      <a:srgbClr val="E6B8AF"/>
                    </a:solidFill>
                  </a:tcPr>
                </a:tc>
              </a:tr>
            </a:tbl>
          </a:graphicData>
        </a:graphic>
      </p:graphicFrame>
      <p:sp>
        <p:nvSpPr>
          <p:cNvPr id="775" name="Attribute/Policy Size- ~3-4, we benchmark against 50 (in milliseconds)"/>
          <p:cNvSpPr txBox="1"/>
          <p:nvPr/>
        </p:nvSpPr>
        <p:spPr>
          <a:xfrm>
            <a:off x="1535174" y="1159747"/>
            <a:ext cx="6073649" cy="55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20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Attribute/Policy Size- ~3-4, we benchmark against 50</a:t>
            </a:r>
            <a:br/>
            <a:r>
              <a:rPr sz="1700"/>
              <a:t>(in milliseconds)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olicy Keys…"/>
          <p:cNvSpPr txBox="1"/>
          <p:nvPr>
            <p:ph type="title"/>
          </p:nvPr>
        </p:nvSpPr>
        <p:spPr>
          <a:xfrm>
            <a:off x="581926" y="240244"/>
            <a:ext cx="7980148" cy="1094720"/>
          </a:xfrm>
          <a:prstGeom prst="rect">
            <a:avLst/>
          </a:prstGeom>
        </p:spPr>
        <p:txBody>
          <a:bodyPr/>
          <a:lstStyle/>
          <a:p>
            <a:pPr defTabSz="266222">
              <a:defRPr sz="4000">
                <a:solidFill>
                  <a:srgbClr val="212121"/>
                </a:solidFill>
              </a:defRPr>
            </a:pPr>
            <a:r>
              <a:t>Policy Keys</a:t>
            </a:r>
          </a:p>
          <a:p>
            <a:pPr defTabSz="266222">
              <a:defRPr sz="2800">
                <a:solidFill>
                  <a:srgbClr val="5E5E5E"/>
                </a:solidFill>
              </a:defRPr>
            </a:pPr>
            <a:r>
              <a:t>The antidote to the performance question</a:t>
            </a:r>
          </a:p>
        </p:txBody>
      </p:sp>
      <p:sp>
        <p:nvSpPr>
          <p:cNvPr id="778" name="“Hybrid” encryption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/>
          <a:lstStyle/>
          <a:p>
            <a:pPr marL="457200" indent="-349250" defTabSz="914400">
              <a:spcBef>
                <a:spcPts val="0"/>
              </a:spcBef>
              <a:buClr>
                <a:srgbClr val="FF6633"/>
              </a:buClr>
              <a:buSzPts val="2500"/>
              <a:buFont typeface="Helvetica"/>
              <a:buChar char="●"/>
              <a:defRPr sz="2500">
                <a:solidFill>
                  <a:srgbClr val="424242"/>
                </a:solidFill>
              </a:defRPr>
            </a:pPr>
            <a:r>
              <a:t>“Hybrid” encryption</a:t>
            </a:r>
          </a:p>
          <a:p>
            <a:pPr lvl="1" marL="914400" indent="-349250" defTabSz="914400">
              <a:spcBef>
                <a:spcPts val="1000"/>
              </a:spcBef>
              <a:buClr>
                <a:srgbClr val="FF6633"/>
              </a:buClr>
              <a:buSzPts val="2100"/>
              <a:buFont typeface="Helvetica"/>
              <a:buChar char="●"/>
              <a:defRPr sz="2100">
                <a:solidFill>
                  <a:srgbClr val="5E5E5E"/>
                </a:solidFill>
              </a:defRPr>
            </a:pPr>
            <a:r>
              <a:t>X25519 keypairs for unique policies, use that to encrypt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500"/>
              <a:buFont typeface="Helvetica"/>
              <a:buChar char="●"/>
              <a:defRPr sz="2500">
                <a:solidFill>
                  <a:srgbClr val="424242"/>
                </a:solidFill>
              </a:defRPr>
            </a:pPr>
            <a:r>
              <a:t>Caching + policy keys = reduced decryption cost!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500"/>
              <a:buFont typeface="Helvetica"/>
              <a:buChar char="●"/>
              <a:defRPr sz="2500">
                <a:solidFill>
                  <a:srgbClr val="424242"/>
                </a:solidFill>
              </a:defRPr>
            </a:pPr>
            <a:r>
              <a:t>Ease of key rotation</a:t>
            </a:r>
          </a:p>
          <a:p>
            <a:pPr lvl="1" marL="914400" indent="-349250" defTabSz="914400">
              <a:spcBef>
                <a:spcPts val="1000"/>
              </a:spcBef>
              <a:buClr>
                <a:srgbClr val="FF6633"/>
              </a:buClr>
              <a:buSzPts val="2100"/>
              <a:buFont typeface="Helvetica"/>
              <a:buChar char="●"/>
              <a:defRPr sz="2100">
                <a:solidFill>
                  <a:srgbClr val="5E5E5E"/>
                </a:solidFill>
              </a:defRPr>
            </a:pPr>
            <a:r>
              <a:t># policy keys &lt;&lt;&lt; # customer keys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hallenges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781" name="First attempt in 2016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/>
          <a:lstStyle/>
          <a:p>
            <a:pPr marL="438911" indent="-335279" defTabSz="877822">
              <a:spcBef>
                <a:spcPts val="0"/>
              </a:spcBef>
              <a:buClr>
                <a:srgbClr val="FF6633"/>
              </a:buClr>
              <a:buSzPts val="1800"/>
              <a:buFont typeface="Helvetica"/>
              <a:buChar char="●"/>
              <a:defRPr>
                <a:solidFill>
                  <a:srgbClr val="424242"/>
                </a:solidFill>
              </a:defRPr>
            </a:pPr>
            <a:r>
              <a:t>First attempt in 2016</a:t>
            </a:r>
          </a:p>
          <a:p>
            <a:pPr lvl="1" marL="877822" indent="-323086" defTabSz="877822">
              <a:spcBef>
                <a:spcPts val="0"/>
              </a:spcBef>
              <a:buClr>
                <a:srgbClr val="FF6633"/>
              </a:buClr>
              <a:buSzPts val="1600"/>
              <a:buFont typeface="Helvetica"/>
              <a:buChar char="○"/>
              <a:defRPr sz="1600">
                <a:solidFill>
                  <a:srgbClr val="424242"/>
                </a:solidFill>
              </a:defRPr>
            </a:pPr>
            <a:r>
              <a:t>No efficient ABE schemes that supported negation</a:t>
            </a:r>
          </a:p>
          <a:p>
            <a:pPr lvl="1" marL="877822" indent="-323086" defTabSz="877822">
              <a:spcBef>
                <a:spcPts val="0"/>
              </a:spcBef>
              <a:buClr>
                <a:srgbClr val="FF6633"/>
              </a:buClr>
              <a:buSzPts val="1600"/>
              <a:buFont typeface="Helvetica"/>
              <a:buChar char="○"/>
              <a:defRPr sz="1600">
                <a:solidFill>
                  <a:srgbClr val="424242"/>
                </a:solidFill>
              </a:defRPr>
            </a:pPr>
            <a:r>
              <a:t>Simulated ABE with a combination of identity-based encryption and broadcast encryption</a:t>
            </a:r>
          </a:p>
          <a:p>
            <a:pPr lvl="2" marL="1316736" indent="-316991" defTabSz="877822">
              <a:spcBef>
                <a:spcPts val="0"/>
              </a:spcBef>
              <a:buClr>
                <a:srgbClr val="FF6633"/>
              </a:buClr>
              <a:buSzPts val="1500"/>
              <a:buFont typeface="Helvetica"/>
              <a:buChar char="■"/>
              <a:defRPr sz="1500">
                <a:solidFill>
                  <a:srgbClr val="424242"/>
                </a:solidFill>
              </a:defRPr>
            </a:pPr>
            <a:r>
              <a:t>No collusion resistance, still very inflexible</a:t>
            </a:r>
          </a:p>
          <a:p>
            <a:pPr marL="438911" indent="-335279" defTabSz="877822">
              <a:spcBef>
                <a:spcPts val="900"/>
              </a:spcBef>
              <a:buClr>
                <a:srgbClr val="FF6633"/>
              </a:buClr>
              <a:buSzPts val="1800"/>
              <a:buFont typeface="Helvetica"/>
              <a:buChar char="●"/>
              <a:defRPr>
                <a:solidFill>
                  <a:srgbClr val="424242"/>
                </a:solidFill>
              </a:defRPr>
            </a:pPr>
            <a:r>
              <a:t>Translating a paper into usable &amp; scalable code is very difficult!</a:t>
            </a:r>
          </a:p>
          <a:p>
            <a:pPr marL="438911" indent="-335279" defTabSz="877822">
              <a:spcBef>
                <a:spcPts val="900"/>
              </a:spcBef>
              <a:buClr>
                <a:srgbClr val="FF6633"/>
              </a:buClr>
              <a:buSzPts val="1800"/>
              <a:buFont typeface="Helvetica"/>
              <a:buChar char="●"/>
              <a:defRPr>
                <a:solidFill>
                  <a:srgbClr val="424242"/>
                </a:solidFill>
              </a:defRPr>
            </a:pPr>
            <a:r>
              <a:t>Formidable notation can sometimes hide significant computation steps</a:t>
            </a:r>
          </a:p>
          <a:p>
            <a:pPr marL="438911" indent="-335279" defTabSz="877822">
              <a:spcBef>
                <a:spcPts val="900"/>
              </a:spcBef>
              <a:buClr>
                <a:srgbClr val="FF6633"/>
              </a:buClr>
              <a:buSzPts val="1800"/>
              <a:buFont typeface="Helvetica"/>
              <a:buChar char="●"/>
              <a:defRPr>
                <a:solidFill>
                  <a:srgbClr val="424242"/>
                </a:solidFill>
              </a:defRPr>
            </a:pPr>
            <a:r>
              <a:t>Choosing parameters</a:t>
            </a:r>
          </a:p>
          <a:p>
            <a:pPr marL="438911" indent="-335279" defTabSz="877822">
              <a:spcBef>
                <a:spcPts val="900"/>
              </a:spcBef>
              <a:buClr>
                <a:srgbClr val="FF6633"/>
              </a:buClr>
              <a:buSzPts val="1800"/>
              <a:buFont typeface="Helvetica"/>
              <a:buChar char="●"/>
              <a:defRPr>
                <a:solidFill>
                  <a:srgbClr val="424242"/>
                </a:solidFill>
              </a:defRPr>
            </a:pPr>
            <a:r>
              <a:t>Pairings are unfamiliar to many, and not standardized</a:t>
            </a:r>
          </a:p>
          <a:p>
            <a:pPr marL="438911" indent="-335279" defTabSz="877822">
              <a:spcBef>
                <a:spcPts val="900"/>
              </a:spcBef>
              <a:buClr>
                <a:srgbClr val="FF6633"/>
              </a:buClr>
              <a:buSzPts val="1800"/>
              <a:buFont typeface="Helvetica"/>
              <a:buChar char="●"/>
              <a:defRPr>
                <a:solidFill>
                  <a:srgbClr val="424242"/>
                </a:solidFill>
              </a:defRPr>
            </a:pPr>
            <a:r>
              <a:t>Path to post-quantum ABE unclear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Feature Wishlist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Feature Wishlist</a:t>
            </a:r>
          </a:p>
        </p:txBody>
      </p:sp>
      <p:sp>
        <p:nvSpPr>
          <p:cNvPr id="784" name="Easier attribute changes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/>
          <a:lstStyle/>
          <a:p>
            <a:pPr marL="457200" indent="-349250" defTabSz="914400">
              <a:spcBef>
                <a:spcPts val="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Easier attribute changes</a:t>
            </a:r>
          </a:p>
          <a:p>
            <a:pPr lvl="1" marL="914400" indent="-349250" defTabSz="914400">
              <a:spcBef>
                <a:spcPts val="0"/>
              </a:spcBef>
              <a:buClr>
                <a:srgbClr val="FF6633"/>
              </a:buClr>
              <a:buSzPts val="2000"/>
              <a:buFont typeface="Helvetica"/>
              <a:buChar char="●"/>
              <a:defRPr sz="2000">
                <a:solidFill>
                  <a:srgbClr val="424242"/>
                </a:solidFill>
              </a:defRPr>
            </a:pPr>
            <a:r>
              <a:t>Gets tricky, particularly when negation is involved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Usable wildcard support 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Dual system encryption used for groups</a:t>
            </a:r>
          </a:p>
          <a:p>
            <a:pPr lvl="1" marL="914400" indent="-336550" defTabSz="914400">
              <a:spcBef>
                <a:spcPts val="0"/>
              </a:spcBef>
              <a:buClr>
                <a:srgbClr val="FF6633"/>
              </a:buClr>
              <a:buSzPts val="2000"/>
              <a:buFont typeface="Helvetica"/>
              <a:buChar char="●"/>
              <a:defRPr sz="2000">
                <a:solidFill>
                  <a:srgbClr val="424242"/>
                </a:solidFill>
              </a:defRPr>
            </a:pPr>
            <a:r>
              <a:t>Convenient for strong security proofs</a:t>
            </a:r>
          </a:p>
          <a:p>
            <a:pPr lvl="1" marL="914400" indent="-336550" defTabSz="914400">
              <a:spcBef>
                <a:spcPts val="0"/>
              </a:spcBef>
              <a:buClr>
                <a:srgbClr val="FF6633"/>
              </a:buClr>
              <a:buSzPts val="2000"/>
              <a:buFont typeface="Helvetica"/>
              <a:buChar char="●"/>
              <a:defRPr sz="2000">
                <a:solidFill>
                  <a:srgbClr val="424242"/>
                </a:solidFill>
              </a:defRPr>
            </a:pPr>
            <a:r>
              <a:t>But decryption incurs a performance hit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Negation is important, please include it!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300"/>
              <a:buFont typeface="Helvetica"/>
              <a:buChar char="●"/>
              <a:defRPr sz="2300">
                <a:solidFill>
                  <a:srgbClr val="424242"/>
                </a:solidFill>
              </a:defRPr>
            </a:pPr>
            <a:r>
              <a:t>CCA2 vs CPA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he Problem: Geographic access control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 defTabSz="238362">
              <a:defRPr sz="3200">
                <a:solidFill>
                  <a:srgbClr val="535353"/>
                </a:solidFill>
              </a:defRPr>
            </a:lvl1pPr>
          </a:lstStyle>
          <a:p>
            <a:pPr/>
            <a:r>
              <a:t>The Problem: Geographic access control</a:t>
            </a:r>
          </a:p>
        </p:txBody>
      </p:sp>
      <p:pic>
        <p:nvPicPr>
          <p:cNvPr id="720" name="Google Shape;496;p48" descr="Google Shape;496;p48"/>
          <p:cNvPicPr>
            <a:picLocks noChangeAspect="1"/>
          </p:cNvPicPr>
          <p:nvPr/>
        </p:nvPicPr>
        <p:blipFill>
          <a:blip r:embed="rId2">
            <a:extLst/>
          </a:blip>
          <a:srcRect l="7148" t="16585" r="74913" b="14736"/>
          <a:stretch>
            <a:fillRect/>
          </a:stretch>
        </p:blipFill>
        <p:spPr>
          <a:xfrm>
            <a:off x="118800" y="1393273"/>
            <a:ext cx="1857276" cy="3242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1" name="Google Shape;498;p48" descr="Google Shape;498;p48"/>
          <p:cNvPicPr>
            <a:picLocks noChangeAspect="1"/>
          </p:cNvPicPr>
          <p:nvPr/>
        </p:nvPicPr>
        <p:blipFill>
          <a:blip r:embed="rId2">
            <a:extLst/>
          </a:blip>
          <a:srcRect l="25088" t="16585" r="57426" b="14736"/>
          <a:stretch>
            <a:fillRect/>
          </a:stretch>
        </p:blipFill>
        <p:spPr>
          <a:xfrm>
            <a:off x="1976073" y="1393273"/>
            <a:ext cx="1810404" cy="3242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Google Shape;499;p48" descr="Google Shape;499;p48"/>
          <p:cNvPicPr>
            <a:picLocks noChangeAspect="1"/>
          </p:cNvPicPr>
          <p:nvPr/>
        </p:nvPicPr>
        <p:blipFill>
          <a:blip r:embed="rId2">
            <a:extLst/>
          </a:blip>
          <a:srcRect l="42572" t="16585" r="6830" b="14736"/>
          <a:stretch>
            <a:fillRect/>
          </a:stretch>
        </p:blipFill>
        <p:spPr>
          <a:xfrm>
            <a:off x="3786474" y="1393273"/>
            <a:ext cx="5238723" cy="3242552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Google Shape;497;p48"/>
          <p:cNvSpPr txBox="1"/>
          <p:nvPr/>
        </p:nvSpPr>
        <p:spPr>
          <a:xfrm>
            <a:off x="822733" y="4268782"/>
            <a:ext cx="4117228" cy="622370"/>
          </a:xfrm>
          <a:prstGeom prst="rect">
            <a:avLst/>
          </a:prstGeom>
          <a:solidFill>
            <a:srgbClr val="D6D6D6"/>
          </a:solidFill>
          <a:ln w="38100">
            <a:solidFill>
              <a:srgbClr val="FFFFFF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-&gt; EU bank’s key is in every datacenter globally</a:t>
            </a:r>
          </a:p>
          <a:p>
            <a:pPr>
              <a:defRPr>
                <a:solidFill>
                  <a:srgbClr val="21212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-&gt; But they want it only in EU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2" grpId="3"/>
      <p:bldP build="whole" bldLvl="1" animBg="1" rev="0" advAuto="0" spid="720" grpId="1"/>
      <p:bldP build="whole" bldLvl="1" animBg="1" rev="0" advAuto="0" spid="723" grpId="4"/>
      <p:bldP build="whole" bldLvl="1" animBg="1" rev="0" advAuto="0" spid="721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628;p65"/>
          <p:cNvSpPr txBox="1"/>
          <p:nvPr>
            <p:ph type="title"/>
          </p:nvPr>
        </p:nvSpPr>
        <p:spPr>
          <a:xfrm>
            <a:off x="239300" y="951299"/>
            <a:ext cx="6440400" cy="1212601"/>
          </a:xfrm>
          <a:prstGeom prst="rect">
            <a:avLst/>
          </a:prstGeom>
        </p:spPr>
        <p:txBody>
          <a:bodyPr/>
          <a:lstStyle>
            <a:lvl1pPr>
              <a:defRPr sz="1900">
                <a:solidFill>
                  <a:srgbClr val="424242"/>
                </a:solidFill>
              </a:defRPr>
            </a:lvl1pPr>
          </a:lstStyle>
          <a:p>
            <a:pPr/>
            <a:r>
              <a:t>Key Takeaways</a:t>
            </a:r>
          </a:p>
        </p:txBody>
      </p:sp>
      <p:sp>
        <p:nvSpPr>
          <p:cNvPr id="787" name="Google Shape;629;p65"/>
          <p:cNvSpPr txBox="1"/>
          <p:nvPr>
            <p:ph type="body" idx="1"/>
          </p:nvPr>
        </p:nvSpPr>
        <p:spPr>
          <a:xfrm>
            <a:off x="239400" y="1360799"/>
            <a:ext cx="8665500" cy="3307503"/>
          </a:xfrm>
          <a:prstGeom prst="rect">
            <a:avLst/>
          </a:prstGeom>
        </p:spPr>
        <p:txBody>
          <a:bodyPr/>
          <a:lstStyle/>
          <a:p>
            <a:pPr marL="457200" indent="-336550">
              <a:lnSpc>
                <a:spcPct val="100000"/>
              </a:lnSpc>
              <a:buClr>
                <a:srgbClr val="FF6633"/>
              </a:buClr>
              <a:buSzPts val="1700"/>
              <a:buFont typeface="Helvetica"/>
              <a:buChar char="●"/>
              <a:defRPr b="0" sz="1700">
                <a:solidFill>
                  <a:srgbClr val="424242"/>
                </a:solidFill>
              </a:defRPr>
            </a:pPr>
            <a:r>
              <a:t>Consider ABE for your distributed systems access control needs</a:t>
            </a:r>
          </a:p>
          <a:p>
            <a:pPr marL="457200" indent="-336550">
              <a:lnSpc>
                <a:spcPct val="100000"/>
              </a:lnSpc>
              <a:spcBef>
                <a:spcPts val="1000"/>
              </a:spcBef>
              <a:buClr>
                <a:srgbClr val="FF6633"/>
              </a:buClr>
              <a:buSzPts val="1700"/>
              <a:buFont typeface="Helvetica"/>
              <a:buChar char="●"/>
              <a:defRPr b="0" sz="1700">
                <a:solidFill>
                  <a:srgbClr val="424242"/>
                </a:solidFill>
              </a:defRPr>
            </a:pPr>
            <a:r>
              <a:t>Enables increased fault tolerance</a:t>
            </a:r>
          </a:p>
          <a:p>
            <a:pPr lvl="1" marL="914400" indent="-330200">
              <a:lnSpc>
                <a:spcPct val="100000"/>
              </a:lnSpc>
              <a:buClr>
                <a:srgbClr val="FF6633"/>
              </a:buClr>
              <a:buSzPts val="1600"/>
              <a:buFont typeface="Helvetica"/>
              <a:buChar char="○"/>
              <a:defRPr b="0" sz="1600">
                <a:solidFill>
                  <a:srgbClr val="424242"/>
                </a:solidFill>
              </a:defRPr>
            </a:pPr>
            <a:r>
              <a:t>No reliance on highly available central authority</a:t>
            </a:r>
          </a:p>
          <a:p>
            <a:pPr lvl="1" marL="914400" indent="-330200">
              <a:lnSpc>
                <a:spcPct val="100000"/>
              </a:lnSpc>
              <a:buClr>
                <a:srgbClr val="FF6633"/>
              </a:buClr>
              <a:buSzPts val="1600"/>
              <a:buFont typeface="Helvetica"/>
              <a:buChar char="○"/>
              <a:defRPr b="0" sz="1600">
                <a:solidFill>
                  <a:srgbClr val="424242"/>
                </a:solidFill>
              </a:defRPr>
            </a:pPr>
            <a:r>
              <a:t>Low latency</a:t>
            </a:r>
          </a:p>
          <a:p>
            <a:pPr lvl="1" marL="914400" indent="-330200">
              <a:lnSpc>
                <a:spcPct val="100000"/>
              </a:lnSpc>
              <a:buClr>
                <a:srgbClr val="FF6633"/>
              </a:buClr>
              <a:buSzPts val="1600"/>
              <a:buFont typeface="Helvetica"/>
              <a:buChar char="○"/>
              <a:defRPr b="0" sz="1600">
                <a:solidFill>
                  <a:srgbClr val="424242"/>
                </a:solidFill>
              </a:defRPr>
            </a:pPr>
            <a:r>
              <a:t>Peer to peer communication</a:t>
            </a:r>
          </a:p>
          <a:p>
            <a:pPr lvl="1" marL="914400" indent="-330200">
              <a:lnSpc>
                <a:spcPct val="100000"/>
              </a:lnSpc>
              <a:buClr>
                <a:srgbClr val="FF6633"/>
              </a:buClr>
              <a:buSzPts val="1600"/>
              <a:buFont typeface="Helvetica"/>
              <a:buChar char="○"/>
              <a:defRPr b="0" sz="1600">
                <a:solidFill>
                  <a:srgbClr val="424242"/>
                </a:solidFill>
              </a:defRPr>
            </a:pPr>
            <a:r>
              <a:t>Storage layer encryption =&gt; reduced accidental leaks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defRPr b="0" sz="1200"/>
            </a:pPr>
            <a:r>
              <a:t>https://eprint.iacr.org/2023/094.pdf</a:t>
            </a:r>
          </a:p>
          <a:p>
            <a:pPr marL="0" indent="0">
              <a:lnSpc>
                <a:spcPct val="100000"/>
              </a:lnSpc>
              <a:defRPr b="0" sz="1200"/>
            </a:pPr>
            <a:r>
              <a:t>https://blog.cloudflare.com/inside-geo-key-manager-v2/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Complicated business logic in core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 defTabSz="278606">
              <a:defRPr sz="3700">
                <a:solidFill>
                  <a:srgbClr val="424242"/>
                </a:solidFill>
              </a:defRPr>
            </a:lvl1pPr>
          </a:lstStyle>
          <a:p>
            <a:pPr/>
            <a:r>
              <a:t>Complicated business logic in core</a:t>
            </a:r>
          </a:p>
        </p:txBody>
      </p:sp>
      <p:pic>
        <p:nvPicPr>
          <p:cNvPr id="726" name="Google Shape;506;p49" descr="Google Shape;506;p49"/>
          <p:cNvPicPr>
            <a:picLocks noChangeAspect="1"/>
          </p:cNvPicPr>
          <p:nvPr/>
        </p:nvPicPr>
        <p:blipFill>
          <a:blip r:embed="rId2">
            <a:extLst/>
          </a:blip>
          <a:srcRect l="10138" t="18349" r="9712" b="18069"/>
          <a:stretch>
            <a:fillRect/>
          </a:stretch>
        </p:blipFill>
        <p:spPr>
          <a:xfrm>
            <a:off x="257649" y="1452900"/>
            <a:ext cx="8391078" cy="2879728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Google Shape;507;p49"/>
          <p:cNvSpPr txBox="1"/>
          <p:nvPr/>
        </p:nvSpPr>
        <p:spPr>
          <a:xfrm>
            <a:off x="1397976" y="4298022"/>
            <a:ext cx="3866401" cy="634359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-&gt; Round trip to core</a:t>
            </a:r>
          </a:p>
          <a:p>
            <a:pPr>
              <a:defRPr sz="1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-&gt; Reduced fault tolerance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Different copies of KV store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Different copies of KV store</a:t>
            </a:r>
          </a:p>
        </p:txBody>
      </p:sp>
      <p:pic>
        <p:nvPicPr>
          <p:cNvPr id="730" name="Google Shape;514;p50" descr="Google Shape;514;p50"/>
          <p:cNvPicPr>
            <a:picLocks noChangeAspect="1"/>
          </p:cNvPicPr>
          <p:nvPr/>
        </p:nvPicPr>
        <p:blipFill>
          <a:blip r:embed="rId2">
            <a:extLst/>
          </a:blip>
          <a:srcRect l="41731" t="8923" r="6426" b="15700"/>
          <a:stretch>
            <a:fillRect/>
          </a:stretch>
        </p:blipFill>
        <p:spPr>
          <a:xfrm>
            <a:off x="1875436" y="1216199"/>
            <a:ext cx="5630729" cy="3733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Naive crypto: each data center gets its own key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 defTabSz="204311">
              <a:defRPr sz="2700">
                <a:solidFill>
                  <a:srgbClr val="424242"/>
                </a:solidFill>
              </a:defRPr>
            </a:lvl1pPr>
          </a:lstStyle>
          <a:p>
            <a:pPr/>
            <a:r>
              <a:t>Naive crypto: each data center gets its own key</a:t>
            </a:r>
          </a:p>
        </p:txBody>
      </p:sp>
      <p:pic>
        <p:nvPicPr>
          <p:cNvPr id="733" name="Google Shape;521;p51" descr="Google Shape;521;p51"/>
          <p:cNvPicPr>
            <a:picLocks noChangeAspect="1"/>
          </p:cNvPicPr>
          <p:nvPr/>
        </p:nvPicPr>
        <p:blipFill>
          <a:blip r:embed="rId2">
            <a:extLst/>
          </a:blip>
          <a:srcRect l="8285" t="13383" r="7857" b="20978"/>
          <a:stretch>
            <a:fillRect/>
          </a:stretch>
        </p:blipFill>
        <p:spPr>
          <a:xfrm>
            <a:off x="470499" y="1360799"/>
            <a:ext cx="7965401" cy="2910501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Google Shape;522;p51"/>
          <p:cNvSpPr txBox="1"/>
          <p:nvPr/>
        </p:nvSpPr>
        <p:spPr>
          <a:xfrm>
            <a:off x="1416199" y="4415899"/>
            <a:ext cx="6311702" cy="634359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spAutoFit/>
          </a:bodyPr>
          <a:lstStyle/>
          <a:p>
            <a:pPr>
              <a:defRPr sz="16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-&gt; Storage overhead: </a:t>
            </a:r>
            <a:r>
              <a:rPr>
                <a:solidFill>
                  <a:srgbClr val="941751"/>
                </a:solidFill>
              </a:rPr>
              <a:t>hundreds of data centers</a:t>
            </a:r>
            <a:r>
              <a:t> x hundreds of machines/data center x millions of customer sites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ystem Requirements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System Requirements</a:t>
            </a:r>
          </a:p>
        </p:txBody>
      </p:sp>
      <p:graphicFrame>
        <p:nvGraphicFramePr>
          <p:cNvPr id="737" name="Table 1"/>
          <p:cNvGraphicFramePr/>
          <p:nvPr/>
        </p:nvGraphicFramePr>
        <p:xfrm>
          <a:off x="2322172" y="1518779"/>
          <a:ext cx="4499655" cy="315981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499885"/>
                <a:gridCol w="1499885"/>
                <a:gridCol w="1499885"/>
              </a:tblGrid>
              <a:tr h="94437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Flexible policies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L>
                    <a:lnT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rgbClr val="E9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Changes to machines</a:t>
                      </a:r>
                    </a:p>
                  </a:txBody>
                  <a:tcPr marL="0" marR="0" marT="0" marB="0" anchor="ctr" anchorCtr="0" horzOverflow="overflow">
                    <a:lnT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rgbClr val="E9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Attribute additions</a:t>
                      </a:r>
                    </a:p>
                  </a:txBody>
                  <a:tcPr marL="0" marR="0" marT="0" marB="0" anchor="ctr" anchorCtr="0" horzOverflow="overflow">
                    <a:lnR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R>
                    <a:lnT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T>
                    <a:solidFill>
                      <a:srgbClr val="E9F7FB"/>
                    </a:solidFill>
                  </a:tcPr>
                </a:tc>
              </a:tr>
              <a:tr h="94437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Low latency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L>
                    <a:solidFill>
                      <a:srgbClr val="E9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Fault tolerance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9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Limited storage</a:t>
                      </a:r>
                    </a:p>
                  </a:txBody>
                  <a:tcPr marL="0" marR="0" marT="0" marB="0" anchor="ctr" anchorCtr="0" horzOverflow="overflow">
                    <a:lnR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R>
                    <a:solidFill>
                      <a:srgbClr val="E9F7FB"/>
                    </a:solidFill>
                  </a:tcPr>
                </a:tc>
              </a:tr>
              <a:tr h="127105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Collusion resistance</a:t>
                      </a:r>
                    </a:p>
                  </a:txBody>
                  <a:tcPr marL="0" marR="0" marT="0" marB="0" anchor="ctr" anchorCtr="0" horzOverflow="overflow">
                    <a:lnL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L>
                    <a:lnB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9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Security against strong attackers</a:t>
                      </a:r>
                    </a:p>
                  </a:txBody>
                  <a:tcPr marL="0" marR="0" marT="0" marB="0" anchor="ctr" anchorCtr="0" horzOverflow="overflow">
                    <a:lnB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9F7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Key Rotation</a:t>
                      </a:r>
                    </a:p>
                  </a:txBody>
                  <a:tcPr marL="0" marR="0" marT="0" marB="0" anchor="ctr" anchorCtr="0" horzOverflow="overflow">
                    <a:lnR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R>
                    <a:lnB w="25400">
                      <a:solidFill>
                        <a:schemeClr val="accent3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iphertext-Policy Attribute-Based Encryption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 defTabSz="216692">
              <a:defRPr sz="2900">
                <a:solidFill>
                  <a:srgbClr val="424242"/>
                </a:solidFill>
              </a:defRPr>
            </a:lvl1pPr>
          </a:lstStyle>
          <a:p>
            <a:pPr/>
            <a:r>
              <a:t>Ciphertext-Policy Attribute-Based Encryption</a:t>
            </a:r>
          </a:p>
        </p:txBody>
      </p:sp>
      <p:grpSp>
        <p:nvGrpSpPr>
          <p:cNvPr id="743" name="Group"/>
          <p:cNvGrpSpPr/>
          <p:nvPr/>
        </p:nvGrpSpPr>
        <p:grpSpPr>
          <a:xfrm>
            <a:off x="-322784" y="13494"/>
            <a:ext cx="12896760" cy="7254428"/>
            <a:chOff x="0" y="0"/>
            <a:chExt cx="12896758" cy="7254426"/>
          </a:xfrm>
        </p:grpSpPr>
        <p:pic>
          <p:nvPicPr>
            <p:cNvPr id="740" name="Google Shape;540;p53" descr="Google Shape;540;p5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38783" y="1365556"/>
              <a:ext cx="2312851" cy="1219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1" name="Google Shape;541;p53" descr="Google Shape;541;p5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983839" y="3147762"/>
              <a:ext cx="2155023" cy="14328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42" name="ct8oGoThJE1886QOy2qQrhfG55gDM5uOVBnQ3HbvF2q7nAZb1x3qdEyyaywHGam-TdESI5iklvzyUxewuFGtDD-YC_aemQRCl4_WriH74HkWLogqVXbfzPZoFowsW5HKMgPJ8q_3Kh-uwHWoh6-84wKV2w=s2048.png" descr="ct8oGoThJE1886QOy2qQrhfG55gDM5uOVBnQ3HbvF2q7nAZb1x3qdEyyaywHGam-TdESI5iklvzyUxewuFGtDD-YC_aemQRCl4_WriH74HkWLogqVXbfzPZoFowsW5HKMgPJ8q_3Kh-uwHWoh6-84wKV2w=s2048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12896760" cy="7254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Language semantics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Language semantics</a:t>
            </a:r>
          </a:p>
        </p:txBody>
      </p:sp>
      <p:graphicFrame>
        <p:nvGraphicFramePr>
          <p:cNvPr id="746" name="Table 1"/>
          <p:cNvGraphicFramePr/>
          <p:nvPr/>
        </p:nvGraphicFramePr>
        <p:xfrm>
          <a:off x="994835" y="1672819"/>
          <a:ext cx="7586802" cy="208597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3806672"/>
                <a:gridCol w="3780129"/>
              </a:tblGrid>
              <a:tr h="695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country: US or region: EU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Decryption is possible either in the 🇺🇸 or in the 🇪🇺</a:t>
                      </a:r>
                    </a:p>
                  </a:txBody>
                  <a:tcPr marL="0" marR="0" marT="0" marB="0" anchor="t" anchorCtr="0" horzOverflow="overflow"/>
                </a:tc>
              </a:tr>
              <a:tr h="695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not (country: RU or country: BY)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Helvetica"/>
                        </a:rPr>
                        <a:t>Decryption is not possible in 🇷🇺 and 🇧🇾</a:t>
                      </a:r>
                    </a:p>
                  </a:txBody>
                  <a:tcPr marL="0" marR="0" marT="0" marB="0" anchor="t" anchorCtr="0" horzOverflow="overflow"/>
                </a:tc>
              </a:tr>
              <a:tr h="6953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country: US and security: high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700">
                          <a:solidFill>
                            <a:srgbClr val="424242"/>
                          </a:solidFill>
                          <a:sym typeface="Helvetica"/>
                        </a:rPr>
                        <a:t>Decryption is possible only in data centers within the 🇺🇸 that have a high level of security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haracteristics we’d like"/>
          <p:cNvSpPr txBox="1"/>
          <p:nvPr>
            <p:ph type="title"/>
          </p:nvPr>
        </p:nvSpPr>
        <p:spPr>
          <a:xfrm>
            <a:off x="633412" y="133350"/>
            <a:ext cx="7877176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pPr/>
            <a:r>
              <a:t>Characteristics we’d like</a:t>
            </a:r>
          </a:p>
        </p:txBody>
      </p:sp>
      <p:sp>
        <p:nvSpPr>
          <p:cNvPr id="749" name="Negation AND, OR and NOT…"/>
          <p:cNvSpPr txBox="1"/>
          <p:nvPr>
            <p:ph type="body" idx="1"/>
          </p:nvPr>
        </p:nvSpPr>
        <p:spPr>
          <a:xfrm>
            <a:off x="633412" y="1181100"/>
            <a:ext cx="7877176" cy="3486150"/>
          </a:xfrm>
          <a:prstGeom prst="rect">
            <a:avLst/>
          </a:prstGeom>
        </p:spPr>
        <p:txBody>
          <a:bodyPr/>
          <a:lstStyle/>
          <a:p>
            <a:pPr marL="457200" indent="-349250" defTabSz="914400">
              <a:spcBef>
                <a:spcPts val="0"/>
              </a:spcBef>
              <a:buClr>
                <a:srgbClr val="FF6633"/>
              </a:buClr>
              <a:buSzPts val="2400"/>
              <a:buFont typeface="Helvetica"/>
              <a:buChar char="●"/>
              <a:defRPr b="1" sz="24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Negation</a:t>
            </a:r>
            <a:r>
              <a:rPr b="0">
                <a:solidFill>
                  <a:srgbClr val="222222"/>
                </a:solidFill>
              </a:rPr>
              <a:t> </a:t>
            </a:r>
            <a:r>
              <a:rPr b="0">
                <a:solidFill>
                  <a:srgbClr val="674EA7"/>
                </a:solidFill>
              </a:rPr>
              <a:t>AND</a:t>
            </a:r>
            <a:r>
              <a:rPr b="0">
                <a:solidFill>
                  <a:srgbClr val="222222"/>
                </a:solidFill>
              </a:rPr>
              <a:t>, </a:t>
            </a:r>
            <a:r>
              <a:rPr b="0">
                <a:solidFill>
                  <a:srgbClr val="674EA7"/>
                </a:solidFill>
              </a:rPr>
              <a:t>OR</a:t>
            </a:r>
            <a:r>
              <a:rPr b="0">
                <a:solidFill>
                  <a:srgbClr val="222222"/>
                </a:solidFill>
              </a:rPr>
              <a:t> </a:t>
            </a:r>
            <a:r>
              <a:rPr b="0"/>
              <a:t>and</a:t>
            </a:r>
            <a:r>
              <a:rPr b="0">
                <a:solidFill>
                  <a:srgbClr val="222222"/>
                </a:solidFill>
              </a:rPr>
              <a:t> </a:t>
            </a:r>
            <a:r>
              <a:rPr b="0">
                <a:solidFill>
                  <a:srgbClr val="A64D79"/>
                </a:solidFill>
              </a:rPr>
              <a:t>NOT</a:t>
            </a:r>
            <a:endParaRPr>
              <a:solidFill>
                <a:srgbClr val="A64D79"/>
              </a:solidFill>
            </a:endParaRP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400"/>
              <a:buFont typeface="Helvetica"/>
              <a:buChar char="●"/>
              <a:defRPr b="1" sz="24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Large universe</a:t>
            </a: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400"/>
              <a:buFont typeface="Helvetica"/>
              <a:buChar char="●"/>
              <a:defRPr b="1" sz="24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Repeated attributes</a:t>
            </a:r>
            <a:r>
              <a:rPr b="0">
                <a:solidFill>
                  <a:srgbClr val="222222"/>
                </a:solidFill>
              </a:rPr>
              <a:t> </a:t>
            </a:r>
            <a:r>
              <a:rPr b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country</a:t>
            </a:r>
            <a:r>
              <a:rPr b="0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: US or (</a:t>
            </a:r>
            <a:r>
              <a:rPr b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region</a:t>
            </a:r>
            <a:r>
              <a:rPr b="0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: EU and not </a:t>
            </a:r>
            <a:r>
              <a:rPr b="0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country</a:t>
            </a:r>
            <a:r>
              <a:rPr b="0"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: NL)</a:t>
            </a:r>
            <a:endParaRPr>
              <a:solidFill>
                <a:srgbClr val="22222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349250" defTabSz="914400">
              <a:spcBef>
                <a:spcPts val="1000"/>
              </a:spcBef>
              <a:buClr>
                <a:srgbClr val="FF6633"/>
              </a:buClr>
              <a:buSzPts val="2400"/>
              <a:buFont typeface="Helvetica"/>
              <a:buChar char="●"/>
              <a:defRPr b="1" sz="2400">
                <a:solidFill>
                  <a:srgbClr val="42424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Security against Chosen-Ciphertext Attacks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loudflare Standard">
  <a:themeElements>
    <a:clrScheme name="Cloudflare Standard">
      <a:dk1>
        <a:srgbClr val="222222"/>
      </a:dk1>
      <a:lt1>
        <a:srgbClr val="F6821F"/>
      </a:lt1>
      <a:dk2>
        <a:srgbClr val="A7A7A7"/>
      </a:dk2>
      <a:lt2>
        <a:srgbClr val="535353"/>
      </a:lt2>
      <a:accent1>
        <a:srgbClr val="003682"/>
      </a:accent1>
      <a:accent2>
        <a:srgbClr val="0055DC"/>
      </a:accent2>
      <a:accent3>
        <a:srgbClr val="C5EBF5"/>
      </a:accent3>
      <a:accent4>
        <a:srgbClr val="E2F5FA"/>
      </a:accent4>
      <a:accent5>
        <a:srgbClr val="F8FBFB"/>
      </a:accent5>
      <a:accent6>
        <a:srgbClr val="8F8F8F"/>
      </a:accent6>
      <a:hlink>
        <a:srgbClr val="0000FF"/>
      </a:hlink>
      <a:folHlink>
        <a:srgbClr val="FF00FF"/>
      </a:folHlink>
    </a:clrScheme>
    <a:fontScheme name="Cloudflare Standar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loudflare 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821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loudflare Standard">
  <a:themeElements>
    <a:clrScheme name="Cloudflare Stand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682"/>
      </a:accent1>
      <a:accent2>
        <a:srgbClr val="0055DC"/>
      </a:accent2>
      <a:accent3>
        <a:srgbClr val="C5EBF5"/>
      </a:accent3>
      <a:accent4>
        <a:srgbClr val="E2F5FA"/>
      </a:accent4>
      <a:accent5>
        <a:srgbClr val="F8FBFB"/>
      </a:accent5>
      <a:accent6>
        <a:srgbClr val="8F8F8F"/>
      </a:accent6>
      <a:hlink>
        <a:srgbClr val="0000FF"/>
      </a:hlink>
      <a:folHlink>
        <a:srgbClr val="FF00FF"/>
      </a:folHlink>
    </a:clrScheme>
    <a:fontScheme name="Cloudflare Standar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Cloudflare 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6821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222222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