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97" r:id="rId3"/>
    <p:sldId id="302" r:id="rId4"/>
    <p:sldId id="298" r:id="rId5"/>
    <p:sldId id="299" r:id="rId6"/>
    <p:sldId id="300" r:id="rId7"/>
    <p:sldId id="301" r:id="rId8"/>
    <p:sldId id="273" r:id="rId9"/>
    <p:sldId id="304" r:id="rId10"/>
    <p:sldId id="315" r:id="rId11"/>
    <p:sldId id="308" r:id="rId12"/>
    <p:sldId id="310" r:id="rId13"/>
    <p:sldId id="311" r:id="rId14"/>
    <p:sldId id="319" r:id="rId15"/>
    <p:sldId id="318" r:id="rId16"/>
  </p:sldIdLst>
  <p:sldSz cx="13004800" cy="97536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Raleway SemiBold" panose="020F0502020204030204" pitchFamily="34" charset="0"/>
      <p:regular r:id="rId19"/>
      <p:bold r:id="rId20"/>
      <p:italic r:id="rId21"/>
      <p:boldItalic r:id="rId22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C6C"/>
    <a:srgbClr val="C9DD95"/>
    <a:srgbClr val="862213"/>
    <a:srgbClr val="C00000"/>
    <a:srgbClr val="353535"/>
    <a:srgbClr val="BA2F1B"/>
    <a:srgbClr val="434343"/>
    <a:srgbClr val="DE9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3"/>
    <p:restoredTop sz="94692"/>
  </p:normalViewPr>
  <p:slideViewPr>
    <p:cSldViewPr snapToGrid="0">
      <p:cViewPr>
        <p:scale>
          <a:sx n="92" d="100"/>
          <a:sy n="92" d="100"/>
        </p:scale>
        <p:origin x="67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google example</a:t>
            </a:r>
          </a:p>
        </p:txBody>
      </p:sp>
    </p:spTree>
    <p:extLst>
      <p:ext uri="{BB962C8B-B14F-4D97-AF65-F5344CB8AC3E}">
        <p14:creationId xmlns:p14="http://schemas.microsoft.com/office/powerpoint/2010/main" val="348954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last few minutes briefly going over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1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last few minutes briefly going over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7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last few minutes briefly going over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2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320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7871" y="1852810"/>
            <a:ext cx="11609058" cy="3302001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41897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>
            <a:spLocks noGrp="1"/>
          </p:cNvSpPr>
          <p:nvPr>
            <p:ph type="pic" sz="quarter" idx="21"/>
          </p:nvPr>
        </p:nvSpPr>
        <p:spPr>
          <a:xfrm>
            <a:off x="6548549" y="5099843"/>
            <a:ext cx="5952902" cy="3962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-5214707" y="647700"/>
            <a:ext cx="16967201" cy="84298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Close-up of a wild plant growing between lava rocks"/>
          <p:cNvSpPr>
            <a:spLocks noGrp="1"/>
          </p:cNvSpPr>
          <p:nvPr>
            <p:ph type="pic" sz="quarter" idx="23"/>
          </p:nvPr>
        </p:nvSpPr>
        <p:spPr>
          <a:xfrm>
            <a:off x="6553200" y="698500"/>
            <a:ext cx="5956300" cy="3964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>
            <a:spLocks noGrp="1"/>
          </p:cNvSpPr>
          <p:nvPr>
            <p:ph type="pic" idx="21"/>
          </p:nvPr>
        </p:nvSpPr>
        <p:spPr>
          <a:xfrm>
            <a:off x="-824550" y="-232551"/>
            <a:ext cx="15056595" cy="100496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5307"/>
          </a:xfrm>
          <a:prstGeom prst="rect">
            <a:avLst/>
          </a:prstGeom>
        </p:spPr>
        <p:txBody>
          <a:bodyPr lIns="27093" tIns="27093" rIns="27093" bIns="2709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1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marL="0" indent="0" defTabSz="457877">
              <a:lnSpc>
                <a:spcPct val="100000"/>
              </a:lnSpc>
              <a:spcBef>
                <a:spcPts val="0"/>
              </a:spcBef>
              <a:buSzTx/>
              <a:buNone/>
              <a:defRPr sz="2964" b="1">
                <a:solidFill>
                  <a:srgbClr val="000000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 lIns="27093" tIns="27093" rIns="27093" bIns="27093"/>
          <a:lstStyle>
            <a:lvl1pPr defTabSz="415431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Moss-covered rocks"/>
          <p:cNvSpPr>
            <a:spLocks noGrp="1"/>
          </p:cNvSpPr>
          <p:nvPr>
            <p:ph type="pic" idx="21"/>
          </p:nvPr>
        </p:nvSpPr>
        <p:spPr>
          <a:xfrm>
            <a:off x="5245100" y="673100"/>
            <a:ext cx="8382202" cy="83885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79800"/>
            <a:ext cx="5105400" cy="558800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Large rock formation under dark clouds with a dirt road in the foreground"/>
          <p:cNvSpPr>
            <a:spLocks noGrp="1"/>
          </p:cNvSpPr>
          <p:nvPr>
            <p:ph type="pic" idx="22"/>
          </p:nvPr>
        </p:nvSpPr>
        <p:spPr>
          <a:xfrm>
            <a:off x="825500" y="647700"/>
            <a:ext cx="16967200" cy="84298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 spc="-38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572574"/>
            <a:ext cx="11607800" cy="5637406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6892"/>
            <a:ext cx="11607800" cy="60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5" r:id="rId13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x Fernando…"/>
          <p:cNvSpPr txBox="1">
            <a:spLocks noGrp="1"/>
          </p:cNvSpPr>
          <p:nvPr>
            <p:ph type="body" idx="21"/>
          </p:nvPr>
        </p:nvSpPr>
        <p:spPr>
          <a:xfrm>
            <a:off x="697871" y="4883703"/>
            <a:ext cx="2801916" cy="23733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pPr defTabSz="587022">
              <a:defRPr sz="2400">
                <a:solidFill>
                  <a:srgbClr val="C9DD95"/>
                </a:solidFill>
              </a:defRPr>
            </a:pPr>
            <a:r>
              <a:rPr lang="en-US" dirty="0"/>
              <a:t>Sourav Das</a:t>
            </a:r>
            <a:endParaRPr dirty="0"/>
          </a:p>
          <a:p>
            <a:pPr defTabSz="587022">
              <a:defRPr sz="2400" b="0" i="1">
                <a:solidFill>
                  <a:srgbClr val="C9DD95"/>
                </a:solidFill>
              </a:defRPr>
            </a:pPr>
            <a:r>
              <a:rPr lang="en-US" dirty="0"/>
              <a:t>UIUC</a:t>
            </a:r>
            <a:endParaRPr dirty="0"/>
          </a:p>
          <a:p>
            <a:pPr defTabSz="587022">
              <a:defRPr sz="2400">
                <a:solidFill>
                  <a:srgbClr val="C9DD95"/>
                </a:solidFill>
              </a:defRPr>
            </a:pPr>
            <a:endParaRPr dirty="0"/>
          </a:p>
          <a:p>
            <a:pPr defTabSz="587022">
              <a:defRPr sz="2400">
                <a:solidFill>
                  <a:srgbClr val="C9DD95"/>
                </a:solidFill>
              </a:defRPr>
            </a:pPr>
            <a:r>
              <a:rPr lang="en-US" dirty="0"/>
              <a:t>Rex Fernando</a:t>
            </a:r>
            <a:endParaRPr dirty="0"/>
          </a:p>
          <a:p>
            <a:pPr defTabSz="587022">
              <a:defRPr sz="2400" b="0" i="1">
                <a:solidFill>
                  <a:srgbClr val="C9DD95"/>
                </a:solidFill>
              </a:defRPr>
            </a:pPr>
            <a:r>
              <a:rPr lang="en-US" dirty="0"/>
              <a:t>Aptos Labs</a:t>
            </a:r>
            <a:endParaRPr dirty="0"/>
          </a:p>
        </p:txBody>
      </p:sp>
      <p:sp>
        <p:nvSpPr>
          <p:cNvPr id="172" name="Maliciously-Secure…"/>
          <p:cNvSpPr txBox="1">
            <a:spLocks noGrp="1"/>
          </p:cNvSpPr>
          <p:nvPr>
            <p:ph type="ctrTitle"/>
          </p:nvPr>
        </p:nvSpPr>
        <p:spPr>
          <a:xfrm>
            <a:off x="697871" y="1145329"/>
            <a:ext cx="11609058" cy="3302001"/>
          </a:xfrm>
          <a:prstGeom prst="rect">
            <a:avLst/>
          </a:prstGeom>
        </p:spPr>
        <p:txBody>
          <a:bodyPr/>
          <a:lstStyle/>
          <a:p>
            <a:pPr>
              <a:defRPr sz="6000" spc="-119"/>
            </a:pPr>
            <a:r>
              <a:rPr lang="en-US" dirty="0"/>
              <a:t>Distributed-Prover Interactive Proofs</a:t>
            </a:r>
            <a:endParaRPr dirty="0">
              <a:solidFill>
                <a:srgbClr val="6C6C6C"/>
              </a:solidFill>
            </a:endParaRPr>
          </a:p>
        </p:txBody>
      </p:sp>
      <p:sp>
        <p:nvSpPr>
          <p:cNvPr id="174" name="Ilan Komargodski…"/>
          <p:cNvSpPr txBox="1"/>
          <p:nvPr/>
        </p:nvSpPr>
        <p:spPr>
          <a:xfrm>
            <a:off x="3081204" y="4876800"/>
            <a:ext cx="5358258" cy="2373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87022">
              <a:defRPr sz="2400" b="1">
                <a:solidFill>
                  <a:srgbClr val="C9DD95"/>
                </a:solidFill>
              </a:defRPr>
            </a:pPr>
            <a:r>
              <a:rPr dirty="0" err="1"/>
              <a:t>Ilan</a:t>
            </a:r>
            <a:r>
              <a:rPr dirty="0"/>
              <a:t> </a:t>
            </a:r>
            <a:r>
              <a:rPr dirty="0" err="1"/>
              <a:t>Komargodski</a:t>
            </a:r>
            <a:r>
              <a:rPr dirty="0"/>
              <a:t> </a:t>
            </a:r>
          </a:p>
          <a:p>
            <a:pPr algn="l" defTabSz="587022">
              <a:defRPr sz="2400" i="1">
                <a:solidFill>
                  <a:srgbClr val="C9DD95"/>
                </a:solidFill>
              </a:defRPr>
            </a:pPr>
            <a:r>
              <a:rPr dirty="0"/>
              <a:t>Hebrew University and NTT Research</a:t>
            </a:r>
          </a:p>
          <a:p>
            <a:pPr algn="l" defTabSz="587022">
              <a:defRPr sz="2400" b="1">
                <a:solidFill>
                  <a:srgbClr val="C9DD95"/>
                </a:solidFill>
              </a:defRPr>
            </a:pPr>
            <a:endParaRPr dirty="0"/>
          </a:p>
          <a:p>
            <a:pPr algn="l" defTabSz="587022">
              <a:defRPr sz="2400" b="1">
                <a:solidFill>
                  <a:srgbClr val="C9DD95"/>
                </a:solidFill>
              </a:defRPr>
            </a:pPr>
            <a:r>
              <a:rPr dirty="0"/>
              <a:t>Elaine </a:t>
            </a:r>
            <a:r>
              <a:rPr dirty="0">
                <a:solidFill>
                  <a:srgbClr val="C9DD95"/>
                </a:solidFill>
              </a:rPr>
              <a:t>Shi</a:t>
            </a:r>
          </a:p>
          <a:p>
            <a:pPr algn="l" defTabSz="587022">
              <a:defRPr sz="2400" i="1">
                <a:solidFill>
                  <a:srgbClr val="C9DD95"/>
                </a:solidFill>
              </a:defRPr>
            </a:pPr>
            <a:r>
              <a:rPr dirty="0"/>
              <a:t>Carnegie Mellon University</a:t>
            </a:r>
          </a:p>
        </p:txBody>
      </p:sp>
      <p:sp>
        <p:nvSpPr>
          <p:cNvPr id="2" name="Ilan Komargodski…">
            <a:extLst>
              <a:ext uri="{FF2B5EF4-FFF2-40B4-BE49-F238E27FC236}">
                <a16:creationId xmlns:a16="http://schemas.microsoft.com/office/drawing/2014/main" id="{8FCF6BE3-169A-B556-F649-8CE3CD448B4C}"/>
              </a:ext>
            </a:extLst>
          </p:cNvPr>
          <p:cNvSpPr txBox="1"/>
          <p:nvPr/>
        </p:nvSpPr>
        <p:spPr>
          <a:xfrm>
            <a:off x="8782459" y="4876800"/>
            <a:ext cx="6216118" cy="2373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587022">
              <a:defRPr sz="2400" b="1">
                <a:solidFill>
                  <a:srgbClr val="C9DD95"/>
                </a:solidFill>
              </a:defRPr>
            </a:pPr>
            <a:r>
              <a:rPr lang="en-US" dirty="0"/>
              <a:t>Pratik </a:t>
            </a:r>
            <a:r>
              <a:rPr lang="en-US" dirty="0" err="1"/>
              <a:t>Soni</a:t>
            </a:r>
            <a:endParaRPr dirty="0"/>
          </a:p>
          <a:p>
            <a:pPr algn="l" defTabSz="587022">
              <a:defRPr sz="2400" i="1">
                <a:solidFill>
                  <a:srgbClr val="C9DD95"/>
                </a:solidFill>
              </a:defRPr>
            </a:pPr>
            <a:r>
              <a:rPr lang="en-US" dirty="0"/>
              <a:t>University of Utah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5508171-1310-8ED9-179E-F42F4C76E2D1}"/>
              </a:ext>
            </a:extLst>
          </p:cNvPr>
          <p:cNvGrpSpPr/>
          <p:nvPr/>
        </p:nvGrpSpPr>
        <p:grpSpPr>
          <a:xfrm>
            <a:off x="2400808" y="1657845"/>
            <a:ext cx="8203184" cy="4977659"/>
            <a:chOff x="2400808" y="1657845"/>
            <a:chExt cx="8203184" cy="49776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DB91-FC08-0927-2AF9-2A50E9DE0299}"/>
                </a:ext>
              </a:extLst>
            </p:cNvPr>
            <p:cNvGrpSpPr/>
            <p:nvPr/>
          </p:nvGrpSpPr>
          <p:grpSpPr>
            <a:xfrm>
              <a:off x="2400808" y="2344248"/>
              <a:ext cx="8203184" cy="4291256"/>
              <a:chOff x="3497388" y="2306148"/>
              <a:chExt cx="8203184" cy="4291256"/>
            </a:xfrm>
          </p:grpSpPr>
          <p:sp>
            <p:nvSpPr>
              <p:cNvPr id="6" name="Msgs Received from">
                <a:extLst>
                  <a:ext uri="{FF2B5EF4-FFF2-40B4-BE49-F238E27FC236}">
                    <a16:creationId xmlns:a16="http://schemas.microsoft.com/office/drawing/2014/main" id="{AA0CE798-92AF-3187-8F68-B5CBEA1306D0}"/>
                  </a:ext>
                </a:extLst>
              </p:cNvPr>
              <p:cNvSpPr/>
              <p:nvPr/>
            </p:nvSpPr>
            <p:spPr>
              <a:xfrm>
                <a:off x="3632198" y="2306148"/>
                <a:ext cx="8068374" cy="491672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en-US" sz="2000" dirty="0"/>
                  <a:t>w</a:t>
                </a:r>
                <a:endParaRPr sz="2000" dirty="0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11333A1-B283-036E-68B3-26A9F703B19B}"/>
                  </a:ext>
                </a:extLst>
              </p:cNvPr>
              <p:cNvGrpSpPr/>
              <p:nvPr/>
            </p:nvGrpSpPr>
            <p:grpSpPr>
              <a:xfrm>
                <a:off x="3949766" y="3060185"/>
                <a:ext cx="7404102" cy="545655"/>
                <a:chOff x="3949766" y="3060185"/>
                <a:chExt cx="7404102" cy="545655"/>
              </a:xfrm>
            </p:grpSpPr>
            <p:sp>
              <p:nvSpPr>
                <p:cNvPr id="192" name="Line"/>
                <p:cNvSpPr/>
                <p:nvPr/>
              </p:nvSpPr>
              <p:spPr>
                <a:xfrm>
                  <a:off x="3949766" y="3060185"/>
                  <a:ext cx="1" cy="545655"/>
                </a:xfrm>
                <a:prstGeom prst="line">
                  <a:avLst/>
                </a:prstGeom>
                <a:noFill/>
                <a:ln w="25400" cap="flat">
                  <a:solidFill>
                    <a:srgbClr val="DD9A66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193" name="Line"/>
                <p:cNvSpPr/>
                <p:nvPr/>
              </p:nvSpPr>
              <p:spPr>
                <a:xfrm>
                  <a:off x="5183782" y="3060185"/>
                  <a:ext cx="1" cy="545655"/>
                </a:xfrm>
                <a:prstGeom prst="line">
                  <a:avLst/>
                </a:prstGeom>
                <a:noFill/>
                <a:ln w="25400" cap="flat">
                  <a:solidFill>
                    <a:srgbClr val="DD9A66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4" name="Line"/>
                <p:cNvSpPr/>
                <p:nvPr/>
              </p:nvSpPr>
              <p:spPr>
                <a:xfrm>
                  <a:off x="6417800" y="3060185"/>
                  <a:ext cx="1" cy="545655"/>
                </a:xfrm>
                <a:prstGeom prst="line">
                  <a:avLst/>
                </a:prstGeom>
                <a:noFill/>
                <a:ln w="25400" cap="flat">
                  <a:solidFill>
                    <a:srgbClr val="DD9A66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5" name="Line"/>
                <p:cNvSpPr/>
                <p:nvPr/>
              </p:nvSpPr>
              <p:spPr>
                <a:xfrm>
                  <a:off x="7651817" y="3060185"/>
                  <a:ext cx="1" cy="545655"/>
                </a:xfrm>
                <a:prstGeom prst="line">
                  <a:avLst/>
                </a:prstGeom>
                <a:noFill/>
                <a:ln w="25400" cap="flat">
                  <a:solidFill>
                    <a:srgbClr val="DD9A66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6" name="Line"/>
                <p:cNvSpPr/>
                <p:nvPr/>
              </p:nvSpPr>
              <p:spPr>
                <a:xfrm>
                  <a:off x="10119850" y="3060185"/>
                  <a:ext cx="1" cy="545655"/>
                </a:xfrm>
                <a:prstGeom prst="line">
                  <a:avLst/>
                </a:prstGeom>
                <a:noFill/>
                <a:ln w="25400" cap="flat">
                  <a:solidFill>
                    <a:srgbClr val="DD9A66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97" name="Line"/>
                <p:cNvSpPr/>
                <p:nvPr/>
              </p:nvSpPr>
              <p:spPr>
                <a:xfrm>
                  <a:off x="11353867" y="3060185"/>
                  <a:ext cx="1" cy="545655"/>
                </a:xfrm>
                <a:prstGeom prst="line">
                  <a:avLst/>
                </a:prstGeom>
                <a:noFill/>
                <a:ln w="25400" cap="flat">
                  <a:solidFill>
                    <a:srgbClr val="DD9A66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0" name="Group"/>
              <p:cNvGrpSpPr/>
              <p:nvPr/>
            </p:nvGrpSpPr>
            <p:grpSpPr>
              <a:xfrm>
                <a:off x="3620380" y="3776133"/>
                <a:ext cx="8062873" cy="1248611"/>
                <a:chOff x="0" y="0"/>
                <a:chExt cx="8062871" cy="1248610"/>
              </a:xfrm>
            </p:grpSpPr>
            <p:grpSp>
              <p:nvGrpSpPr>
                <p:cNvPr id="218" name="Group"/>
                <p:cNvGrpSpPr/>
                <p:nvPr/>
              </p:nvGrpSpPr>
              <p:grpSpPr>
                <a:xfrm>
                  <a:off x="0" y="0"/>
                  <a:ext cx="658772" cy="1248611"/>
                  <a:chOff x="0" y="0"/>
                  <a:chExt cx="658771" cy="1248610"/>
                </a:xfrm>
              </p:grpSpPr>
              <p:sp>
                <p:nvSpPr>
                  <p:cNvPr id="211" name="Rectangle"/>
                  <p:cNvSpPr/>
                  <p:nvPr/>
                </p:nvSpPr>
                <p:spPr>
                  <a:xfrm>
                    <a:off x="0" y="0"/>
                    <a:ext cx="658772" cy="1248611"/>
                  </a:xfrm>
                  <a:prstGeom prst="rect">
                    <a:avLst/>
                  </a:prstGeom>
                  <a:solidFill>
                    <a:srgbClr val="6C6C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 dirty="0"/>
                  </a:p>
                </p:txBody>
              </p:sp>
              <p:sp>
                <p:nvSpPr>
                  <p:cNvPr id="212" name="Rectangle"/>
                  <p:cNvSpPr/>
                  <p:nvPr/>
                </p:nvSpPr>
                <p:spPr>
                  <a:xfrm>
                    <a:off x="120789" y="132020"/>
                    <a:ext cx="417193" cy="72419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13" name="Rectangle"/>
                  <p:cNvSpPr/>
                  <p:nvPr/>
                </p:nvSpPr>
                <p:spPr>
                  <a:xfrm>
                    <a:off x="120789" y="266851"/>
                    <a:ext cx="417193" cy="72419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14" name="Rectangle"/>
                  <p:cNvSpPr/>
                  <p:nvPr/>
                </p:nvSpPr>
                <p:spPr>
                  <a:xfrm>
                    <a:off x="120789" y="401683"/>
                    <a:ext cx="417193" cy="72418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15" name="Rectangle"/>
                  <p:cNvSpPr/>
                  <p:nvPr/>
                </p:nvSpPr>
                <p:spPr>
                  <a:xfrm>
                    <a:off x="120789" y="536515"/>
                    <a:ext cx="417193" cy="72418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16" name="Circle"/>
                  <p:cNvSpPr/>
                  <p:nvPr/>
                </p:nvSpPr>
                <p:spPr>
                  <a:xfrm>
                    <a:off x="282933" y="806177"/>
                    <a:ext cx="92906" cy="92906"/>
                  </a:xfrm>
                  <a:prstGeom prst="ellipse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17" name="Circle"/>
                  <p:cNvSpPr/>
                  <p:nvPr/>
                </p:nvSpPr>
                <p:spPr>
                  <a:xfrm>
                    <a:off x="282933" y="941009"/>
                    <a:ext cx="92906" cy="92906"/>
                  </a:xfrm>
                  <a:prstGeom prst="ellipse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26" name="Group"/>
                <p:cNvGrpSpPr/>
                <p:nvPr/>
              </p:nvGrpSpPr>
              <p:grpSpPr>
                <a:xfrm>
                  <a:off x="1234016" y="0"/>
                  <a:ext cx="658772" cy="1248611"/>
                  <a:chOff x="0" y="0"/>
                  <a:chExt cx="658771" cy="1248610"/>
                </a:xfrm>
              </p:grpSpPr>
              <p:sp>
                <p:nvSpPr>
                  <p:cNvPr id="219" name="Rectangle"/>
                  <p:cNvSpPr/>
                  <p:nvPr/>
                </p:nvSpPr>
                <p:spPr>
                  <a:xfrm>
                    <a:off x="0" y="0"/>
                    <a:ext cx="658772" cy="1248611"/>
                  </a:xfrm>
                  <a:prstGeom prst="rect">
                    <a:avLst/>
                  </a:prstGeom>
                  <a:solidFill>
                    <a:srgbClr val="6C6C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 dirty="0"/>
                  </a:p>
                </p:txBody>
              </p:sp>
              <p:sp>
                <p:nvSpPr>
                  <p:cNvPr id="220" name="Rectangle"/>
                  <p:cNvSpPr/>
                  <p:nvPr/>
                </p:nvSpPr>
                <p:spPr>
                  <a:xfrm>
                    <a:off x="120789" y="132020"/>
                    <a:ext cx="417193" cy="72419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21" name="Rectangle"/>
                  <p:cNvSpPr/>
                  <p:nvPr/>
                </p:nvSpPr>
                <p:spPr>
                  <a:xfrm>
                    <a:off x="120789" y="266851"/>
                    <a:ext cx="417193" cy="72419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22" name="Rectangle"/>
                  <p:cNvSpPr/>
                  <p:nvPr/>
                </p:nvSpPr>
                <p:spPr>
                  <a:xfrm>
                    <a:off x="120789" y="401683"/>
                    <a:ext cx="417193" cy="72418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23" name="Rectangle"/>
                  <p:cNvSpPr/>
                  <p:nvPr/>
                </p:nvSpPr>
                <p:spPr>
                  <a:xfrm>
                    <a:off x="120789" y="536515"/>
                    <a:ext cx="417193" cy="72418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24" name="Circle"/>
                  <p:cNvSpPr/>
                  <p:nvPr/>
                </p:nvSpPr>
                <p:spPr>
                  <a:xfrm>
                    <a:off x="282933" y="806177"/>
                    <a:ext cx="92906" cy="92906"/>
                  </a:xfrm>
                  <a:prstGeom prst="ellipse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25" name="Circle"/>
                  <p:cNvSpPr/>
                  <p:nvPr/>
                </p:nvSpPr>
                <p:spPr>
                  <a:xfrm>
                    <a:off x="282933" y="941009"/>
                    <a:ext cx="92906" cy="92906"/>
                  </a:xfrm>
                  <a:prstGeom prst="ellipse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34" name="Group"/>
                <p:cNvGrpSpPr/>
                <p:nvPr/>
              </p:nvGrpSpPr>
              <p:grpSpPr>
                <a:xfrm>
                  <a:off x="2468033" y="0"/>
                  <a:ext cx="658772" cy="1248611"/>
                  <a:chOff x="0" y="0"/>
                  <a:chExt cx="658771" cy="1248610"/>
                </a:xfrm>
              </p:grpSpPr>
              <p:sp>
                <p:nvSpPr>
                  <p:cNvPr id="227" name="Rectangle"/>
                  <p:cNvSpPr/>
                  <p:nvPr/>
                </p:nvSpPr>
                <p:spPr>
                  <a:xfrm>
                    <a:off x="0" y="0"/>
                    <a:ext cx="658772" cy="1248611"/>
                  </a:xfrm>
                  <a:prstGeom prst="rect">
                    <a:avLst/>
                  </a:prstGeom>
                  <a:solidFill>
                    <a:srgbClr val="6C6C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28" name="Rectangle"/>
                  <p:cNvSpPr/>
                  <p:nvPr/>
                </p:nvSpPr>
                <p:spPr>
                  <a:xfrm>
                    <a:off x="120789" y="132020"/>
                    <a:ext cx="417193" cy="72419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29" name="Rectangle"/>
                  <p:cNvSpPr/>
                  <p:nvPr/>
                </p:nvSpPr>
                <p:spPr>
                  <a:xfrm>
                    <a:off x="120789" y="266851"/>
                    <a:ext cx="417193" cy="72419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30" name="Rectangle"/>
                  <p:cNvSpPr/>
                  <p:nvPr/>
                </p:nvSpPr>
                <p:spPr>
                  <a:xfrm>
                    <a:off x="120789" y="401683"/>
                    <a:ext cx="417193" cy="72418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31" name="Rectangle"/>
                  <p:cNvSpPr/>
                  <p:nvPr/>
                </p:nvSpPr>
                <p:spPr>
                  <a:xfrm>
                    <a:off x="120789" y="536515"/>
                    <a:ext cx="417193" cy="72418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32" name="Circle"/>
                  <p:cNvSpPr/>
                  <p:nvPr/>
                </p:nvSpPr>
                <p:spPr>
                  <a:xfrm>
                    <a:off x="282933" y="806177"/>
                    <a:ext cx="92906" cy="92906"/>
                  </a:xfrm>
                  <a:prstGeom prst="ellipse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33" name="Circle"/>
                  <p:cNvSpPr/>
                  <p:nvPr/>
                </p:nvSpPr>
                <p:spPr>
                  <a:xfrm>
                    <a:off x="282933" y="941009"/>
                    <a:ext cx="92906" cy="92906"/>
                  </a:xfrm>
                  <a:prstGeom prst="ellipse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42" name="Group"/>
                <p:cNvGrpSpPr/>
                <p:nvPr/>
              </p:nvGrpSpPr>
              <p:grpSpPr>
                <a:xfrm>
                  <a:off x="3702049" y="0"/>
                  <a:ext cx="658772" cy="1248611"/>
                  <a:chOff x="0" y="0"/>
                  <a:chExt cx="658771" cy="1248610"/>
                </a:xfrm>
              </p:grpSpPr>
              <p:sp>
                <p:nvSpPr>
                  <p:cNvPr id="235" name="Rectangle"/>
                  <p:cNvSpPr/>
                  <p:nvPr/>
                </p:nvSpPr>
                <p:spPr>
                  <a:xfrm>
                    <a:off x="0" y="0"/>
                    <a:ext cx="658772" cy="1248611"/>
                  </a:xfrm>
                  <a:prstGeom prst="rect">
                    <a:avLst/>
                  </a:prstGeom>
                  <a:solidFill>
                    <a:srgbClr val="6C6C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36" name="Rectangle"/>
                  <p:cNvSpPr/>
                  <p:nvPr/>
                </p:nvSpPr>
                <p:spPr>
                  <a:xfrm>
                    <a:off x="120789" y="132020"/>
                    <a:ext cx="417193" cy="72419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37" name="Rectangle"/>
                  <p:cNvSpPr/>
                  <p:nvPr/>
                </p:nvSpPr>
                <p:spPr>
                  <a:xfrm>
                    <a:off x="120789" y="266851"/>
                    <a:ext cx="417193" cy="72419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38" name="Rectangle"/>
                  <p:cNvSpPr/>
                  <p:nvPr/>
                </p:nvSpPr>
                <p:spPr>
                  <a:xfrm>
                    <a:off x="120789" y="401683"/>
                    <a:ext cx="417193" cy="72418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39" name="Rectangle"/>
                  <p:cNvSpPr/>
                  <p:nvPr/>
                </p:nvSpPr>
                <p:spPr>
                  <a:xfrm>
                    <a:off x="120789" y="536515"/>
                    <a:ext cx="417193" cy="72418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40" name="Circle"/>
                  <p:cNvSpPr/>
                  <p:nvPr/>
                </p:nvSpPr>
                <p:spPr>
                  <a:xfrm>
                    <a:off x="282933" y="806177"/>
                    <a:ext cx="92906" cy="92906"/>
                  </a:xfrm>
                  <a:prstGeom prst="ellipse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41" name="Circle"/>
                  <p:cNvSpPr/>
                  <p:nvPr/>
                </p:nvSpPr>
                <p:spPr>
                  <a:xfrm>
                    <a:off x="282933" y="941009"/>
                    <a:ext cx="92906" cy="92906"/>
                  </a:xfrm>
                  <a:prstGeom prst="ellipse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0" name="Group"/>
                <p:cNvGrpSpPr/>
                <p:nvPr/>
              </p:nvGrpSpPr>
              <p:grpSpPr>
                <a:xfrm>
                  <a:off x="6170082" y="0"/>
                  <a:ext cx="658772" cy="1248611"/>
                  <a:chOff x="0" y="0"/>
                  <a:chExt cx="658771" cy="1248610"/>
                </a:xfrm>
              </p:grpSpPr>
              <p:sp>
                <p:nvSpPr>
                  <p:cNvPr id="243" name="Rectangle"/>
                  <p:cNvSpPr/>
                  <p:nvPr/>
                </p:nvSpPr>
                <p:spPr>
                  <a:xfrm>
                    <a:off x="0" y="0"/>
                    <a:ext cx="658772" cy="1248611"/>
                  </a:xfrm>
                  <a:prstGeom prst="rect">
                    <a:avLst/>
                  </a:prstGeom>
                  <a:solidFill>
                    <a:srgbClr val="6C6C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44" name="Rectangle"/>
                  <p:cNvSpPr/>
                  <p:nvPr/>
                </p:nvSpPr>
                <p:spPr>
                  <a:xfrm>
                    <a:off x="120789" y="132020"/>
                    <a:ext cx="417193" cy="72419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45" name="Rectangle"/>
                  <p:cNvSpPr/>
                  <p:nvPr/>
                </p:nvSpPr>
                <p:spPr>
                  <a:xfrm>
                    <a:off x="120789" y="266851"/>
                    <a:ext cx="417193" cy="72419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46" name="Rectangle"/>
                  <p:cNvSpPr/>
                  <p:nvPr/>
                </p:nvSpPr>
                <p:spPr>
                  <a:xfrm>
                    <a:off x="120789" y="401683"/>
                    <a:ext cx="417193" cy="72418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47" name="Rectangle"/>
                  <p:cNvSpPr/>
                  <p:nvPr/>
                </p:nvSpPr>
                <p:spPr>
                  <a:xfrm>
                    <a:off x="120789" y="536515"/>
                    <a:ext cx="417193" cy="72418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48" name="Circle"/>
                  <p:cNvSpPr/>
                  <p:nvPr/>
                </p:nvSpPr>
                <p:spPr>
                  <a:xfrm>
                    <a:off x="282933" y="806177"/>
                    <a:ext cx="92906" cy="92906"/>
                  </a:xfrm>
                  <a:prstGeom prst="ellipse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49" name="Circle"/>
                  <p:cNvSpPr/>
                  <p:nvPr/>
                </p:nvSpPr>
                <p:spPr>
                  <a:xfrm>
                    <a:off x="282933" y="941009"/>
                    <a:ext cx="92906" cy="92906"/>
                  </a:xfrm>
                  <a:prstGeom prst="ellipse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8" name="Group"/>
                <p:cNvGrpSpPr/>
                <p:nvPr/>
              </p:nvGrpSpPr>
              <p:grpSpPr>
                <a:xfrm>
                  <a:off x="7404100" y="0"/>
                  <a:ext cx="658772" cy="1248611"/>
                  <a:chOff x="0" y="0"/>
                  <a:chExt cx="658771" cy="1248610"/>
                </a:xfrm>
              </p:grpSpPr>
              <p:sp>
                <p:nvSpPr>
                  <p:cNvPr id="251" name="Rectangle"/>
                  <p:cNvSpPr/>
                  <p:nvPr/>
                </p:nvSpPr>
                <p:spPr>
                  <a:xfrm>
                    <a:off x="0" y="0"/>
                    <a:ext cx="658772" cy="1248611"/>
                  </a:xfrm>
                  <a:prstGeom prst="rect">
                    <a:avLst/>
                  </a:prstGeom>
                  <a:solidFill>
                    <a:srgbClr val="6C6C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52" name="Rectangle"/>
                  <p:cNvSpPr/>
                  <p:nvPr/>
                </p:nvSpPr>
                <p:spPr>
                  <a:xfrm>
                    <a:off x="120789" y="132020"/>
                    <a:ext cx="417193" cy="72419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53" name="Rectangle"/>
                  <p:cNvSpPr/>
                  <p:nvPr/>
                </p:nvSpPr>
                <p:spPr>
                  <a:xfrm>
                    <a:off x="120789" y="266851"/>
                    <a:ext cx="417193" cy="72419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54" name="Rectangle"/>
                  <p:cNvSpPr/>
                  <p:nvPr/>
                </p:nvSpPr>
                <p:spPr>
                  <a:xfrm>
                    <a:off x="120789" y="401683"/>
                    <a:ext cx="417193" cy="72418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55" name="Rectangle"/>
                  <p:cNvSpPr/>
                  <p:nvPr/>
                </p:nvSpPr>
                <p:spPr>
                  <a:xfrm>
                    <a:off x="120789" y="536515"/>
                    <a:ext cx="417193" cy="72418"/>
                  </a:xfrm>
                  <a:prstGeom prst="rect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56" name="Circle"/>
                  <p:cNvSpPr/>
                  <p:nvPr/>
                </p:nvSpPr>
                <p:spPr>
                  <a:xfrm>
                    <a:off x="282933" y="806177"/>
                    <a:ext cx="92906" cy="92906"/>
                  </a:xfrm>
                  <a:prstGeom prst="ellipse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257" name="Circle"/>
                  <p:cNvSpPr/>
                  <p:nvPr/>
                </p:nvSpPr>
                <p:spPr>
                  <a:xfrm>
                    <a:off x="282933" y="941009"/>
                    <a:ext cx="92906" cy="92906"/>
                  </a:xfrm>
                  <a:prstGeom prst="ellipse">
                    <a:avLst/>
                  </a:pr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825500">
                      <a:defRPr sz="3200"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3" name="Group"/>
                <p:cNvGrpSpPr/>
                <p:nvPr/>
              </p:nvGrpSpPr>
              <p:grpSpPr>
                <a:xfrm>
                  <a:off x="761465" y="332316"/>
                  <a:ext cx="369858" cy="647701"/>
                  <a:chOff x="0" y="0"/>
                  <a:chExt cx="369857" cy="647700"/>
                </a:xfrm>
              </p:grpSpPr>
              <p:sp>
                <p:nvSpPr>
                  <p:cNvPr id="259" name="Line"/>
                  <p:cNvSpPr/>
                  <p:nvPr/>
                </p:nvSpPr>
                <p:spPr>
                  <a:xfrm>
                    <a:off x="0" y="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 dirty="0"/>
                  </a:p>
                </p:txBody>
              </p:sp>
              <p:sp>
                <p:nvSpPr>
                  <p:cNvPr id="260" name="Line"/>
                  <p:cNvSpPr/>
                  <p:nvPr/>
                </p:nvSpPr>
                <p:spPr>
                  <a:xfrm>
                    <a:off x="0" y="2159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61" name="Line"/>
                  <p:cNvSpPr/>
                  <p:nvPr/>
                </p:nvSpPr>
                <p:spPr>
                  <a:xfrm>
                    <a:off x="0" y="4318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62" name="Line"/>
                  <p:cNvSpPr/>
                  <p:nvPr/>
                </p:nvSpPr>
                <p:spPr>
                  <a:xfrm>
                    <a:off x="0" y="6477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 dirty="0"/>
                  </a:p>
                </p:txBody>
              </p:sp>
            </p:grpSp>
            <p:grpSp>
              <p:nvGrpSpPr>
                <p:cNvPr id="268" name="Group"/>
                <p:cNvGrpSpPr/>
                <p:nvPr/>
              </p:nvGrpSpPr>
              <p:grpSpPr>
                <a:xfrm>
                  <a:off x="1995481" y="332316"/>
                  <a:ext cx="369859" cy="647701"/>
                  <a:chOff x="0" y="0"/>
                  <a:chExt cx="369857" cy="647700"/>
                </a:xfrm>
              </p:grpSpPr>
              <p:sp>
                <p:nvSpPr>
                  <p:cNvPr id="264" name="Line"/>
                  <p:cNvSpPr/>
                  <p:nvPr/>
                </p:nvSpPr>
                <p:spPr>
                  <a:xfrm>
                    <a:off x="0" y="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65" name="Line"/>
                  <p:cNvSpPr/>
                  <p:nvPr/>
                </p:nvSpPr>
                <p:spPr>
                  <a:xfrm>
                    <a:off x="0" y="2159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66" name="Line"/>
                  <p:cNvSpPr/>
                  <p:nvPr/>
                </p:nvSpPr>
                <p:spPr>
                  <a:xfrm>
                    <a:off x="0" y="4318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67" name="Line"/>
                  <p:cNvSpPr/>
                  <p:nvPr/>
                </p:nvSpPr>
                <p:spPr>
                  <a:xfrm>
                    <a:off x="0" y="6477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273" name="Group"/>
                <p:cNvGrpSpPr/>
                <p:nvPr/>
              </p:nvGrpSpPr>
              <p:grpSpPr>
                <a:xfrm>
                  <a:off x="3229497" y="332316"/>
                  <a:ext cx="369859" cy="647701"/>
                  <a:chOff x="0" y="0"/>
                  <a:chExt cx="369857" cy="647700"/>
                </a:xfrm>
              </p:grpSpPr>
              <p:sp>
                <p:nvSpPr>
                  <p:cNvPr id="269" name="Line"/>
                  <p:cNvSpPr/>
                  <p:nvPr/>
                </p:nvSpPr>
                <p:spPr>
                  <a:xfrm>
                    <a:off x="0" y="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70" name="Line"/>
                  <p:cNvSpPr/>
                  <p:nvPr/>
                </p:nvSpPr>
                <p:spPr>
                  <a:xfrm>
                    <a:off x="0" y="2159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71" name="Line"/>
                  <p:cNvSpPr/>
                  <p:nvPr/>
                </p:nvSpPr>
                <p:spPr>
                  <a:xfrm>
                    <a:off x="0" y="4318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72" name="Line"/>
                  <p:cNvSpPr/>
                  <p:nvPr/>
                </p:nvSpPr>
                <p:spPr>
                  <a:xfrm>
                    <a:off x="0" y="6477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278" name="Group"/>
                <p:cNvGrpSpPr/>
                <p:nvPr/>
              </p:nvGrpSpPr>
              <p:grpSpPr>
                <a:xfrm>
                  <a:off x="4463514" y="332316"/>
                  <a:ext cx="369859" cy="647701"/>
                  <a:chOff x="0" y="0"/>
                  <a:chExt cx="369857" cy="647700"/>
                </a:xfrm>
              </p:grpSpPr>
              <p:sp>
                <p:nvSpPr>
                  <p:cNvPr id="274" name="Line"/>
                  <p:cNvSpPr/>
                  <p:nvPr/>
                </p:nvSpPr>
                <p:spPr>
                  <a:xfrm>
                    <a:off x="0" y="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75" name="Line"/>
                  <p:cNvSpPr/>
                  <p:nvPr/>
                </p:nvSpPr>
                <p:spPr>
                  <a:xfrm>
                    <a:off x="0" y="2159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76" name="Line"/>
                  <p:cNvSpPr/>
                  <p:nvPr/>
                </p:nvSpPr>
                <p:spPr>
                  <a:xfrm>
                    <a:off x="0" y="4318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77" name="Line"/>
                  <p:cNvSpPr/>
                  <p:nvPr/>
                </p:nvSpPr>
                <p:spPr>
                  <a:xfrm>
                    <a:off x="0" y="6477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283" name="Group"/>
                <p:cNvGrpSpPr/>
                <p:nvPr/>
              </p:nvGrpSpPr>
              <p:grpSpPr>
                <a:xfrm>
                  <a:off x="5697531" y="332316"/>
                  <a:ext cx="369859" cy="647701"/>
                  <a:chOff x="0" y="0"/>
                  <a:chExt cx="369857" cy="647700"/>
                </a:xfrm>
              </p:grpSpPr>
              <p:sp>
                <p:nvSpPr>
                  <p:cNvPr id="279" name="Line"/>
                  <p:cNvSpPr/>
                  <p:nvPr/>
                </p:nvSpPr>
                <p:spPr>
                  <a:xfrm>
                    <a:off x="0" y="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80" name="Line"/>
                  <p:cNvSpPr/>
                  <p:nvPr/>
                </p:nvSpPr>
                <p:spPr>
                  <a:xfrm>
                    <a:off x="0" y="2159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81" name="Line"/>
                  <p:cNvSpPr/>
                  <p:nvPr/>
                </p:nvSpPr>
                <p:spPr>
                  <a:xfrm>
                    <a:off x="0" y="4318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82" name="Line"/>
                  <p:cNvSpPr/>
                  <p:nvPr/>
                </p:nvSpPr>
                <p:spPr>
                  <a:xfrm>
                    <a:off x="0" y="6477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  <p:grpSp>
              <p:nvGrpSpPr>
                <p:cNvPr id="288" name="Group"/>
                <p:cNvGrpSpPr/>
                <p:nvPr/>
              </p:nvGrpSpPr>
              <p:grpSpPr>
                <a:xfrm>
                  <a:off x="6931547" y="332316"/>
                  <a:ext cx="369859" cy="647701"/>
                  <a:chOff x="0" y="0"/>
                  <a:chExt cx="369857" cy="647700"/>
                </a:xfrm>
              </p:grpSpPr>
              <p:sp>
                <p:nvSpPr>
                  <p:cNvPr id="284" name="Line"/>
                  <p:cNvSpPr/>
                  <p:nvPr/>
                </p:nvSpPr>
                <p:spPr>
                  <a:xfrm>
                    <a:off x="0" y="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85" name="Line"/>
                  <p:cNvSpPr/>
                  <p:nvPr/>
                </p:nvSpPr>
                <p:spPr>
                  <a:xfrm>
                    <a:off x="0" y="2159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86" name="Line"/>
                  <p:cNvSpPr/>
                  <p:nvPr/>
                </p:nvSpPr>
                <p:spPr>
                  <a:xfrm>
                    <a:off x="0" y="4318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tail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287" name="Line"/>
                  <p:cNvSpPr/>
                  <p:nvPr/>
                </p:nvSpPr>
                <p:spPr>
                  <a:xfrm>
                    <a:off x="0" y="647700"/>
                    <a:ext cx="369858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C9DD95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289" name="…"/>
                <p:cNvSpPr txBox="1"/>
                <p:nvPr/>
              </p:nvSpPr>
              <p:spPr>
                <a:xfrm>
                  <a:off x="4283276" y="149552"/>
                  <a:ext cx="1964352" cy="7338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4200">
                      <a:solidFill>
                        <a:srgbClr val="A9A9A9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r>
                    <a:rPr dirty="0"/>
                    <a:t>…</a:t>
                  </a: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03F2D48-C43E-05DB-FDD6-0F6396117957}"/>
                  </a:ext>
                </a:extLst>
              </p:cNvPr>
              <p:cNvGrpSpPr/>
              <p:nvPr/>
            </p:nvGrpSpPr>
            <p:grpSpPr>
              <a:xfrm>
                <a:off x="3497388" y="5195470"/>
                <a:ext cx="884457" cy="1401934"/>
                <a:chOff x="3497388" y="5195470"/>
                <a:chExt cx="884457" cy="1401934"/>
              </a:xfrm>
            </p:grpSpPr>
            <p:sp>
              <p:nvSpPr>
                <p:cNvPr id="199" name="Line"/>
                <p:cNvSpPr/>
                <p:nvPr/>
              </p:nvSpPr>
              <p:spPr>
                <a:xfrm flipH="1">
                  <a:off x="3949766" y="5195470"/>
                  <a:ext cx="1" cy="545654"/>
                </a:xfrm>
                <a:prstGeom prst="line">
                  <a:avLst/>
                </a:prstGeom>
                <a:noFill/>
                <a:ln w="25400" cap="flat">
                  <a:solidFill>
                    <a:srgbClr val="DD9A66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" name="Local space blowup:">
                  <a:extLst>
                    <a:ext uri="{FF2B5EF4-FFF2-40B4-BE49-F238E27FC236}">
                      <a16:creationId xmlns:a16="http://schemas.microsoft.com/office/drawing/2014/main" id="{44BBDF06-08D8-3905-A957-9C140C429784}"/>
                    </a:ext>
                  </a:extLst>
                </p:cNvPr>
                <p:cNvSpPr txBox="1"/>
                <p:nvPr/>
              </p:nvSpPr>
              <p:spPr>
                <a:xfrm>
                  <a:off x="3497388" y="5956203"/>
                  <a:ext cx="884457" cy="641201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anchor="ctr">
                  <a:spAutoFit/>
                </a:bodyPr>
                <a:lstStyle/>
                <a:p>
                  <a:pPr>
                    <a:defRPr sz="1800" b="1">
                      <a:solidFill>
                        <a:srgbClr val="C9DD95"/>
                      </a:solidFill>
                    </a:defRPr>
                  </a:pPr>
                  <a:r>
                    <a:rPr lang="en-US" sz="3500" dirty="0"/>
                    <a:t>👍</a:t>
                  </a:r>
                  <a:endParaRPr sz="3500" dirty="0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Msgs Received from">
                  <a:extLst>
                    <a:ext uri="{FF2B5EF4-FFF2-40B4-BE49-F238E27FC236}">
                      <a16:creationId xmlns:a16="http://schemas.microsoft.com/office/drawing/2014/main" id="{E8E2503D-4247-1CAF-00D7-CE4817F8EC66}"/>
                    </a:ext>
                  </a:extLst>
                </p:cNvPr>
                <p:cNvSpPr/>
                <p:nvPr/>
              </p:nvSpPr>
              <p:spPr>
                <a:xfrm>
                  <a:off x="2547281" y="1657845"/>
                  <a:ext cx="626642" cy="516563"/>
                </a:xfrm>
                <a:prstGeom prst="roundRect">
                  <a:avLst>
                    <a:gd name="adj" fmla="val 35898"/>
                  </a:avLst>
                </a:prstGeom>
                <a:solidFill>
                  <a:srgbClr val="DE9CD5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18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>
            <p:sp>
              <p:nvSpPr>
                <p:cNvPr id="8" name="Msgs Received from">
                  <a:extLst>
                    <a:ext uri="{FF2B5EF4-FFF2-40B4-BE49-F238E27FC236}">
                      <a16:creationId xmlns:a16="http://schemas.microsoft.com/office/drawing/2014/main" id="{E8E2503D-4247-1CAF-00D7-CE4817F8EC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281" y="1657845"/>
                  <a:ext cx="626642" cy="516563"/>
                </a:xfrm>
                <a:prstGeom prst="roundRect">
                  <a:avLst>
                    <a:gd name="adj" fmla="val 35898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7452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licious Security">
            <a:extLst>
              <a:ext uri="{FF2B5EF4-FFF2-40B4-BE49-F238E27FC236}">
                <a16:creationId xmlns:a16="http://schemas.microsoft.com/office/drawing/2014/main" id="{59F3A62E-91DD-6FE3-3423-7D52801ED32D}"/>
              </a:ext>
            </a:extLst>
          </p:cNvPr>
          <p:cNvSpPr txBox="1">
            <a:spLocks/>
          </p:cNvSpPr>
          <p:nvPr/>
        </p:nvSpPr>
        <p:spPr>
          <a:xfrm>
            <a:off x="850900" y="5926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7500"/>
          </a:bodyPr>
          <a:lstStyle>
            <a:lvl1pPr marL="0" marR="0" indent="0" algn="l" defTabSz="171659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40" b="1" i="0" u="none" strike="noStrike" cap="none" spc="-118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Our Main Question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0D05CB-BF0E-FB2B-CE03-0BCF51235AC9}"/>
              </a:ext>
            </a:extLst>
          </p:cNvPr>
          <p:cNvGrpSpPr/>
          <p:nvPr/>
        </p:nvGrpSpPr>
        <p:grpSpPr>
          <a:xfrm>
            <a:off x="1786779" y="1770361"/>
            <a:ext cx="4914070" cy="2570652"/>
            <a:chOff x="3497388" y="2306148"/>
            <a:chExt cx="8203184" cy="4291256"/>
          </a:xfrm>
        </p:grpSpPr>
        <p:sp>
          <p:nvSpPr>
            <p:cNvPr id="6" name="Msgs Received from">
              <a:extLst>
                <a:ext uri="{FF2B5EF4-FFF2-40B4-BE49-F238E27FC236}">
                  <a16:creationId xmlns:a16="http://schemas.microsoft.com/office/drawing/2014/main" id="{AA0CE798-92AF-3187-8F68-B5CBEA1306D0}"/>
                </a:ext>
              </a:extLst>
            </p:cNvPr>
            <p:cNvSpPr/>
            <p:nvPr/>
          </p:nvSpPr>
          <p:spPr>
            <a:xfrm>
              <a:off x="3632198" y="2306148"/>
              <a:ext cx="8068374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w</a:t>
              </a:r>
              <a:endParaRPr sz="2000" dirty="0"/>
            </a:p>
          </p:txBody>
        </p:sp>
        <p:sp>
          <p:nvSpPr>
            <p:cNvPr id="192" name="Line"/>
            <p:cNvSpPr/>
            <p:nvPr/>
          </p:nvSpPr>
          <p:spPr>
            <a:xfrm>
              <a:off x="3949766" y="3060185"/>
              <a:ext cx="1" cy="545655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93" name="Line"/>
            <p:cNvSpPr/>
            <p:nvPr/>
          </p:nvSpPr>
          <p:spPr>
            <a:xfrm>
              <a:off x="5183782" y="3060185"/>
              <a:ext cx="1" cy="545655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4" name="Line"/>
            <p:cNvSpPr/>
            <p:nvPr/>
          </p:nvSpPr>
          <p:spPr>
            <a:xfrm>
              <a:off x="6417800" y="3060185"/>
              <a:ext cx="1" cy="545655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5" name="Line"/>
            <p:cNvSpPr/>
            <p:nvPr/>
          </p:nvSpPr>
          <p:spPr>
            <a:xfrm>
              <a:off x="7651817" y="3060185"/>
              <a:ext cx="1" cy="545655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6" name="Line"/>
            <p:cNvSpPr/>
            <p:nvPr/>
          </p:nvSpPr>
          <p:spPr>
            <a:xfrm>
              <a:off x="10119850" y="3060185"/>
              <a:ext cx="1" cy="545655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7" name="Line"/>
            <p:cNvSpPr/>
            <p:nvPr/>
          </p:nvSpPr>
          <p:spPr>
            <a:xfrm>
              <a:off x="11353867" y="3060185"/>
              <a:ext cx="1" cy="545655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9" name="Line"/>
            <p:cNvSpPr/>
            <p:nvPr/>
          </p:nvSpPr>
          <p:spPr>
            <a:xfrm flipH="1">
              <a:off x="3949766" y="5195470"/>
              <a:ext cx="1" cy="545654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grpSp>
          <p:nvGrpSpPr>
            <p:cNvPr id="290" name="Group"/>
            <p:cNvGrpSpPr/>
            <p:nvPr/>
          </p:nvGrpSpPr>
          <p:grpSpPr>
            <a:xfrm>
              <a:off x="3620380" y="3776133"/>
              <a:ext cx="8062873" cy="1248611"/>
              <a:chOff x="0" y="0"/>
              <a:chExt cx="8062871" cy="1248610"/>
            </a:xfrm>
          </p:grpSpPr>
          <p:grpSp>
            <p:nvGrpSpPr>
              <p:cNvPr id="218" name="Group"/>
              <p:cNvGrpSpPr/>
              <p:nvPr/>
            </p:nvGrpSpPr>
            <p:grpSpPr>
              <a:xfrm>
                <a:off x="0" y="0"/>
                <a:ext cx="658772" cy="1248611"/>
                <a:chOff x="0" y="0"/>
                <a:chExt cx="658771" cy="1248610"/>
              </a:xfrm>
            </p:grpSpPr>
            <p:sp>
              <p:nvSpPr>
                <p:cNvPr id="211" name="Rectangle"/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212" name="Rectangle"/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3" name="Rectangle"/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4" name="Rectangle"/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5" name="Rectangle"/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6" name="Circle"/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7" name="Circle"/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26" name="Group"/>
              <p:cNvGrpSpPr/>
              <p:nvPr/>
            </p:nvGrpSpPr>
            <p:grpSpPr>
              <a:xfrm>
                <a:off x="1234016" y="0"/>
                <a:ext cx="658772" cy="1248611"/>
                <a:chOff x="0" y="0"/>
                <a:chExt cx="658771" cy="1248610"/>
              </a:xfrm>
            </p:grpSpPr>
            <p:sp>
              <p:nvSpPr>
                <p:cNvPr id="219" name="Rectangle"/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220" name="Rectangle"/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1" name="Rectangle"/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2" name="Rectangle"/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3" name="Rectangle"/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4" name="Circle"/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5" name="Circle"/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34" name="Group"/>
              <p:cNvGrpSpPr/>
              <p:nvPr/>
            </p:nvGrpSpPr>
            <p:grpSpPr>
              <a:xfrm>
                <a:off x="2468033" y="0"/>
                <a:ext cx="658772" cy="1248611"/>
                <a:chOff x="0" y="0"/>
                <a:chExt cx="658771" cy="1248610"/>
              </a:xfrm>
            </p:grpSpPr>
            <p:sp>
              <p:nvSpPr>
                <p:cNvPr id="227" name="Rectangle"/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8" name="Rectangle"/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9" name="Rectangle"/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0" name="Rectangle"/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1" name="Rectangle"/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2" name="Circle"/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3" name="Circle"/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42" name="Group"/>
              <p:cNvGrpSpPr/>
              <p:nvPr/>
            </p:nvGrpSpPr>
            <p:grpSpPr>
              <a:xfrm>
                <a:off x="3702049" y="0"/>
                <a:ext cx="658772" cy="1248611"/>
                <a:chOff x="0" y="0"/>
                <a:chExt cx="658771" cy="1248610"/>
              </a:xfrm>
            </p:grpSpPr>
            <p:sp>
              <p:nvSpPr>
                <p:cNvPr id="235" name="Rectangle"/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6" name="Rectangle"/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7" name="Rectangle"/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8" name="Rectangle"/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9" name="Rectangle"/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0" name="Circle"/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1" name="Circle"/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50" name="Group"/>
              <p:cNvGrpSpPr/>
              <p:nvPr/>
            </p:nvGrpSpPr>
            <p:grpSpPr>
              <a:xfrm>
                <a:off x="6170082" y="0"/>
                <a:ext cx="658772" cy="1248611"/>
                <a:chOff x="0" y="0"/>
                <a:chExt cx="658771" cy="1248610"/>
              </a:xfrm>
            </p:grpSpPr>
            <p:sp>
              <p:nvSpPr>
                <p:cNvPr id="243" name="Rectangle"/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4" name="Rectangle"/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5" name="Rectangle"/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6" name="Rectangle"/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7" name="Rectangle"/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8" name="Circle"/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9" name="Circle"/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58" name="Group"/>
              <p:cNvGrpSpPr/>
              <p:nvPr/>
            </p:nvGrpSpPr>
            <p:grpSpPr>
              <a:xfrm>
                <a:off x="7404100" y="0"/>
                <a:ext cx="658772" cy="1248611"/>
                <a:chOff x="0" y="0"/>
                <a:chExt cx="658771" cy="1248610"/>
              </a:xfrm>
            </p:grpSpPr>
            <p:sp>
              <p:nvSpPr>
                <p:cNvPr id="251" name="Rectangle"/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2" name="Rectangle"/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3" name="Rectangle"/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4" name="Rectangle"/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5" name="Rectangle"/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6" name="Circle"/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7" name="Circle"/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63" name="Group"/>
              <p:cNvGrpSpPr/>
              <p:nvPr/>
            </p:nvGrpSpPr>
            <p:grpSpPr>
              <a:xfrm>
                <a:off x="761465" y="332316"/>
                <a:ext cx="369858" cy="647701"/>
                <a:chOff x="0" y="0"/>
                <a:chExt cx="369857" cy="647700"/>
              </a:xfrm>
            </p:grpSpPr>
            <p:sp>
              <p:nvSpPr>
                <p:cNvPr id="259" name="Line"/>
                <p:cNvSpPr/>
                <p:nvPr/>
              </p:nvSpPr>
              <p:spPr>
                <a:xfrm>
                  <a:off x="0" y="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60" name="Line"/>
                <p:cNvSpPr/>
                <p:nvPr/>
              </p:nvSpPr>
              <p:spPr>
                <a:xfrm>
                  <a:off x="0" y="2159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1" name="Line"/>
                <p:cNvSpPr/>
                <p:nvPr/>
              </p:nvSpPr>
              <p:spPr>
                <a:xfrm>
                  <a:off x="0" y="4318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2" name="Line"/>
                <p:cNvSpPr/>
                <p:nvPr/>
              </p:nvSpPr>
              <p:spPr>
                <a:xfrm>
                  <a:off x="0" y="6477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68" name="Group"/>
              <p:cNvGrpSpPr/>
              <p:nvPr/>
            </p:nvGrpSpPr>
            <p:grpSpPr>
              <a:xfrm>
                <a:off x="1995481" y="332316"/>
                <a:ext cx="369859" cy="647701"/>
                <a:chOff x="0" y="0"/>
                <a:chExt cx="369857" cy="647700"/>
              </a:xfrm>
            </p:grpSpPr>
            <p:sp>
              <p:nvSpPr>
                <p:cNvPr id="264" name="Line"/>
                <p:cNvSpPr/>
                <p:nvPr/>
              </p:nvSpPr>
              <p:spPr>
                <a:xfrm>
                  <a:off x="0" y="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5" name="Line"/>
                <p:cNvSpPr/>
                <p:nvPr/>
              </p:nvSpPr>
              <p:spPr>
                <a:xfrm>
                  <a:off x="0" y="2159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6" name="Line"/>
                <p:cNvSpPr/>
                <p:nvPr/>
              </p:nvSpPr>
              <p:spPr>
                <a:xfrm>
                  <a:off x="0" y="4318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7" name="Line"/>
                <p:cNvSpPr/>
                <p:nvPr/>
              </p:nvSpPr>
              <p:spPr>
                <a:xfrm>
                  <a:off x="0" y="6477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73" name="Group"/>
              <p:cNvGrpSpPr/>
              <p:nvPr/>
            </p:nvGrpSpPr>
            <p:grpSpPr>
              <a:xfrm>
                <a:off x="3229497" y="332316"/>
                <a:ext cx="369859" cy="647701"/>
                <a:chOff x="0" y="0"/>
                <a:chExt cx="369857" cy="647700"/>
              </a:xfrm>
            </p:grpSpPr>
            <p:sp>
              <p:nvSpPr>
                <p:cNvPr id="269" name="Line"/>
                <p:cNvSpPr/>
                <p:nvPr/>
              </p:nvSpPr>
              <p:spPr>
                <a:xfrm>
                  <a:off x="0" y="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0" name="Line"/>
                <p:cNvSpPr/>
                <p:nvPr/>
              </p:nvSpPr>
              <p:spPr>
                <a:xfrm>
                  <a:off x="0" y="2159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1" name="Line"/>
                <p:cNvSpPr/>
                <p:nvPr/>
              </p:nvSpPr>
              <p:spPr>
                <a:xfrm>
                  <a:off x="0" y="4318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2" name="Line"/>
                <p:cNvSpPr/>
                <p:nvPr/>
              </p:nvSpPr>
              <p:spPr>
                <a:xfrm>
                  <a:off x="0" y="6477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78" name="Group"/>
              <p:cNvGrpSpPr/>
              <p:nvPr/>
            </p:nvGrpSpPr>
            <p:grpSpPr>
              <a:xfrm>
                <a:off x="4463514" y="332316"/>
                <a:ext cx="369859" cy="647701"/>
                <a:chOff x="0" y="0"/>
                <a:chExt cx="369857" cy="647700"/>
              </a:xfrm>
            </p:grpSpPr>
            <p:sp>
              <p:nvSpPr>
                <p:cNvPr id="274" name="Line"/>
                <p:cNvSpPr/>
                <p:nvPr/>
              </p:nvSpPr>
              <p:spPr>
                <a:xfrm>
                  <a:off x="0" y="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5" name="Line"/>
                <p:cNvSpPr/>
                <p:nvPr/>
              </p:nvSpPr>
              <p:spPr>
                <a:xfrm>
                  <a:off x="0" y="2159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6" name="Line"/>
                <p:cNvSpPr/>
                <p:nvPr/>
              </p:nvSpPr>
              <p:spPr>
                <a:xfrm>
                  <a:off x="0" y="4318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7" name="Line"/>
                <p:cNvSpPr/>
                <p:nvPr/>
              </p:nvSpPr>
              <p:spPr>
                <a:xfrm>
                  <a:off x="0" y="6477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83" name="Group"/>
              <p:cNvGrpSpPr/>
              <p:nvPr/>
            </p:nvGrpSpPr>
            <p:grpSpPr>
              <a:xfrm>
                <a:off x="5697531" y="332316"/>
                <a:ext cx="369859" cy="647701"/>
                <a:chOff x="0" y="0"/>
                <a:chExt cx="369857" cy="647700"/>
              </a:xfrm>
            </p:grpSpPr>
            <p:sp>
              <p:nvSpPr>
                <p:cNvPr id="279" name="Line"/>
                <p:cNvSpPr/>
                <p:nvPr/>
              </p:nvSpPr>
              <p:spPr>
                <a:xfrm>
                  <a:off x="0" y="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0" name="Line"/>
                <p:cNvSpPr/>
                <p:nvPr/>
              </p:nvSpPr>
              <p:spPr>
                <a:xfrm>
                  <a:off x="0" y="2159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1" name="Line"/>
                <p:cNvSpPr/>
                <p:nvPr/>
              </p:nvSpPr>
              <p:spPr>
                <a:xfrm>
                  <a:off x="0" y="4318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2" name="Line"/>
                <p:cNvSpPr/>
                <p:nvPr/>
              </p:nvSpPr>
              <p:spPr>
                <a:xfrm>
                  <a:off x="0" y="6477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88" name="Group"/>
              <p:cNvGrpSpPr/>
              <p:nvPr/>
            </p:nvGrpSpPr>
            <p:grpSpPr>
              <a:xfrm>
                <a:off x="6931547" y="332316"/>
                <a:ext cx="369859" cy="647701"/>
                <a:chOff x="0" y="0"/>
                <a:chExt cx="369857" cy="647700"/>
              </a:xfrm>
            </p:grpSpPr>
            <p:sp>
              <p:nvSpPr>
                <p:cNvPr id="284" name="Line"/>
                <p:cNvSpPr/>
                <p:nvPr/>
              </p:nvSpPr>
              <p:spPr>
                <a:xfrm>
                  <a:off x="0" y="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5" name="Line"/>
                <p:cNvSpPr/>
                <p:nvPr/>
              </p:nvSpPr>
              <p:spPr>
                <a:xfrm>
                  <a:off x="0" y="2159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6" name="Line"/>
                <p:cNvSpPr/>
                <p:nvPr/>
              </p:nvSpPr>
              <p:spPr>
                <a:xfrm>
                  <a:off x="0" y="4318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7" name="Line"/>
                <p:cNvSpPr/>
                <p:nvPr/>
              </p:nvSpPr>
              <p:spPr>
                <a:xfrm>
                  <a:off x="0" y="6477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89" name="…"/>
              <p:cNvSpPr txBox="1"/>
              <p:nvPr/>
            </p:nvSpPr>
            <p:spPr>
              <a:xfrm>
                <a:off x="4283276" y="149552"/>
                <a:ext cx="1964352" cy="733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4200">
                    <a:solidFill>
                      <a:srgbClr val="A9A9A9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dirty="0"/>
                  <a:t>…</a:t>
                </a:r>
              </a:p>
            </p:txBody>
          </p:sp>
        </p:grpSp>
        <p:sp>
          <p:nvSpPr>
            <p:cNvPr id="5" name="Local space blowup:">
              <a:extLst>
                <a:ext uri="{FF2B5EF4-FFF2-40B4-BE49-F238E27FC236}">
                  <a16:creationId xmlns:a16="http://schemas.microsoft.com/office/drawing/2014/main" id="{44BBDF06-08D8-3905-A957-9C140C429784}"/>
                </a:ext>
              </a:extLst>
            </p:cNvPr>
            <p:cNvSpPr txBox="1"/>
            <p:nvPr/>
          </p:nvSpPr>
          <p:spPr>
            <a:xfrm>
              <a:off x="3497388" y="5956203"/>
              <a:ext cx="884457" cy="641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>
                <a:defRPr sz="1800" b="1">
                  <a:solidFill>
                    <a:srgbClr val="C9DD95"/>
                  </a:solidFill>
                </a:defRPr>
              </a:pPr>
              <a:r>
                <a:rPr lang="en-US" sz="3500" dirty="0"/>
                <a:t>👍</a:t>
              </a:r>
              <a:endParaRPr sz="35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B86402-234C-2D5D-60D0-0817DC14F04B}"/>
              </a:ext>
            </a:extLst>
          </p:cNvPr>
          <p:cNvGrpSpPr/>
          <p:nvPr/>
        </p:nvGrpSpPr>
        <p:grpSpPr>
          <a:xfrm>
            <a:off x="850900" y="6124934"/>
            <a:ext cx="6785829" cy="3414165"/>
            <a:chOff x="159457" y="2030003"/>
            <a:chExt cx="11039819" cy="5554481"/>
          </a:xfrm>
        </p:grpSpPr>
        <p:sp>
          <p:nvSpPr>
            <p:cNvPr id="7" name="Man">
              <a:extLst>
                <a:ext uri="{FF2B5EF4-FFF2-40B4-BE49-F238E27FC236}">
                  <a16:creationId xmlns:a16="http://schemas.microsoft.com/office/drawing/2014/main" id="{1A21864E-D87C-291E-E72E-ADA55AF747FF}"/>
                </a:ext>
              </a:extLst>
            </p:cNvPr>
            <p:cNvSpPr/>
            <p:nvPr/>
          </p:nvSpPr>
          <p:spPr>
            <a:xfrm>
              <a:off x="8766814" y="4746120"/>
              <a:ext cx="1099433" cy="28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2" extrusionOk="0">
                  <a:moveTo>
                    <a:pt x="10246" y="10"/>
                  </a:moveTo>
                  <a:cubicBezTo>
                    <a:pt x="9651" y="39"/>
                    <a:pt x="9052" y="142"/>
                    <a:pt x="8490" y="331"/>
                  </a:cubicBezTo>
                  <a:cubicBezTo>
                    <a:pt x="7409" y="697"/>
                    <a:pt x="7827" y="1471"/>
                    <a:pt x="7827" y="1471"/>
                  </a:cubicBezTo>
                  <a:cubicBezTo>
                    <a:pt x="7827" y="1471"/>
                    <a:pt x="7467" y="1472"/>
                    <a:pt x="7689" y="1837"/>
                  </a:cubicBezTo>
                  <a:cubicBezTo>
                    <a:pt x="7827" y="2069"/>
                    <a:pt x="7730" y="2122"/>
                    <a:pt x="8174" y="2197"/>
                  </a:cubicBezTo>
                  <a:cubicBezTo>
                    <a:pt x="8285" y="2477"/>
                    <a:pt x="8629" y="2493"/>
                    <a:pt x="8629" y="2983"/>
                  </a:cubicBezTo>
                  <a:cubicBezTo>
                    <a:pt x="8629" y="2988"/>
                    <a:pt x="8355" y="2978"/>
                    <a:pt x="8161" y="3134"/>
                  </a:cubicBezTo>
                  <a:cubicBezTo>
                    <a:pt x="8106" y="3177"/>
                    <a:pt x="8049" y="3322"/>
                    <a:pt x="7827" y="3359"/>
                  </a:cubicBezTo>
                  <a:cubicBezTo>
                    <a:pt x="6842" y="3542"/>
                    <a:pt x="4636" y="3731"/>
                    <a:pt x="4095" y="3941"/>
                  </a:cubicBezTo>
                  <a:cubicBezTo>
                    <a:pt x="3332" y="4237"/>
                    <a:pt x="185" y="6557"/>
                    <a:pt x="185" y="6783"/>
                  </a:cubicBezTo>
                  <a:cubicBezTo>
                    <a:pt x="185" y="7133"/>
                    <a:pt x="112" y="7369"/>
                    <a:pt x="306" y="7546"/>
                  </a:cubicBezTo>
                  <a:cubicBezTo>
                    <a:pt x="1138" y="8300"/>
                    <a:pt x="2140" y="9548"/>
                    <a:pt x="3388" y="10139"/>
                  </a:cubicBezTo>
                  <a:cubicBezTo>
                    <a:pt x="3555" y="10220"/>
                    <a:pt x="3874" y="10313"/>
                    <a:pt x="4290" y="10366"/>
                  </a:cubicBezTo>
                  <a:cubicBezTo>
                    <a:pt x="4706" y="10420"/>
                    <a:pt x="5414" y="10539"/>
                    <a:pt x="5400" y="10636"/>
                  </a:cubicBezTo>
                  <a:cubicBezTo>
                    <a:pt x="5261" y="11507"/>
                    <a:pt x="4984" y="13595"/>
                    <a:pt x="4775" y="14591"/>
                  </a:cubicBezTo>
                  <a:cubicBezTo>
                    <a:pt x="4637" y="15242"/>
                    <a:pt x="4526" y="15984"/>
                    <a:pt x="4429" y="16447"/>
                  </a:cubicBezTo>
                  <a:cubicBezTo>
                    <a:pt x="4262" y="17244"/>
                    <a:pt x="4221" y="18180"/>
                    <a:pt x="3666" y="19165"/>
                  </a:cubicBezTo>
                  <a:cubicBezTo>
                    <a:pt x="3416" y="19617"/>
                    <a:pt x="2972" y="20214"/>
                    <a:pt x="3250" y="20214"/>
                  </a:cubicBezTo>
                  <a:cubicBezTo>
                    <a:pt x="2833" y="20612"/>
                    <a:pt x="1236" y="20827"/>
                    <a:pt x="432" y="20913"/>
                  </a:cubicBezTo>
                  <a:cubicBezTo>
                    <a:pt x="154" y="20940"/>
                    <a:pt x="-25" y="21043"/>
                    <a:pt x="3" y="21156"/>
                  </a:cubicBezTo>
                  <a:lnTo>
                    <a:pt x="29" y="21225"/>
                  </a:lnTo>
                  <a:cubicBezTo>
                    <a:pt x="43" y="21311"/>
                    <a:pt x="324" y="21344"/>
                    <a:pt x="393" y="21344"/>
                  </a:cubicBezTo>
                  <a:cubicBezTo>
                    <a:pt x="837" y="21376"/>
                    <a:pt x="2207" y="21461"/>
                    <a:pt x="3206" y="21305"/>
                  </a:cubicBezTo>
                  <a:cubicBezTo>
                    <a:pt x="4371" y="21128"/>
                    <a:pt x="5857" y="21247"/>
                    <a:pt x="7008" y="21188"/>
                  </a:cubicBezTo>
                  <a:cubicBezTo>
                    <a:pt x="7355" y="21171"/>
                    <a:pt x="7398" y="20692"/>
                    <a:pt x="7259" y="20471"/>
                  </a:cubicBezTo>
                  <a:cubicBezTo>
                    <a:pt x="7218" y="20407"/>
                    <a:pt x="7134" y="20375"/>
                    <a:pt x="7134" y="20375"/>
                  </a:cubicBezTo>
                  <a:lnTo>
                    <a:pt x="7190" y="20412"/>
                  </a:lnTo>
                  <a:cubicBezTo>
                    <a:pt x="7773" y="20434"/>
                    <a:pt x="8367" y="17905"/>
                    <a:pt x="8742" y="15860"/>
                  </a:cubicBezTo>
                  <a:cubicBezTo>
                    <a:pt x="8908" y="14999"/>
                    <a:pt x="10033" y="13116"/>
                    <a:pt x="10394" y="12497"/>
                  </a:cubicBezTo>
                  <a:cubicBezTo>
                    <a:pt x="10421" y="12443"/>
                    <a:pt x="10630" y="12443"/>
                    <a:pt x="10658" y="12497"/>
                  </a:cubicBezTo>
                  <a:cubicBezTo>
                    <a:pt x="10880" y="12987"/>
                    <a:pt x="11168" y="14031"/>
                    <a:pt x="11473" y="14757"/>
                  </a:cubicBezTo>
                  <a:cubicBezTo>
                    <a:pt x="11542" y="14924"/>
                    <a:pt x="11753" y="15564"/>
                    <a:pt x="11781" y="15968"/>
                  </a:cubicBezTo>
                  <a:cubicBezTo>
                    <a:pt x="11892" y="17206"/>
                    <a:pt x="11572" y="19842"/>
                    <a:pt x="12002" y="20175"/>
                  </a:cubicBezTo>
                  <a:cubicBezTo>
                    <a:pt x="12002" y="20175"/>
                    <a:pt x="11906" y="20682"/>
                    <a:pt x="11490" y="21053"/>
                  </a:cubicBezTo>
                  <a:cubicBezTo>
                    <a:pt x="10908" y="21575"/>
                    <a:pt x="13763" y="21580"/>
                    <a:pt x="14568" y="21381"/>
                  </a:cubicBezTo>
                  <a:cubicBezTo>
                    <a:pt x="15608" y="21128"/>
                    <a:pt x="14986" y="20682"/>
                    <a:pt x="15028" y="20488"/>
                  </a:cubicBezTo>
                  <a:cubicBezTo>
                    <a:pt x="15125" y="20316"/>
                    <a:pt x="15333" y="20316"/>
                    <a:pt x="15444" y="19950"/>
                  </a:cubicBezTo>
                  <a:cubicBezTo>
                    <a:pt x="15763" y="18841"/>
                    <a:pt x="15485" y="17442"/>
                    <a:pt x="15513" y="16318"/>
                  </a:cubicBezTo>
                  <a:cubicBezTo>
                    <a:pt x="15527" y="15946"/>
                    <a:pt x="15886" y="15230"/>
                    <a:pt x="15886" y="14229"/>
                  </a:cubicBezTo>
                  <a:cubicBezTo>
                    <a:pt x="15886" y="13223"/>
                    <a:pt x="15888" y="12330"/>
                    <a:pt x="15721" y="11431"/>
                  </a:cubicBezTo>
                  <a:cubicBezTo>
                    <a:pt x="15610" y="10839"/>
                    <a:pt x="16110" y="10802"/>
                    <a:pt x="15652" y="10044"/>
                  </a:cubicBezTo>
                  <a:cubicBezTo>
                    <a:pt x="17247" y="10108"/>
                    <a:pt x="17453" y="10054"/>
                    <a:pt x="17967" y="9801"/>
                  </a:cubicBezTo>
                  <a:cubicBezTo>
                    <a:pt x="19312" y="9123"/>
                    <a:pt x="20798" y="7585"/>
                    <a:pt x="21062" y="7321"/>
                  </a:cubicBezTo>
                  <a:cubicBezTo>
                    <a:pt x="21575" y="7278"/>
                    <a:pt x="21546" y="6846"/>
                    <a:pt x="21296" y="6534"/>
                  </a:cubicBezTo>
                  <a:cubicBezTo>
                    <a:pt x="21226" y="6453"/>
                    <a:pt x="20909" y="6465"/>
                    <a:pt x="20854" y="6384"/>
                  </a:cubicBezTo>
                  <a:cubicBezTo>
                    <a:pt x="20424" y="5755"/>
                    <a:pt x="17691" y="4302"/>
                    <a:pt x="17247" y="3990"/>
                  </a:cubicBezTo>
                  <a:cubicBezTo>
                    <a:pt x="16859" y="3715"/>
                    <a:pt x="14264" y="3516"/>
                    <a:pt x="13376" y="3381"/>
                  </a:cubicBezTo>
                  <a:cubicBezTo>
                    <a:pt x="13237" y="3360"/>
                    <a:pt x="13085" y="3300"/>
                    <a:pt x="13029" y="3247"/>
                  </a:cubicBezTo>
                  <a:cubicBezTo>
                    <a:pt x="13001" y="3225"/>
                    <a:pt x="12988" y="3204"/>
                    <a:pt x="12960" y="3183"/>
                  </a:cubicBezTo>
                  <a:cubicBezTo>
                    <a:pt x="12724" y="2984"/>
                    <a:pt x="12392" y="2989"/>
                    <a:pt x="12392" y="2989"/>
                  </a:cubicBezTo>
                  <a:cubicBezTo>
                    <a:pt x="12350" y="2839"/>
                    <a:pt x="12319" y="2714"/>
                    <a:pt x="12444" y="2628"/>
                  </a:cubicBezTo>
                  <a:cubicBezTo>
                    <a:pt x="12610" y="2504"/>
                    <a:pt x="12750" y="2364"/>
                    <a:pt x="12847" y="2219"/>
                  </a:cubicBezTo>
                  <a:cubicBezTo>
                    <a:pt x="13041" y="2203"/>
                    <a:pt x="13196" y="2213"/>
                    <a:pt x="13376" y="1933"/>
                  </a:cubicBezTo>
                  <a:cubicBezTo>
                    <a:pt x="13445" y="1810"/>
                    <a:pt x="13748" y="1482"/>
                    <a:pt x="13276" y="1471"/>
                  </a:cubicBezTo>
                  <a:cubicBezTo>
                    <a:pt x="13373" y="1245"/>
                    <a:pt x="13679" y="444"/>
                    <a:pt x="12500" y="272"/>
                  </a:cubicBezTo>
                  <a:cubicBezTo>
                    <a:pt x="12154" y="223"/>
                    <a:pt x="12141" y="153"/>
                    <a:pt x="11989" y="126"/>
                  </a:cubicBezTo>
                  <a:cubicBezTo>
                    <a:pt x="11434" y="23"/>
                    <a:pt x="10841" y="-20"/>
                    <a:pt x="10246" y="10"/>
                  </a:cubicBezTo>
                  <a:close/>
                  <a:moveTo>
                    <a:pt x="16042" y="6038"/>
                  </a:moveTo>
                  <a:cubicBezTo>
                    <a:pt x="16175" y="6060"/>
                    <a:pt x="16316" y="6123"/>
                    <a:pt x="16371" y="6147"/>
                  </a:cubicBezTo>
                  <a:cubicBezTo>
                    <a:pt x="17342" y="6567"/>
                    <a:pt x="18104" y="6825"/>
                    <a:pt x="18201" y="6955"/>
                  </a:cubicBezTo>
                  <a:cubicBezTo>
                    <a:pt x="18270" y="7186"/>
                    <a:pt x="18326" y="7449"/>
                    <a:pt x="18326" y="7449"/>
                  </a:cubicBezTo>
                  <a:cubicBezTo>
                    <a:pt x="18326" y="7449"/>
                    <a:pt x="17454" y="9005"/>
                    <a:pt x="17052" y="9124"/>
                  </a:cubicBezTo>
                  <a:cubicBezTo>
                    <a:pt x="16802" y="9205"/>
                    <a:pt x="15790" y="8946"/>
                    <a:pt x="15236" y="8972"/>
                  </a:cubicBezTo>
                  <a:cubicBezTo>
                    <a:pt x="15236" y="8703"/>
                    <a:pt x="15249" y="8450"/>
                    <a:pt x="15305" y="7950"/>
                  </a:cubicBezTo>
                  <a:cubicBezTo>
                    <a:pt x="15374" y="7347"/>
                    <a:pt x="15692" y="6443"/>
                    <a:pt x="15747" y="6174"/>
                  </a:cubicBezTo>
                  <a:cubicBezTo>
                    <a:pt x="15782" y="6034"/>
                    <a:pt x="15908" y="6016"/>
                    <a:pt x="16042" y="6038"/>
                  </a:cubicBezTo>
                  <a:close/>
                  <a:moveTo>
                    <a:pt x="5001" y="6053"/>
                  </a:moveTo>
                  <a:cubicBezTo>
                    <a:pt x="5137" y="6043"/>
                    <a:pt x="5286" y="6074"/>
                    <a:pt x="5317" y="6131"/>
                  </a:cubicBezTo>
                  <a:cubicBezTo>
                    <a:pt x="5456" y="6389"/>
                    <a:pt x="5454" y="6740"/>
                    <a:pt x="5551" y="7133"/>
                  </a:cubicBezTo>
                  <a:cubicBezTo>
                    <a:pt x="5704" y="7752"/>
                    <a:pt x="5968" y="8369"/>
                    <a:pt x="5898" y="8735"/>
                  </a:cubicBezTo>
                  <a:cubicBezTo>
                    <a:pt x="5870" y="8918"/>
                    <a:pt x="5912" y="9091"/>
                    <a:pt x="5898" y="9107"/>
                  </a:cubicBezTo>
                  <a:cubicBezTo>
                    <a:pt x="5898" y="9107"/>
                    <a:pt x="5413" y="9295"/>
                    <a:pt x="5205" y="9322"/>
                  </a:cubicBezTo>
                  <a:cubicBezTo>
                    <a:pt x="4899" y="9355"/>
                    <a:pt x="4593" y="9462"/>
                    <a:pt x="4537" y="9430"/>
                  </a:cubicBezTo>
                  <a:cubicBezTo>
                    <a:pt x="4149" y="9150"/>
                    <a:pt x="3152" y="7622"/>
                    <a:pt x="3042" y="7385"/>
                  </a:cubicBezTo>
                  <a:cubicBezTo>
                    <a:pt x="3097" y="7251"/>
                    <a:pt x="3139" y="7062"/>
                    <a:pt x="3167" y="6965"/>
                  </a:cubicBezTo>
                  <a:cubicBezTo>
                    <a:pt x="3181" y="6922"/>
                    <a:pt x="3206" y="6884"/>
                    <a:pt x="3276" y="6852"/>
                  </a:cubicBezTo>
                  <a:cubicBezTo>
                    <a:pt x="3539" y="6701"/>
                    <a:pt x="4330" y="6260"/>
                    <a:pt x="4871" y="6077"/>
                  </a:cubicBezTo>
                  <a:cubicBezTo>
                    <a:pt x="4909" y="6063"/>
                    <a:pt x="4955" y="6057"/>
                    <a:pt x="5001" y="6053"/>
                  </a:cubicBezTo>
                  <a:close/>
                </a:path>
              </a:pathLst>
            </a:custGeom>
            <a:solidFill>
              <a:srgbClr val="6C6C6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E6CCB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endParaRPr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68BD80-9899-90AE-BE60-3717DE876D4E}"/>
                </a:ext>
              </a:extLst>
            </p:cNvPr>
            <p:cNvGrpSpPr/>
            <p:nvPr/>
          </p:nvGrpSpPr>
          <p:grpSpPr>
            <a:xfrm>
              <a:off x="159457" y="2030003"/>
              <a:ext cx="5958191" cy="2163321"/>
              <a:chOff x="1909552" y="3869670"/>
              <a:chExt cx="5958191" cy="2163321"/>
            </a:xfrm>
          </p:grpSpPr>
          <p:sp>
            <p:nvSpPr>
              <p:cNvPr id="142" name="Cloud Callout 141">
                <a:extLst>
                  <a:ext uri="{FF2B5EF4-FFF2-40B4-BE49-F238E27FC236}">
                    <a16:creationId xmlns:a16="http://schemas.microsoft.com/office/drawing/2014/main" id="{C1CFFBB7-8521-2375-6C15-9AD1E07228AB}"/>
                  </a:ext>
                </a:extLst>
              </p:cNvPr>
              <p:cNvSpPr/>
              <p:nvPr/>
            </p:nvSpPr>
            <p:spPr>
              <a:xfrm flipH="1">
                <a:off x="1909552" y="3869670"/>
                <a:ext cx="5958191" cy="2163321"/>
              </a:xfrm>
              <a:prstGeom prst="cloudCallout">
                <a:avLst>
                  <a:gd name="adj1" fmla="val -7933"/>
                  <a:gd name="adj2" fmla="val 66176"/>
                </a:avLst>
              </a:prstGeom>
              <a:solidFill>
                <a:srgbClr val="35353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3" name="Msgs Received from">
                <a:extLst>
                  <a:ext uri="{FF2B5EF4-FFF2-40B4-BE49-F238E27FC236}">
                    <a16:creationId xmlns:a16="http://schemas.microsoft.com/office/drawing/2014/main" id="{C4E6D689-62EB-6314-5FB3-5A2DEF0D6F6F}"/>
                  </a:ext>
                </a:extLst>
              </p:cNvPr>
              <p:cNvSpPr/>
              <p:nvPr/>
            </p:nvSpPr>
            <p:spPr>
              <a:xfrm>
                <a:off x="2832964" y="4119313"/>
                <a:ext cx="609711" cy="491672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en-US" sz="2000" dirty="0"/>
                  <a:t>x</a:t>
                </a:r>
                <a:endParaRPr sz="2000" dirty="0"/>
              </a:p>
            </p:txBody>
          </p:sp>
          <p:sp>
            <p:nvSpPr>
              <p:cNvPr id="144" name="Msgs Received from">
                <a:extLst>
                  <a:ext uri="{FF2B5EF4-FFF2-40B4-BE49-F238E27FC236}">
                    <a16:creationId xmlns:a16="http://schemas.microsoft.com/office/drawing/2014/main" id="{9FA8727C-119C-653B-7A2F-4E8193517A8E}"/>
                  </a:ext>
                </a:extLst>
              </p:cNvPr>
              <p:cNvSpPr/>
              <p:nvPr/>
            </p:nvSpPr>
            <p:spPr>
              <a:xfrm>
                <a:off x="2619153" y="4705494"/>
                <a:ext cx="4538987" cy="491672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en-US" sz="2000" dirty="0"/>
                  <a:t>w</a:t>
                </a:r>
                <a:endParaRPr sz="200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EED674-9657-CF9E-BC58-F21CD2447518}"/>
                </a:ext>
              </a:extLst>
            </p:cNvPr>
            <p:cNvGrpSpPr/>
            <p:nvPr/>
          </p:nvGrpSpPr>
          <p:grpSpPr>
            <a:xfrm>
              <a:off x="9012667" y="2798500"/>
              <a:ext cx="2186609" cy="1563757"/>
              <a:chOff x="9542754" y="932764"/>
              <a:chExt cx="2186609" cy="1563757"/>
            </a:xfrm>
          </p:grpSpPr>
          <p:sp>
            <p:nvSpPr>
              <p:cNvPr id="140" name="Cloud Callout 139">
                <a:extLst>
                  <a:ext uri="{FF2B5EF4-FFF2-40B4-BE49-F238E27FC236}">
                    <a16:creationId xmlns:a16="http://schemas.microsoft.com/office/drawing/2014/main" id="{954AB93E-87C2-B251-5DDB-72494DF5F700}"/>
                  </a:ext>
                </a:extLst>
              </p:cNvPr>
              <p:cNvSpPr/>
              <p:nvPr/>
            </p:nvSpPr>
            <p:spPr>
              <a:xfrm>
                <a:off x="9542754" y="932764"/>
                <a:ext cx="2186609" cy="1563757"/>
              </a:xfrm>
              <a:prstGeom prst="cloudCallout">
                <a:avLst/>
              </a:prstGeom>
              <a:solidFill>
                <a:srgbClr val="35353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1" name="Msgs Received from">
                <a:extLst>
                  <a:ext uri="{FF2B5EF4-FFF2-40B4-BE49-F238E27FC236}">
                    <a16:creationId xmlns:a16="http://schemas.microsoft.com/office/drawing/2014/main" id="{38226CAD-018E-2A70-5A4E-E9894C102475}"/>
                  </a:ext>
                </a:extLst>
              </p:cNvPr>
              <p:cNvSpPr/>
              <p:nvPr/>
            </p:nvSpPr>
            <p:spPr>
              <a:xfrm>
                <a:off x="10331202" y="1653698"/>
                <a:ext cx="609711" cy="491672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en-US" sz="2000" dirty="0"/>
                  <a:t>x</a:t>
                </a:r>
                <a:endParaRPr sz="20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F65B57A-1431-6921-70DE-2091450A7431}"/>
                </a:ext>
              </a:extLst>
            </p:cNvPr>
            <p:cNvGrpSpPr/>
            <p:nvPr/>
          </p:nvGrpSpPr>
          <p:grpSpPr>
            <a:xfrm>
              <a:off x="10492410" y="6701981"/>
              <a:ext cx="530087" cy="882503"/>
              <a:chOff x="10492410" y="6701981"/>
              <a:chExt cx="530087" cy="882503"/>
            </a:xfrm>
          </p:grpSpPr>
          <p:sp>
            <p:nvSpPr>
              <p:cNvPr id="137" name="Rounded Rectangle 136">
                <a:extLst>
                  <a:ext uri="{FF2B5EF4-FFF2-40B4-BE49-F238E27FC236}">
                    <a16:creationId xmlns:a16="http://schemas.microsoft.com/office/drawing/2014/main" id="{66802E65-ABB9-C6E3-4D8B-DE8CAFD20AA6}"/>
                  </a:ext>
                </a:extLst>
              </p:cNvPr>
              <p:cNvSpPr/>
              <p:nvPr/>
            </p:nvSpPr>
            <p:spPr>
              <a:xfrm>
                <a:off x="10492410" y="6701981"/>
                <a:ext cx="530087" cy="882503"/>
              </a:xfrm>
              <a:prstGeom prst="roundRect">
                <a:avLst/>
              </a:prstGeom>
              <a:solidFill>
                <a:srgbClr val="6C6C6C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AF4C5296-6050-1138-9489-7E46F7ADEDDA}"/>
                  </a:ext>
                </a:extLst>
              </p:cNvPr>
              <p:cNvSpPr/>
              <p:nvPr/>
            </p:nvSpPr>
            <p:spPr>
              <a:xfrm>
                <a:off x="10548404" y="6744073"/>
                <a:ext cx="418098" cy="661523"/>
              </a:xfrm>
              <a:prstGeom prst="round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B739BCB0-DC83-F49B-6427-76D9E1A049FA}"/>
                  </a:ext>
                </a:extLst>
              </p:cNvPr>
              <p:cNvSpPr/>
              <p:nvPr/>
            </p:nvSpPr>
            <p:spPr>
              <a:xfrm>
                <a:off x="10694714" y="7432300"/>
                <a:ext cx="125479" cy="125479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29502E5-B089-4085-B9B9-6125E0D28C8E}"/>
                </a:ext>
              </a:extLst>
            </p:cNvPr>
            <p:cNvGrpSpPr/>
            <p:nvPr/>
          </p:nvGrpSpPr>
          <p:grpSpPr>
            <a:xfrm flipH="1">
              <a:off x="6311771" y="5872939"/>
              <a:ext cx="381258" cy="325125"/>
              <a:chOff x="4780311" y="3005025"/>
              <a:chExt cx="1388418" cy="552799"/>
            </a:xfrm>
          </p:grpSpPr>
          <p:sp>
            <p:nvSpPr>
              <p:cNvPr id="135" name="Line">
                <a:extLst>
                  <a:ext uri="{FF2B5EF4-FFF2-40B4-BE49-F238E27FC236}">
                    <a16:creationId xmlns:a16="http://schemas.microsoft.com/office/drawing/2014/main" id="{D1D7A722-ACFE-38E0-E8C8-3B4210EAF142}"/>
                  </a:ext>
                </a:extLst>
              </p:cNvPr>
              <p:cNvSpPr/>
              <p:nvPr/>
            </p:nvSpPr>
            <p:spPr>
              <a:xfrm>
                <a:off x="4780311" y="3005025"/>
                <a:ext cx="1388418" cy="1"/>
              </a:xfrm>
              <a:prstGeom prst="line">
                <a:avLst/>
              </a:prstGeom>
              <a:ln w="50800">
                <a:solidFill>
                  <a:srgbClr val="C9DD95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endParaRPr dirty="0"/>
              </a:p>
            </p:txBody>
          </p:sp>
          <p:sp>
            <p:nvSpPr>
              <p:cNvPr id="136" name="Line">
                <a:extLst>
                  <a:ext uri="{FF2B5EF4-FFF2-40B4-BE49-F238E27FC236}">
                    <a16:creationId xmlns:a16="http://schemas.microsoft.com/office/drawing/2014/main" id="{1A03E78A-FBD1-FE4D-8310-95E9C3AF32BC}"/>
                  </a:ext>
                </a:extLst>
              </p:cNvPr>
              <p:cNvSpPr/>
              <p:nvPr/>
            </p:nvSpPr>
            <p:spPr>
              <a:xfrm flipH="1">
                <a:off x="4780311" y="3557823"/>
                <a:ext cx="1388418" cy="1"/>
              </a:xfrm>
              <a:prstGeom prst="line">
                <a:avLst/>
              </a:prstGeom>
              <a:ln w="50800">
                <a:solidFill>
                  <a:srgbClr val="C9DD95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endParaRPr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99C287-F5E0-4923-2BB3-BBA0C0C3DE3D}"/>
                </a:ext>
              </a:extLst>
            </p:cNvPr>
            <p:cNvGrpSpPr/>
            <p:nvPr/>
          </p:nvGrpSpPr>
          <p:grpSpPr>
            <a:xfrm>
              <a:off x="1117772" y="3750776"/>
              <a:ext cx="3972393" cy="1232922"/>
              <a:chOff x="1118378" y="3583807"/>
              <a:chExt cx="3972393" cy="1232922"/>
            </a:xfrm>
          </p:grpSpPr>
          <p:sp>
            <p:nvSpPr>
              <p:cNvPr id="131" name="Line">
                <a:extLst>
                  <a:ext uri="{FF2B5EF4-FFF2-40B4-BE49-F238E27FC236}">
                    <a16:creationId xmlns:a16="http://schemas.microsoft.com/office/drawing/2014/main" id="{64E1F3CA-2EAE-6DFE-5653-FDDA831D18E6}"/>
                  </a:ext>
                </a:extLst>
              </p:cNvPr>
              <p:cNvSpPr/>
              <p:nvPr/>
            </p:nvSpPr>
            <p:spPr>
              <a:xfrm>
                <a:off x="1118378" y="3583807"/>
                <a:ext cx="0" cy="1232922"/>
              </a:xfrm>
              <a:prstGeom prst="line">
                <a:avLst/>
              </a:prstGeom>
              <a:noFill/>
              <a:ln w="25400" cap="flat">
                <a:solidFill>
                  <a:srgbClr val="DD9A6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2" name="Line">
                <a:extLst>
                  <a:ext uri="{FF2B5EF4-FFF2-40B4-BE49-F238E27FC236}">
                    <a16:creationId xmlns:a16="http://schemas.microsoft.com/office/drawing/2014/main" id="{1D9BAE87-AD06-02AE-DD11-42A98CEBB898}"/>
                  </a:ext>
                </a:extLst>
              </p:cNvPr>
              <p:cNvSpPr/>
              <p:nvPr/>
            </p:nvSpPr>
            <p:spPr>
              <a:xfrm>
                <a:off x="2145204" y="3583807"/>
                <a:ext cx="0" cy="1232922"/>
              </a:xfrm>
              <a:prstGeom prst="line">
                <a:avLst/>
              </a:prstGeom>
              <a:noFill/>
              <a:ln w="25400" cap="flat">
                <a:solidFill>
                  <a:srgbClr val="DD9A6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3" name="Line">
                <a:extLst>
                  <a:ext uri="{FF2B5EF4-FFF2-40B4-BE49-F238E27FC236}">
                    <a16:creationId xmlns:a16="http://schemas.microsoft.com/office/drawing/2014/main" id="{D8930217-C8EF-B0C3-2A54-F08CC32A2E89}"/>
                  </a:ext>
                </a:extLst>
              </p:cNvPr>
              <p:cNvSpPr/>
              <p:nvPr/>
            </p:nvSpPr>
            <p:spPr>
              <a:xfrm>
                <a:off x="3172030" y="3583807"/>
                <a:ext cx="0" cy="1232922"/>
              </a:xfrm>
              <a:prstGeom prst="line">
                <a:avLst/>
              </a:prstGeom>
              <a:noFill/>
              <a:ln w="25400" cap="flat">
                <a:solidFill>
                  <a:srgbClr val="DD9A6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4" name="Line">
                <a:extLst>
                  <a:ext uri="{FF2B5EF4-FFF2-40B4-BE49-F238E27FC236}">
                    <a16:creationId xmlns:a16="http://schemas.microsoft.com/office/drawing/2014/main" id="{C5DE2208-8A5C-D4B5-88EF-4FB270D94AE0}"/>
                  </a:ext>
                </a:extLst>
              </p:cNvPr>
              <p:cNvSpPr/>
              <p:nvPr/>
            </p:nvSpPr>
            <p:spPr>
              <a:xfrm>
                <a:off x="5090771" y="3583807"/>
                <a:ext cx="0" cy="1232922"/>
              </a:xfrm>
              <a:prstGeom prst="line">
                <a:avLst/>
              </a:prstGeom>
              <a:noFill/>
              <a:ln w="25400" cap="flat">
                <a:solidFill>
                  <a:srgbClr val="DD9A6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6A3988-6115-154A-B151-5563E874E45C}"/>
                </a:ext>
              </a:extLst>
            </p:cNvPr>
            <p:cNvGrpSpPr/>
            <p:nvPr/>
          </p:nvGrpSpPr>
          <p:grpSpPr>
            <a:xfrm>
              <a:off x="715784" y="5322413"/>
              <a:ext cx="4692261" cy="1236344"/>
              <a:chOff x="742808" y="5033465"/>
              <a:chExt cx="4692261" cy="1236344"/>
            </a:xfrm>
          </p:grpSpPr>
          <p:grpSp>
            <p:nvGrpSpPr>
              <p:cNvPr id="14" name="Group">
                <a:extLst>
                  <a:ext uri="{FF2B5EF4-FFF2-40B4-BE49-F238E27FC236}">
                    <a16:creationId xmlns:a16="http://schemas.microsoft.com/office/drawing/2014/main" id="{07522BEA-75A7-06D4-7DB0-D852E41594BD}"/>
                  </a:ext>
                </a:extLst>
              </p:cNvPr>
              <p:cNvGrpSpPr/>
              <p:nvPr/>
            </p:nvGrpSpPr>
            <p:grpSpPr>
              <a:xfrm>
                <a:off x="742808" y="5047458"/>
                <a:ext cx="644916" cy="1222351"/>
                <a:chOff x="0" y="0"/>
                <a:chExt cx="658771" cy="1248610"/>
              </a:xfrm>
            </p:grpSpPr>
            <p:sp>
              <p:nvSpPr>
                <p:cNvPr id="60" name="Rectangle">
                  <a:extLst>
                    <a:ext uri="{FF2B5EF4-FFF2-40B4-BE49-F238E27FC236}">
                      <a16:creationId xmlns:a16="http://schemas.microsoft.com/office/drawing/2014/main" id="{E6AFDB26-A959-458D-5B67-90206DA434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61" name="Rectangle">
                  <a:extLst>
                    <a:ext uri="{FF2B5EF4-FFF2-40B4-BE49-F238E27FC236}">
                      <a16:creationId xmlns:a16="http://schemas.microsoft.com/office/drawing/2014/main" id="{A3BBCB4F-869B-7EED-1358-4D6B9FFA88E7}"/>
                    </a:ext>
                  </a:extLst>
                </p:cNvPr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62" name="Rectangle">
                  <a:extLst>
                    <a:ext uri="{FF2B5EF4-FFF2-40B4-BE49-F238E27FC236}">
                      <a16:creationId xmlns:a16="http://schemas.microsoft.com/office/drawing/2014/main" id="{A055C9DC-0DB0-A006-E780-A17390FE010E}"/>
                    </a:ext>
                  </a:extLst>
                </p:cNvPr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63" name="Rectangle">
                  <a:extLst>
                    <a:ext uri="{FF2B5EF4-FFF2-40B4-BE49-F238E27FC236}">
                      <a16:creationId xmlns:a16="http://schemas.microsoft.com/office/drawing/2014/main" id="{D830CFD3-A29B-6D02-7D5C-82CEDED02E0D}"/>
                    </a:ext>
                  </a:extLst>
                </p:cNvPr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28" name="Rectangle">
                  <a:extLst>
                    <a:ext uri="{FF2B5EF4-FFF2-40B4-BE49-F238E27FC236}">
                      <a16:creationId xmlns:a16="http://schemas.microsoft.com/office/drawing/2014/main" id="{68240CF7-79A1-829F-63B1-B5B60DE96720}"/>
                    </a:ext>
                  </a:extLst>
                </p:cNvPr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129" name="Circle">
                  <a:extLst>
                    <a:ext uri="{FF2B5EF4-FFF2-40B4-BE49-F238E27FC236}">
                      <a16:creationId xmlns:a16="http://schemas.microsoft.com/office/drawing/2014/main" id="{BA9C3990-B14E-9C33-D68D-2598AB3FA979}"/>
                    </a:ext>
                  </a:extLst>
                </p:cNvPr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30" name="Circle">
                  <a:extLst>
                    <a:ext uri="{FF2B5EF4-FFF2-40B4-BE49-F238E27FC236}">
                      <a16:creationId xmlns:a16="http://schemas.microsoft.com/office/drawing/2014/main" id="{D6B646D8-8704-826B-9AB1-D11ABCD0EEA3}"/>
                    </a:ext>
                  </a:extLst>
                </p:cNvPr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15" name="…">
                <a:extLst>
                  <a:ext uri="{FF2B5EF4-FFF2-40B4-BE49-F238E27FC236}">
                    <a16:creationId xmlns:a16="http://schemas.microsoft.com/office/drawing/2014/main" id="{1E2FC4DB-45BA-9890-9CBF-25CAF8D21FE6}"/>
                  </a:ext>
                </a:extLst>
              </p:cNvPr>
              <p:cNvSpPr txBox="1"/>
              <p:nvPr/>
            </p:nvSpPr>
            <p:spPr>
              <a:xfrm>
                <a:off x="3148580" y="5033465"/>
                <a:ext cx="1964352" cy="9680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4200">
                    <a:solidFill>
                      <a:srgbClr val="A9A9A9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sz="3200" dirty="0"/>
                  <a:t>…</a:t>
                </a:r>
              </a:p>
            </p:txBody>
          </p:sp>
          <p:grpSp>
            <p:nvGrpSpPr>
              <p:cNvPr id="16" name="Group">
                <a:extLst>
                  <a:ext uri="{FF2B5EF4-FFF2-40B4-BE49-F238E27FC236}">
                    <a16:creationId xmlns:a16="http://schemas.microsoft.com/office/drawing/2014/main" id="{A6DECECA-ED32-CE42-6D23-B91340EB5E64}"/>
                  </a:ext>
                </a:extLst>
              </p:cNvPr>
              <p:cNvGrpSpPr/>
              <p:nvPr/>
            </p:nvGrpSpPr>
            <p:grpSpPr>
              <a:xfrm>
                <a:off x="1822100" y="5047458"/>
                <a:ext cx="644916" cy="1222351"/>
                <a:chOff x="0" y="0"/>
                <a:chExt cx="658771" cy="1248610"/>
              </a:xfrm>
            </p:grpSpPr>
            <p:sp>
              <p:nvSpPr>
                <p:cNvPr id="53" name="Rectangle">
                  <a:extLst>
                    <a:ext uri="{FF2B5EF4-FFF2-40B4-BE49-F238E27FC236}">
                      <a16:creationId xmlns:a16="http://schemas.microsoft.com/office/drawing/2014/main" id="{F3FC4704-55E2-D63A-6176-8C69B8E2ABA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54" name="Rectangle">
                  <a:extLst>
                    <a:ext uri="{FF2B5EF4-FFF2-40B4-BE49-F238E27FC236}">
                      <a16:creationId xmlns:a16="http://schemas.microsoft.com/office/drawing/2014/main" id="{7BFA978D-9A4E-8397-E439-031281605EB3}"/>
                    </a:ext>
                  </a:extLst>
                </p:cNvPr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5" name="Rectangle">
                  <a:extLst>
                    <a:ext uri="{FF2B5EF4-FFF2-40B4-BE49-F238E27FC236}">
                      <a16:creationId xmlns:a16="http://schemas.microsoft.com/office/drawing/2014/main" id="{638BD0A4-34D8-FD6B-7E25-941EA8951123}"/>
                    </a:ext>
                  </a:extLst>
                </p:cNvPr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6" name="Rectangle">
                  <a:extLst>
                    <a:ext uri="{FF2B5EF4-FFF2-40B4-BE49-F238E27FC236}">
                      <a16:creationId xmlns:a16="http://schemas.microsoft.com/office/drawing/2014/main" id="{115A0518-9FD8-7742-CB47-7347520525AD}"/>
                    </a:ext>
                  </a:extLst>
                </p:cNvPr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7" name="Rectangle">
                  <a:extLst>
                    <a:ext uri="{FF2B5EF4-FFF2-40B4-BE49-F238E27FC236}">
                      <a16:creationId xmlns:a16="http://schemas.microsoft.com/office/drawing/2014/main" id="{12292894-356E-CFDC-1051-A7CDF2C07560}"/>
                    </a:ext>
                  </a:extLst>
                </p:cNvPr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58" name="Circle">
                  <a:extLst>
                    <a:ext uri="{FF2B5EF4-FFF2-40B4-BE49-F238E27FC236}">
                      <a16:creationId xmlns:a16="http://schemas.microsoft.com/office/drawing/2014/main" id="{A29360A3-3632-A43E-6F31-055259EAA3AD}"/>
                    </a:ext>
                  </a:extLst>
                </p:cNvPr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9" name="Circle">
                  <a:extLst>
                    <a:ext uri="{FF2B5EF4-FFF2-40B4-BE49-F238E27FC236}">
                      <a16:creationId xmlns:a16="http://schemas.microsoft.com/office/drawing/2014/main" id="{93C414BE-8877-0409-2BE5-6B5E50EBDDD0}"/>
                    </a:ext>
                  </a:extLst>
                </p:cNvPr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7" name="Group">
                <a:extLst>
                  <a:ext uri="{FF2B5EF4-FFF2-40B4-BE49-F238E27FC236}">
                    <a16:creationId xmlns:a16="http://schemas.microsoft.com/office/drawing/2014/main" id="{EB468361-B820-D526-66F3-4C83ED3B5EE2}"/>
                  </a:ext>
                </a:extLst>
              </p:cNvPr>
              <p:cNvGrpSpPr/>
              <p:nvPr/>
            </p:nvGrpSpPr>
            <p:grpSpPr>
              <a:xfrm>
                <a:off x="2826441" y="5047458"/>
                <a:ext cx="644916" cy="1222351"/>
                <a:chOff x="0" y="0"/>
                <a:chExt cx="658771" cy="1248610"/>
              </a:xfrm>
            </p:grpSpPr>
            <p:sp>
              <p:nvSpPr>
                <p:cNvPr id="46" name="Rectangle">
                  <a:extLst>
                    <a:ext uri="{FF2B5EF4-FFF2-40B4-BE49-F238E27FC236}">
                      <a16:creationId xmlns:a16="http://schemas.microsoft.com/office/drawing/2014/main" id="{542A6195-139F-C849-08CC-8304150AAC5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47" name="Rectangle">
                  <a:extLst>
                    <a:ext uri="{FF2B5EF4-FFF2-40B4-BE49-F238E27FC236}">
                      <a16:creationId xmlns:a16="http://schemas.microsoft.com/office/drawing/2014/main" id="{6E7C9CD5-8EB7-4A66-F43C-E15FFB6995CD}"/>
                    </a:ext>
                  </a:extLst>
                </p:cNvPr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8" name="Rectangle">
                  <a:extLst>
                    <a:ext uri="{FF2B5EF4-FFF2-40B4-BE49-F238E27FC236}">
                      <a16:creationId xmlns:a16="http://schemas.microsoft.com/office/drawing/2014/main" id="{5CF87A2C-3689-00FB-9BFA-A9A3140D3117}"/>
                    </a:ext>
                  </a:extLst>
                </p:cNvPr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9" name="Rectangle">
                  <a:extLst>
                    <a:ext uri="{FF2B5EF4-FFF2-40B4-BE49-F238E27FC236}">
                      <a16:creationId xmlns:a16="http://schemas.microsoft.com/office/drawing/2014/main" id="{C65E7187-4FF6-5FB1-AE30-31DB3BF95B11}"/>
                    </a:ext>
                  </a:extLst>
                </p:cNvPr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0" name="Rectangle">
                  <a:extLst>
                    <a:ext uri="{FF2B5EF4-FFF2-40B4-BE49-F238E27FC236}">
                      <a16:creationId xmlns:a16="http://schemas.microsoft.com/office/drawing/2014/main" id="{48D9E402-07BA-F0E7-720B-36411591108E}"/>
                    </a:ext>
                  </a:extLst>
                </p:cNvPr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51" name="Circle">
                  <a:extLst>
                    <a:ext uri="{FF2B5EF4-FFF2-40B4-BE49-F238E27FC236}">
                      <a16:creationId xmlns:a16="http://schemas.microsoft.com/office/drawing/2014/main" id="{0E54F16B-DB00-BD6E-F888-FEFA93CB8EED}"/>
                    </a:ext>
                  </a:extLst>
                </p:cNvPr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2" name="Circle">
                  <a:extLst>
                    <a:ext uri="{FF2B5EF4-FFF2-40B4-BE49-F238E27FC236}">
                      <a16:creationId xmlns:a16="http://schemas.microsoft.com/office/drawing/2014/main" id="{C6DA8552-B79D-3CFF-9B64-FCDFF51D43C6}"/>
                    </a:ext>
                  </a:extLst>
                </p:cNvPr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8" name="Group">
                <a:extLst>
                  <a:ext uri="{FF2B5EF4-FFF2-40B4-BE49-F238E27FC236}">
                    <a16:creationId xmlns:a16="http://schemas.microsoft.com/office/drawing/2014/main" id="{655A8D9E-13FF-6442-7735-658105FD4758}"/>
                  </a:ext>
                </a:extLst>
              </p:cNvPr>
              <p:cNvGrpSpPr/>
              <p:nvPr/>
            </p:nvGrpSpPr>
            <p:grpSpPr>
              <a:xfrm>
                <a:off x="4790153" y="5047458"/>
                <a:ext cx="644916" cy="1222351"/>
                <a:chOff x="0" y="0"/>
                <a:chExt cx="658771" cy="1248610"/>
              </a:xfrm>
            </p:grpSpPr>
            <p:sp>
              <p:nvSpPr>
                <p:cNvPr id="39" name="Rectangle">
                  <a:extLst>
                    <a:ext uri="{FF2B5EF4-FFF2-40B4-BE49-F238E27FC236}">
                      <a16:creationId xmlns:a16="http://schemas.microsoft.com/office/drawing/2014/main" id="{5A6B327C-6D8D-DEC8-2499-63BBB779B39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40" name="Rectangle">
                  <a:extLst>
                    <a:ext uri="{FF2B5EF4-FFF2-40B4-BE49-F238E27FC236}">
                      <a16:creationId xmlns:a16="http://schemas.microsoft.com/office/drawing/2014/main" id="{E8FF72B7-4782-047D-920E-907A5C2192E9}"/>
                    </a:ext>
                  </a:extLst>
                </p:cNvPr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1" name="Rectangle">
                  <a:extLst>
                    <a:ext uri="{FF2B5EF4-FFF2-40B4-BE49-F238E27FC236}">
                      <a16:creationId xmlns:a16="http://schemas.microsoft.com/office/drawing/2014/main" id="{230C97C9-A584-3D8B-5AFE-84C6ADD07755}"/>
                    </a:ext>
                  </a:extLst>
                </p:cNvPr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" name="Rectangle">
                  <a:extLst>
                    <a:ext uri="{FF2B5EF4-FFF2-40B4-BE49-F238E27FC236}">
                      <a16:creationId xmlns:a16="http://schemas.microsoft.com/office/drawing/2014/main" id="{EA1A1534-EE15-17FE-AC20-394B967C5727}"/>
                    </a:ext>
                  </a:extLst>
                </p:cNvPr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3" name="Rectangle">
                  <a:extLst>
                    <a:ext uri="{FF2B5EF4-FFF2-40B4-BE49-F238E27FC236}">
                      <a16:creationId xmlns:a16="http://schemas.microsoft.com/office/drawing/2014/main" id="{9DC0FB76-8955-59B4-3D50-E53CE30A2D18}"/>
                    </a:ext>
                  </a:extLst>
                </p:cNvPr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44" name="Circle">
                  <a:extLst>
                    <a:ext uri="{FF2B5EF4-FFF2-40B4-BE49-F238E27FC236}">
                      <a16:creationId xmlns:a16="http://schemas.microsoft.com/office/drawing/2014/main" id="{751F7422-6246-1E00-035B-43F15EFE9268}"/>
                    </a:ext>
                  </a:extLst>
                </p:cNvPr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5" name="Circle">
                  <a:extLst>
                    <a:ext uri="{FF2B5EF4-FFF2-40B4-BE49-F238E27FC236}">
                      <a16:creationId xmlns:a16="http://schemas.microsoft.com/office/drawing/2014/main" id="{EDB9140B-3634-768E-22CE-3A7BF818AB68}"/>
                    </a:ext>
                  </a:extLst>
                </p:cNvPr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265E340-87AF-F7E6-14B9-9A4521C747DE}"/>
                  </a:ext>
                </a:extLst>
              </p:cNvPr>
              <p:cNvGrpSpPr/>
              <p:nvPr/>
            </p:nvGrpSpPr>
            <p:grpSpPr>
              <a:xfrm>
                <a:off x="1458345" y="5320975"/>
                <a:ext cx="293135" cy="647702"/>
                <a:chOff x="4381845" y="4108449"/>
                <a:chExt cx="369859" cy="647702"/>
              </a:xfrm>
            </p:grpSpPr>
            <p:sp>
              <p:nvSpPr>
                <p:cNvPr id="35" name="Line">
                  <a:extLst>
                    <a:ext uri="{FF2B5EF4-FFF2-40B4-BE49-F238E27FC236}">
                      <a16:creationId xmlns:a16="http://schemas.microsoft.com/office/drawing/2014/main" id="{282E3AC5-97D1-10E9-30CE-7781899E93BB}"/>
                    </a:ext>
                  </a:extLst>
                </p:cNvPr>
                <p:cNvSpPr/>
                <p:nvPr/>
              </p:nvSpPr>
              <p:spPr>
                <a:xfrm>
                  <a:off x="4381845" y="4108449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36" name="Line">
                  <a:extLst>
                    <a:ext uri="{FF2B5EF4-FFF2-40B4-BE49-F238E27FC236}">
                      <a16:creationId xmlns:a16="http://schemas.microsoft.com/office/drawing/2014/main" id="{4EDAEA8F-4B0E-A8F3-B1AC-5C6452C72D67}"/>
                    </a:ext>
                  </a:extLst>
                </p:cNvPr>
                <p:cNvSpPr/>
                <p:nvPr/>
              </p:nvSpPr>
              <p:spPr>
                <a:xfrm>
                  <a:off x="4381845" y="43243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" name="Line">
                  <a:extLst>
                    <a:ext uri="{FF2B5EF4-FFF2-40B4-BE49-F238E27FC236}">
                      <a16:creationId xmlns:a16="http://schemas.microsoft.com/office/drawing/2014/main" id="{BE7C6CE0-6747-5DA6-2183-048BC4B4F830}"/>
                    </a:ext>
                  </a:extLst>
                </p:cNvPr>
                <p:cNvSpPr/>
                <p:nvPr/>
              </p:nvSpPr>
              <p:spPr>
                <a:xfrm>
                  <a:off x="4381845" y="45402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" name="Line">
                  <a:extLst>
                    <a:ext uri="{FF2B5EF4-FFF2-40B4-BE49-F238E27FC236}">
                      <a16:creationId xmlns:a16="http://schemas.microsoft.com/office/drawing/2014/main" id="{71B6C89B-9168-2F9C-84CA-6EC3F627552E}"/>
                    </a:ext>
                  </a:extLst>
                </p:cNvPr>
                <p:cNvSpPr/>
                <p:nvPr/>
              </p:nvSpPr>
              <p:spPr>
                <a:xfrm>
                  <a:off x="4381845" y="4756151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8D1CEC0-78E7-9B19-319A-54EB89C84779}"/>
                  </a:ext>
                </a:extLst>
              </p:cNvPr>
              <p:cNvGrpSpPr/>
              <p:nvPr/>
            </p:nvGrpSpPr>
            <p:grpSpPr>
              <a:xfrm>
                <a:off x="2477676" y="5320975"/>
                <a:ext cx="293135" cy="647702"/>
                <a:chOff x="4381845" y="4108449"/>
                <a:chExt cx="369859" cy="647702"/>
              </a:xfrm>
            </p:grpSpPr>
            <p:sp>
              <p:nvSpPr>
                <p:cNvPr id="31" name="Line">
                  <a:extLst>
                    <a:ext uri="{FF2B5EF4-FFF2-40B4-BE49-F238E27FC236}">
                      <a16:creationId xmlns:a16="http://schemas.microsoft.com/office/drawing/2014/main" id="{9E7C144C-12DF-3198-4853-C6D152BEF3AB}"/>
                    </a:ext>
                  </a:extLst>
                </p:cNvPr>
                <p:cNvSpPr/>
                <p:nvPr/>
              </p:nvSpPr>
              <p:spPr>
                <a:xfrm>
                  <a:off x="4381845" y="4108449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32" name="Line">
                  <a:extLst>
                    <a:ext uri="{FF2B5EF4-FFF2-40B4-BE49-F238E27FC236}">
                      <a16:creationId xmlns:a16="http://schemas.microsoft.com/office/drawing/2014/main" id="{D778BB7E-5CFE-4C7F-7B81-9ADA58500AFA}"/>
                    </a:ext>
                  </a:extLst>
                </p:cNvPr>
                <p:cNvSpPr/>
                <p:nvPr/>
              </p:nvSpPr>
              <p:spPr>
                <a:xfrm>
                  <a:off x="4381845" y="43243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" name="Line">
                  <a:extLst>
                    <a:ext uri="{FF2B5EF4-FFF2-40B4-BE49-F238E27FC236}">
                      <a16:creationId xmlns:a16="http://schemas.microsoft.com/office/drawing/2014/main" id="{89152026-09A4-BF30-589B-C1E08A2AA520}"/>
                    </a:ext>
                  </a:extLst>
                </p:cNvPr>
                <p:cNvSpPr/>
                <p:nvPr/>
              </p:nvSpPr>
              <p:spPr>
                <a:xfrm>
                  <a:off x="4381845" y="45402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" name="Line">
                  <a:extLst>
                    <a:ext uri="{FF2B5EF4-FFF2-40B4-BE49-F238E27FC236}">
                      <a16:creationId xmlns:a16="http://schemas.microsoft.com/office/drawing/2014/main" id="{007EF062-ED53-651D-C8BB-779768FC54F5}"/>
                    </a:ext>
                  </a:extLst>
                </p:cNvPr>
                <p:cNvSpPr/>
                <p:nvPr/>
              </p:nvSpPr>
              <p:spPr>
                <a:xfrm>
                  <a:off x="4381845" y="4756151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29C3A0-1724-DD9C-AB6A-E23B30B394FB}"/>
                  </a:ext>
                </a:extLst>
              </p:cNvPr>
              <p:cNvGrpSpPr/>
              <p:nvPr/>
            </p:nvGrpSpPr>
            <p:grpSpPr>
              <a:xfrm>
                <a:off x="3511997" y="5320975"/>
                <a:ext cx="293135" cy="647702"/>
                <a:chOff x="4381845" y="4108449"/>
                <a:chExt cx="369859" cy="647702"/>
              </a:xfrm>
            </p:grpSpPr>
            <p:sp>
              <p:nvSpPr>
                <p:cNvPr id="27" name="Line">
                  <a:extLst>
                    <a:ext uri="{FF2B5EF4-FFF2-40B4-BE49-F238E27FC236}">
                      <a16:creationId xmlns:a16="http://schemas.microsoft.com/office/drawing/2014/main" id="{2F478461-3D14-B57E-E533-0840B0860672}"/>
                    </a:ext>
                  </a:extLst>
                </p:cNvPr>
                <p:cNvSpPr/>
                <p:nvPr/>
              </p:nvSpPr>
              <p:spPr>
                <a:xfrm>
                  <a:off x="4381845" y="4108449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8" name="Line">
                  <a:extLst>
                    <a:ext uri="{FF2B5EF4-FFF2-40B4-BE49-F238E27FC236}">
                      <a16:creationId xmlns:a16="http://schemas.microsoft.com/office/drawing/2014/main" id="{6927B23E-B83C-A80F-FDCF-4A9FF4119671}"/>
                    </a:ext>
                  </a:extLst>
                </p:cNvPr>
                <p:cNvSpPr/>
                <p:nvPr/>
              </p:nvSpPr>
              <p:spPr>
                <a:xfrm>
                  <a:off x="4381845" y="43243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" name="Line">
                  <a:extLst>
                    <a:ext uri="{FF2B5EF4-FFF2-40B4-BE49-F238E27FC236}">
                      <a16:creationId xmlns:a16="http://schemas.microsoft.com/office/drawing/2014/main" id="{FA969AE9-9435-B158-CB80-B80CB001DD68}"/>
                    </a:ext>
                  </a:extLst>
                </p:cNvPr>
                <p:cNvSpPr/>
                <p:nvPr/>
              </p:nvSpPr>
              <p:spPr>
                <a:xfrm>
                  <a:off x="4381845" y="45402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" name="Line">
                  <a:extLst>
                    <a:ext uri="{FF2B5EF4-FFF2-40B4-BE49-F238E27FC236}">
                      <a16:creationId xmlns:a16="http://schemas.microsoft.com/office/drawing/2014/main" id="{95337DF9-0175-78EF-DCE4-0F099BBCEFDB}"/>
                    </a:ext>
                  </a:extLst>
                </p:cNvPr>
                <p:cNvSpPr/>
                <p:nvPr/>
              </p:nvSpPr>
              <p:spPr>
                <a:xfrm>
                  <a:off x="4381845" y="4756151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DCA79D5-1D64-E1B5-A437-0011D1724523}"/>
                  </a:ext>
                </a:extLst>
              </p:cNvPr>
              <p:cNvGrpSpPr/>
              <p:nvPr/>
            </p:nvGrpSpPr>
            <p:grpSpPr>
              <a:xfrm>
                <a:off x="4441387" y="5320975"/>
                <a:ext cx="293135" cy="647702"/>
                <a:chOff x="4381845" y="4108449"/>
                <a:chExt cx="369859" cy="647702"/>
              </a:xfrm>
            </p:grpSpPr>
            <p:sp>
              <p:nvSpPr>
                <p:cNvPr id="23" name="Line">
                  <a:extLst>
                    <a:ext uri="{FF2B5EF4-FFF2-40B4-BE49-F238E27FC236}">
                      <a16:creationId xmlns:a16="http://schemas.microsoft.com/office/drawing/2014/main" id="{4D5F18AC-2EEB-74BF-9B37-08451F692C31}"/>
                    </a:ext>
                  </a:extLst>
                </p:cNvPr>
                <p:cNvSpPr/>
                <p:nvPr/>
              </p:nvSpPr>
              <p:spPr>
                <a:xfrm>
                  <a:off x="4381845" y="4108449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4" name="Line">
                  <a:extLst>
                    <a:ext uri="{FF2B5EF4-FFF2-40B4-BE49-F238E27FC236}">
                      <a16:creationId xmlns:a16="http://schemas.microsoft.com/office/drawing/2014/main" id="{FA45B846-B082-B2FA-5A73-AA57BE685F7F}"/>
                    </a:ext>
                  </a:extLst>
                </p:cNvPr>
                <p:cNvSpPr/>
                <p:nvPr/>
              </p:nvSpPr>
              <p:spPr>
                <a:xfrm>
                  <a:off x="4381845" y="43243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" name="Line">
                  <a:extLst>
                    <a:ext uri="{FF2B5EF4-FFF2-40B4-BE49-F238E27FC236}">
                      <a16:creationId xmlns:a16="http://schemas.microsoft.com/office/drawing/2014/main" id="{FDA7E0DC-02CD-13D7-02AD-71BADC9EAA73}"/>
                    </a:ext>
                  </a:extLst>
                </p:cNvPr>
                <p:cNvSpPr/>
                <p:nvPr/>
              </p:nvSpPr>
              <p:spPr>
                <a:xfrm>
                  <a:off x="4381845" y="45402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" name="Line">
                  <a:extLst>
                    <a:ext uri="{FF2B5EF4-FFF2-40B4-BE49-F238E27FC236}">
                      <a16:creationId xmlns:a16="http://schemas.microsoft.com/office/drawing/2014/main" id="{20E659A7-19D4-9B90-A8CC-3AF8F0BCB9FF}"/>
                    </a:ext>
                  </a:extLst>
                </p:cNvPr>
                <p:cNvSpPr/>
                <p:nvPr/>
              </p:nvSpPr>
              <p:spPr>
                <a:xfrm>
                  <a:off x="4381845" y="4756151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0054FC1-8178-5744-E010-EB4DE6D25C05}"/>
              </a:ext>
            </a:extLst>
          </p:cNvPr>
          <p:cNvGrpSpPr/>
          <p:nvPr/>
        </p:nvGrpSpPr>
        <p:grpSpPr>
          <a:xfrm>
            <a:off x="3300227" y="4071031"/>
            <a:ext cx="1887174" cy="1926463"/>
            <a:chOff x="3300227" y="4071031"/>
            <a:chExt cx="1887174" cy="1926463"/>
          </a:xfrm>
        </p:grpSpPr>
        <p:sp>
          <p:nvSpPr>
            <p:cNvPr id="145" name="Rectangle">
              <a:extLst>
                <a:ext uri="{FF2B5EF4-FFF2-40B4-BE49-F238E27FC236}">
                  <a16:creationId xmlns:a16="http://schemas.microsoft.com/office/drawing/2014/main" id="{B357D37F-5726-3C2C-67BA-6F34FE719797}"/>
                </a:ext>
              </a:extLst>
            </p:cNvPr>
            <p:cNvSpPr/>
            <p:nvPr/>
          </p:nvSpPr>
          <p:spPr>
            <a:xfrm>
              <a:off x="3300227" y="4612091"/>
              <a:ext cx="1887174" cy="833635"/>
            </a:xfrm>
            <a:prstGeom prst="rect">
              <a:avLst/>
            </a:prstGeom>
            <a:solidFill>
              <a:srgbClr val="7DB7DB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  </a:ext>
            </a:extLst>
          </p:spPr>
          <p:txBody>
            <a:bodyPr lIns="50800" tIns="50800" rIns="50800" bIns="50800" anchor="ctr"/>
            <a:lstStyle>
              <a:lvl1pPr defTabSz="584200">
                <a:lnSpc>
                  <a:spcPts val="2900"/>
                </a:lnSpc>
                <a:defRPr sz="2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rPr lang="en-US" dirty="0"/>
                <a:t>Compiler</a:t>
              </a:r>
              <a:endParaRPr dirty="0"/>
            </a:p>
          </p:txBody>
        </p:sp>
        <p:sp>
          <p:nvSpPr>
            <p:cNvPr id="149" name="Line">
              <a:extLst>
                <a:ext uri="{FF2B5EF4-FFF2-40B4-BE49-F238E27FC236}">
                  <a16:creationId xmlns:a16="http://schemas.microsoft.com/office/drawing/2014/main" id="{82B2605A-89B3-1F8D-80D7-F6018FAB3AD8}"/>
                </a:ext>
              </a:extLst>
            </p:cNvPr>
            <p:cNvSpPr/>
            <p:nvPr/>
          </p:nvSpPr>
          <p:spPr>
            <a:xfrm>
              <a:off x="4243814" y="4071031"/>
              <a:ext cx="0" cy="403016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50" name="Line">
              <a:extLst>
                <a:ext uri="{FF2B5EF4-FFF2-40B4-BE49-F238E27FC236}">
                  <a16:creationId xmlns:a16="http://schemas.microsoft.com/office/drawing/2014/main" id="{8995C3F4-E6F0-8CB4-C033-6E50EE89265E}"/>
                </a:ext>
              </a:extLst>
            </p:cNvPr>
            <p:cNvSpPr/>
            <p:nvPr/>
          </p:nvSpPr>
          <p:spPr>
            <a:xfrm>
              <a:off x="4243814" y="5594478"/>
              <a:ext cx="0" cy="403016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51" name="Small compared to">
            <a:extLst>
              <a:ext uri="{FF2B5EF4-FFF2-40B4-BE49-F238E27FC236}">
                <a16:creationId xmlns:a16="http://schemas.microsoft.com/office/drawing/2014/main" id="{72BA9F59-84D1-CF73-077E-9C29B2FABC0F}"/>
              </a:ext>
            </a:extLst>
          </p:cNvPr>
          <p:cNvSpPr txBox="1"/>
          <p:nvPr/>
        </p:nvSpPr>
        <p:spPr>
          <a:xfrm>
            <a:off x="4221991" y="4606293"/>
            <a:ext cx="3119527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DE9CD5"/>
                </a:solidFill>
              </a:defRPr>
            </a:pPr>
            <a:r>
              <a:rPr lang="en-US" sz="4500" dirty="0"/>
              <a:t>?</a:t>
            </a:r>
            <a:endParaRPr sz="4500" dirty="0"/>
          </a:p>
        </p:txBody>
      </p:sp>
      <p:sp>
        <p:nvSpPr>
          <p:cNvPr id="154" name="Small compared to">
            <a:extLst>
              <a:ext uri="{FF2B5EF4-FFF2-40B4-BE49-F238E27FC236}">
                <a16:creationId xmlns:a16="http://schemas.microsoft.com/office/drawing/2014/main" id="{66413771-9E48-8974-5AB4-DEC7122C605C}"/>
              </a:ext>
            </a:extLst>
          </p:cNvPr>
          <p:cNvSpPr txBox="1"/>
          <p:nvPr/>
        </p:nvSpPr>
        <p:spPr>
          <a:xfrm>
            <a:off x="6809709" y="3129697"/>
            <a:ext cx="515454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DE9CD5"/>
                </a:solidFill>
              </a:defRPr>
            </a:pPr>
            <a:r>
              <a:rPr lang="en-US" sz="2500" dirty="0">
                <a:solidFill>
                  <a:srgbClr val="FF0000"/>
                </a:solidFill>
              </a:rPr>
              <a:t>Can we do this only using falsifiable assumptions?</a:t>
            </a:r>
            <a:endParaRPr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1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licious Security">
            <a:extLst>
              <a:ext uri="{FF2B5EF4-FFF2-40B4-BE49-F238E27FC236}">
                <a16:creationId xmlns:a16="http://schemas.microsoft.com/office/drawing/2014/main" id="{59F3A62E-91DD-6FE3-3423-7D52801ED32D}"/>
              </a:ext>
            </a:extLst>
          </p:cNvPr>
          <p:cNvSpPr txBox="1">
            <a:spLocks/>
          </p:cNvSpPr>
          <p:nvPr/>
        </p:nvSpPr>
        <p:spPr>
          <a:xfrm>
            <a:off x="850900" y="5926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7500"/>
          </a:bodyPr>
          <a:lstStyle>
            <a:lvl1pPr marL="0" marR="0" indent="0" algn="l" defTabSz="171659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40" b="1" i="0" u="none" strike="noStrike" cap="none" spc="-118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Our Main Result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0D05CB-BF0E-FB2B-CE03-0BCF51235AC9}"/>
              </a:ext>
            </a:extLst>
          </p:cNvPr>
          <p:cNvGrpSpPr/>
          <p:nvPr/>
        </p:nvGrpSpPr>
        <p:grpSpPr>
          <a:xfrm>
            <a:off x="1786779" y="1770361"/>
            <a:ext cx="4914070" cy="2570652"/>
            <a:chOff x="3497388" y="2306148"/>
            <a:chExt cx="8203184" cy="4291256"/>
          </a:xfrm>
        </p:grpSpPr>
        <p:sp>
          <p:nvSpPr>
            <p:cNvPr id="6" name="Msgs Received from">
              <a:extLst>
                <a:ext uri="{FF2B5EF4-FFF2-40B4-BE49-F238E27FC236}">
                  <a16:creationId xmlns:a16="http://schemas.microsoft.com/office/drawing/2014/main" id="{AA0CE798-92AF-3187-8F68-B5CBEA1306D0}"/>
                </a:ext>
              </a:extLst>
            </p:cNvPr>
            <p:cNvSpPr/>
            <p:nvPr/>
          </p:nvSpPr>
          <p:spPr>
            <a:xfrm>
              <a:off x="3632198" y="2306148"/>
              <a:ext cx="8068374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w</a:t>
              </a:r>
              <a:endParaRPr sz="2000" dirty="0"/>
            </a:p>
          </p:txBody>
        </p:sp>
        <p:sp>
          <p:nvSpPr>
            <p:cNvPr id="192" name="Line"/>
            <p:cNvSpPr/>
            <p:nvPr/>
          </p:nvSpPr>
          <p:spPr>
            <a:xfrm>
              <a:off x="3949766" y="3060185"/>
              <a:ext cx="1" cy="545655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93" name="Line"/>
            <p:cNvSpPr/>
            <p:nvPr/>
          </p:nvSpPr>
          <p:spPr>
            <a:xfrm>
              <a:off x="5183782" y="3060185"/>
              <a:ext cx="1" cy="545655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4" name="Line"/>
            <p:cNvSpPr/>
            <p:nvPr/>
          </p:nvSpPr>
          <p:spPr>
            <a:xfrm>
              <a:off x="6417800" y="3060185"/>
              <a:ext cx="1" cy="545655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5" name="Line"/>
            <p:cNvSpPr/>
            <p:nvPr/>
          </p:nvSpPr>
          <p:spPr>
            <a:xfrm>
              <a:off x="7651817" y="3060185"/>
              <a:ext cx="1" cy="545655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6" name="Line"/>
            <p:cNvSpPr/>
            <p:nvPr/>
          </p:nvSpPr>
          <p:spPr>
            <a:xfrm>
              <a:off x="10119850" y="3060185"/>
              <a:ext cx="1" cy="545655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7" name="Line"/>
            <p:cNvSpPr/>
            <p:nvPr/>
          </p:nvSpPr>
          <p:spPr>
            <a:xfrm>
              <a:off x="11353867" y="3060185"/>
              <a:ext cx="1" cy="545655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199" name="Line"/>
            <p:cNvSpPr/>
            <p:nvPr/>
          </p:nvSpPr>
          <p:spPr>
            <a:xfrm flipH="1">
              <a:off x="3949766" y="5195470"/>
              <a:ext cx="1" cy="545654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grpSp>
          <p:nvGrpSpPr>
            <p:cNvPr id="290" name="Group"/>
            <p:cNvGrpSpPr/>
            <p:nvPr/>
          </p:nvGrpSpPr>
          <p:grpSpPr>
            <a:xfrm>
              <a:off x="3620380" y="3776133"/>
              <a:ext cx="8062873" cy="1248611"/>
              <a:chOff x="0" y="0"/>
              <a:chExt cx="8062871" cy="1248610"/>
            </a:xfrm>
          </p:grpSpPr>
          <p:grpSp>
            <p:nvGrpSpPr>
              <p:cNvPr id="218" name="Group"/>
              <p:cNvGrpSpPr/>
              <p:nvPr/>
            </p:nvGrpSpPr>
            <p:grpSpPr>
              <a:xfrm>
                <a:off x="0" y="0"/>
                <a:ext cx="658772" cy="1248611"/>
                <a:chOff x="0" y="0"/>
                <a:chExt cx="658771" cy="1248610"/>
              </a:xfrm>
            </p:grpSpPr>
            <p:sp>
              <p:nvSpPr>
                <p:cNvPr id="211" name="Rectangle"/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212" name="Rectangle"/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3" name="Rectangle"/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4" name="Rectangle"/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5" name="Rectangle"/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6" name="Circle"/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7" name="Circle"/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26" name="Group"/>
              <p:cNvGrpSpPr/>
              <p:nvPr/>
            </p:nvGrpSpPr>
            <p:grpSpPr>
              <a:xfrm>
                <a:off x="1234016" y="0"/>
                <a:ext cx="658772" cy="1248611"/>
                <a:chOff x="0" y="0"/>
                <a:chExt cx="658771" cy="1248610"/>
              </a:xfrm>
            </p:grpSpPr>
            <p:sp>
              <p:nvSpPr>
                <p:cNvPr id="219" name="Rectangle"/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220" name="Rectangle"/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1" name="Rectangle"/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2" name="Rectangle"/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3" name="Rectangle"/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4" name="Circle"/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5" name="Circle"/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34" name="Group"/>
              <p:cNvGrpSpPr/>
              <p:nvPr/>
            </p:nvGrpSpPr>
            <p:grpSpPr>
              <a:xfrm>
                <a:off x="2468033" y="0"/>
                <a:ext cx="658772" cy="1248611"/>
                <a:chOff x="0" y="0"/>
                <a:chExt cx="658771" cy="1248610"/>
              </a:xfrm>
            </p:grpSpPr>
            <p:sp>
              <p:nvSpPr>
                <p:cNvPr id="227" name="Rectangle"/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8" name="Rectangle"/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29" name="Rectangle"/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0" name="Rectangle"/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1" name="Rectangle"/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2" name="Circle"/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3" name="Circle"/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42" name="Group"/>
              <p:cNvGrpSpPr/>
              <p:nvPr/>
            </p:nvGrpSpPr>
            <p:grpSpPr>
              <a:xfrm>
                <a:off x="3702049" y="0"/>
                <a:ext cx="658772" cy="1248611"/>
                <a:chOff x="0" y="0"/>
                <a:chExt cx="658771" cy="1248610"/>
              </a:xfrm>
            </p:grpSpPr>
            <p:sp>
              <p:nvSpPr>
                <p:cNvPr id="235" name="Rectangle"/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6" name="Rectangle"/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7" name="Rectangle"/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8" name="Rectangle"/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9" name="Rectangle"/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0" name="Circle"/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1" name="Circle"/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50" name="Group"/>
              <p:cNvGrpSpPr/>
              <p:nvPr/>
            </p:nvGrpSpPr>
            <p:grpSpPr>
              <a:xfrm>
                <a:off x="6170082" y="0"/>
                <a:ext cx="658772" cy="1248611"/>
                <a:chOff x="0" y="0"/>
                <a:chExt cx="658771" cy="1248610"/>
              </a:xfrm>
            </p:grpSpPr>
            <p:sp>
              <p:nvSpPr>
                <p:cNvPr id="243" name="Rectangle"/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4" name="Rectangle"/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5" name="Rectangle"/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6" name="Rectangle"/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7" name="Rectangle"/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8" name="Circle"/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9" name="Circle"/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58" name="Group"/>
              <p:cNvGrpSpPr/>
              <p:nvPr/>
            </p:nvGrpSpPr>
            <p:grpSpPr>
              <a:xfrm>
                <a:off x="7404100" y="0"/>
                <a:ext cx="658772" cy="1248611"/>
                <a:chOff x="0" y="0"/>
                <a:chExt cx="658771" cy="1248610"/>
              </a:xfrm>
            </p:grpSpPr>
            <p:sp>
              <p:nvSpPr>
                <p:cNvPr id="251" name="Rectangle"/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2" name="Rectangle"/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3" name="Rectangle"/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4" name="Rectangle"/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5" name="Rectangle"/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6" name="Circle"/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7" name="Circle"/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63" name="Group"/>
              <p:cNvGrpSpPr/>
              <p:nvPr/>
            </p:nvGrpSpPr>
            <p:grpSpPr>
              <a:xfrm>
                <a:off x="761465" y="332316"/>
                <a:ext cx="369858" cy="647701"/>
                <a:chOff x="0" y="0"/>
                <a:chExt cx="369857" cy="647700"/>
              </a:xfrm>
            </p:grpSpPr>
            <p:sp>
              <p:nvSpPr>
                <p:cNvPr id="259" name="Line"/>
                <p:cNvSpPr/>
                <p:nvPr/>
              </p:nvSpPr>
              <p:spPr>
                <a:xfrm>
                  <a:off x="0" y="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60" name="Line"/>
                <p:cNvSpPr/>
                <p:nvPr/>
              </p:nvSpPr>
              <p:spPr>
                <a:xfrm>
                  <a:off x="0" y="2159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1" name="Line"/>
                <p:cNvSpPr/>
                <p:nvPr/>
              </p:nvSpPr>
              <p:spPr>
                <a:xfrm>
                  <a:off x="0" y="4318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2" name="Line"/>
                <p:cNvSpPr/>
                <p:nvPr/>
              </p:nvSpPr>
              <p:spPr>
                <a:xfrm>
                  <a:off x="0" y="6477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68" name="Group"/>
              <p:cNvGrpSpPr/>
              <p:nvPr/>
            </p:nvGrpSpPr>
            <p:grpSpPr>
              <a:xfrm>
                <a:off x="1995481" y="332316"/>
                <a:ext cx="369859" cy="647701"/>
                <a:chOff x="0" y="0"/>
                <a:chExt cx="369857" cy="647700"/>
              </a:xfrm>
            </p:grpSpPr>
            <p:sp>
              <p:nvSpPr>
                <p:cNvPr id="264" name="Line"/>
                <p:cNvSpPr/>
                <p:nvPr/>
              </p:nvSpPr>
              <p:spPr>
                <a:xfrm>
                  <a:off x="0" y="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5" name="Line"/>
                <p:cNvSpPr/>
                <p:nvPr/>
              </p:nvSpPr>
              <p:spPr>
                <a:xfrm>
                  <a:off x="0" y="2159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6" name="Line"/>
                <p:cNvSpPr/>
                <p:nvPr/>
              </p:nvSpPr>
              <p:spPr>
                <a:xfrm>
                  <a:off x="0" y="4318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7" name="Line"/>
                <p:cNvSpPr/>
                <p:nvPr/>
              </p:nvSpPr>
              <p:spPr>
                <a:xfrm>
                  <a:off x="0" y="6477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73" name="Group"/>
              <p:cNvGrpSpPr/>
              <p:nvPr/>
            </p:nvGrpSpPr>
            <p:grpSpPr>
              <a:xfrm>
                <a:off x="3229497" y="332316"/>
                <a:ext cx="369859" cy="647701"/>
                <a:chOff x="0" y="0"/>
                <a:chExt cx="369857" cy="647700"/>
              </a:xfrm>
            </p:grpSpPr>
            <p:sp>
              <p:nvSpPr>
                <p:cNvPr id="269" name="Line"/>
                <p:cNvSpPr/>
                <p:nvPr/>
              </p:nvSpPr>
              <p:spPr>
                <a:xfrm>
                  <a:off x="0" y="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0" name="Line"/>
                <p:cNvSpPr/>
                <p:nvPr/>
              </p:nvSpPr>
              <p:spPr>
                <a:xfrm>
                  <a:off x="0" y="2159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1" name="Line"/>
                <p:cNvSpPr/>
                <p:nvPr/>
              </p:nvSpPr>
              <p:spPr>
                <a:xfrm>
                  <a:off x="0" y="4318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2" name="Line"/>
                <p:cNvSpPr/>
                <p:nvPr/>
              </p:nvSpPr>
              <p:spPr>
                <a:xfrm>
                  <a:off x="0" y="6477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78" name="Group"/>
              <p:cNvGrpSpPr/>
              <p:nvPr/>
            </p:nvGrpSpPr>
            <p:grpSpPr>
              <a:xfrm>
                <a:off x="4463514" y="332316"/>
                <a:ext cx="369859" cy="647701"/>
                <a:chOff x="0" y="0"/>
                <a:chExt cx="369857" cy="647700"/>
              </a:xfrm>
            </p:grpSpPr>
            <p:sp>
              <p:nvSpPr>
                <p:cNvPr id="274" name="Line"/>
                <p:cNvSpPr/>
                <p:nvPr/>
              </p:nvSpPr>
              <p:spPr>
                <a:xfrm>
                  <a:off x="0" y="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5" name="Line"/>
                <p:cNvSpPr/>
                <p:nvPr/>
              </p:nvSpPr>
              <p:spPr>
                <a:xfrm>
                  <a:off x="0" y="2159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6" name="Line"/>
                <p:cNvSpPr/>
                <p:nvPr/>
              </p:nvSpPr>
              <p:spPr>
                <a:xfrm>
                  <a:off x="0" y="4318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7" name="Line"/>
                <p:cNvSpPr/>
                <p:nvPr/>
              </p:nvSpPr>
              <p:spPr>
                <a:xfrm>
                  <a:off x="0" y="6477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83" name="Group"/>
              <p:cNvGrpSpPr/>
              <p:nvPr/>
            </p:nvGrpSpPr>
            <p:grpSpPr>
              <a:xfrm>
                <a:off x="5697531" y="332316"/>
                <a:ext cx="369859" cy="647701"/>
                <a:chOff x="0" y="0"/>
                <a:chExt cx="369857" cy="647700"/>
              </a:xfrm>
            </p:grpSpPr>
            <p:sp>
              <p:nvSpPr>
                <p:cNvPr id="279" name="Line"/>
                <p:cNvSpPr/>
                <p:nvPr/>
              </p:nvSpPr>
              <p:spPr>
                <a:xfrm>
                  <a:off x="0" y="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0" name="Line"/>
                <p:cNvSpPr/>
                <p:nvPr/>
              </p:nvSpPr>
              <p:spPr>
                <a:xfrm>
                  <a:off x="0" y="2159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1" name="Line"/>
                <p:cNvSpPr/>
                <p:nvPr/>
              </p:nvSpPr>
              <p:spPr>
                <a:xfrm>
                  <a:off x="0" y="4318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2" name="Line"/>
                <p:cNvSpPr/>
                <p:nvPr/>
              </p:nvSpPr>
              <p:spPr>
                <a:xfrm>
                  <a:off x="0" y="6477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88" name="Group"/>
              <p:cNvGrpSpPr/>
              <p:nvPr/>
            </p:nvGrpSpPr>
            <p:grpSpPr>
              <a:xfrm>
                <a:off x="6931547" y="332316"/>
                <a:ext cx="369859" cy="647701"/>
                <a:chOff x="0" y="0"/>
                <a:chExt cx="369857" cy="647700"/>
              </a:xfrm>
            </p:grpSpPr>
            <p:sp>
              <p:nvSpPr>
                <p:cNvPr id="284" name="Line"/>
                <p:cNvSpPr/>
                <p:nvPr/>
              </p:nvSpPr>
              <p:spPr>
                <a:xfrm>
                  <a:off x="0" y="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5" name="Line"/>
                <p:cNvSpPr/>
                <p:nvPr/>
              </p:nvSpPr>
              <p:spPr>
                <a:xfrm>
                  <a:off x="0" y="2159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6" name="Line"/>
                <p:cNvSpPr/>
                <p:nvPr/>
              </p:nvSpPr>
              <p:spPr>
                <a:xfrm>
                  <a:off x="0" y="4318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7" name="Line"/>
                <p:cNvSpPr/>
                <p:nvPr/>
              </p:nvSpPr>
              <p:spPr>
                <a:xfrm>
                  <a:off x="0" y="647700"/>
                  <a:ext cx="369858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89" name="…"/>
              <p:cNvSpPr txBox="1"/>
              <p:nvPr/>
            </p:nvSpPr>
            <p:spPr>
              <a:xfrm>
                <a:off x="4283276" y="149552"/>
                <a:ext cx="1964352" cy="733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4200">
                    <a:solidFill>
                      <a:srgbClr val="A9A9A9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dirty="0"/>
                  <a:t>…</a:t>
                </a:r>
              </a:p>
            </p:txBody>
          </p:sp>
        </p:grpSp>
        <p:sp>
          <p:nvSpPr>
            <p:cNvPr id="5" name="Local space blowup:">
              <a:extLst>
                <a:ext uri="{FF2B5EF4-FFF2-40B4-BE49-F238E27FC236}">
                  <a16:creationId xmlns:a16="http://schemas.microsoft.com/office/drawing/2014/main" id="{44BBDF06-08D8-3905-A957-9C140C429784}"/>
                </a:ext>
              </a:extLst>
            </p:cNvPr>
            <p:cNvSpPr txBox="1"/>
            <p:nvPr/>
          </p:nvSpPr>
          <p:spPr>
            <a:xfrm>
              <a:off x="3497388" y="5956203"/>
              <a:ext cx="884457" cy="641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>
                <a:defRPr sz="1800" b="1">
                  <a:solidFill>
                    <a:srgbClr val="C9DD95"/>
                  </a:solidFill>
                </a:defRPr>
              </a:pPr>
              <a:r>
                <a:rPr lang="en-US" sz="3500" dirty="0"/>
                <a:t>👍</a:t>
              </a:r>
              <a:endParaRPr sz="35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B86402-234C-2D5D-60D0-0817DC14F04B}"/>
              </a:ext>
            </a:extLst>
          </p:cNvPr>
          <p:cNvGrpSpPr/>
          <p:nvPr/>
        </p:nvGrpSpPr>
        <p:grpSpPr>
          <a:xfrm>
            <a:off x="850900" y="6124934"/>
            <a:ext cx="6785829" cy="3414165"/>
            <a:chOff x="159457" y="2030003"/>
            <a:chExt cx="11039819" cy="5554481"/>
          </a:xfrm>
        </p:grpSpPr>
        <p:sp>
          <p:nvSpPr>
            <p:cNvPr id="7" name="Man">
              <a:extLst>
                <a:ext uri="{FF2B5EF4-FFF2-40B4-BE49-F238E27FC236}">
                  <a16:creationId xmlns:a16="http://schemas.microsoft.com/office/drawing/2014/main" id="{1A21864E-D87C-291E-E72E-ADA55AF747FF}"/>
                </a:ext>
              </a:extLst>
            </p:cNvPr>
            <p:cNvSpPr/>
            <p:nvPr/>
          </p:nvSpPr>
          <p:spPr>
            <a:xfrm>
              <a:off x="8766814" y="4746120"/>
              <a:ext cx="1099433" cy="28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2" extrusionOk="0">
                  <a:moveTo>
                    <a:pt x="10246" y="10"/>
                  </a:moveTo>
                  <a:cubicBezTo>
                    <a:pt x="9651" y="39"/>
                    <a:pt x="9052" y="142"/>
                    <a:pt x="8490" y="331"/>
                  </a:cubicBezTo>
                  <a:cubicBezTo>
                    <a:pt x="7409" y="697"/>
                    <a:pt x="7827" y="1471"/>
                    <a:pt x="7827" y="1471"/>
                  </a:cubicBezTo>
                  <a:cubicBezTo>
                    <a:pt x="7827" y="1471"/>
                    <a:pt x="7467" y="1472"/>
                    <a:pt x="7689" y="1837"/>
                  </a:cubicBezTo>
                  <a:cubicBezTo>
                    <a:pt x="7827" y="2069"/>
                    <a:pt x="7730" y="2122"/>
                    <a:pt x="8174" y="2197"/>
                  </a:cubicBezTo>
                  <a:cubicBezTo>
                    <a:pt x="8285" y="2477"/>
                    <a:pt x="8629" y="2493"/>
                    <a:pt x="8629" y="2983"/>
                  </a:cubicBezTo>
                  <a:cubicBezTo>
                    <a:pt x="8629" y="2988"/>
                    <a:pt x="8355" y="2978"/>
                    <a:pt x="8161" y="3134"/>
                  </a:cubicBezTo>
                  <a:cubicBezTo>
                    <a:pt x="8106" y="3177"/>
                    <a:pt x="8049" y="3322"/>
                    <a:pt x="7827" y="3359"/>
                  </a:cubicBezTo>
                  <a:cubicBezTo>
                    <a:pt x="6842" y="3542"/>
                    <a:pt x="4636" y="3731"/>
                    <a:pt x="4095" y="3941"/>
                  </a:cubicBezTo>
                  <a:cubicBezTo>
                    <a:pt x="3332" y="4237"/>
                    <a:pt x="185" y="6557"/>
                    <a:pt x="185" y="6783"/>
                  </a:cubicBezTo>
                  <a:cubicBezTo>
                    <a:pt x="185" y="7133"/>
                    <a:pt x="112" y="7369"/>
                    <a:pt x="306" y="7546"/>
                  </a:cubicBezTo>
                  <a:cubicBezTo>
                    <a:pt x="1138" y="8300"/>
                    <a:pt x="2140" y="9548"/>
                    <a:pt x="3388" y="10139"/>
                  </a:cubicBezTo>
                  <a:cubicBezTo>
                    <a:pt x="3555" y="10220"/>
                    <a:pt x="3874" y="10313"/>
                    <a:pt x="4290" y="10366"/>
                  </a:cubicBezTo>
                  <a:cubicBezTo>
                    <a:pt x="4706" y="10420"/>
                    <a:pt x="5414" y="10539"/>
                    <a:pt x="5400" y="10636"/>
                  </a:cubicBezTo>
                  <a:cubicBezTo>
                    <a:pt x="5261" y="11507"/>
                    <a:pt x="4984" y="13595"/>
                    <a:pt x="4775" y="14591"/>
                  </a:cubicBezTo>
                  <a:cubicBezTo>
                    <a:pt x="4637" y="15242"/>
                    <a:pt x="4526" y="15984"/>
                    <a:pt x="4429" y="16447"/>
                  </a:cubicBezTo>
                  <a:cubicBezTo>
                    <a:pt x="4262" y="17244"/>
                    <a:pt x="4221" y="18180"/>
                    <a:pt x="3666" y="19165"/>
                  </a:cubicBezTo>
                  <a:cubicBezTo>
                    <a:pt x="3416" y="19617"/>
                    <a:pt x="2972" y="20214"/>
                    <a:pt x="3250" y="20214"/>
                  </a:cubicBezTo>
                  <a:cubicBezTo>
                    <a:pt x="2833" y="20612"/>
                    <a:pt x="1236" y="20827"/>
                    <a:pt x="432" y="20913"/>
                  </a:cubicBezTo>
                  <a:cubicBezTo>
                    <a:pt x="154" y="20940"/>
                    <a:pt x="-25" y="21043"/>
                    <a:pt x="3" y="21156"/>
                  </a:cubicBezTo>
                  <a:lnTo>
                    <a:pt x="29" y="21225"/>
                  </a:lnTo>
                  <a:cubicBezTo>
                    <a:pt x="43" y="21311"/>
                    <a:pt x="324" y="21344"/>
                    <a:pt x="393" y="21344"/>
                  </a:cubicBezTo>
                  <a:cubicBezTo>
                    <a:pt x="837" y="21376"/>
                    <a:pt x="2207" y="21461"/>
                    <a:pt x="3206" y="21305"/>
                  </a:cubicBezTo>
                  <a:cubicBezTo>
                    <a:pt x="4371" y="21128"/>
                    <a:pt x="5857" y="21247"/>
                    <a:pt x="7008" y="21188"/>
                  </a:cubicBezTo>
                  <a:cubicBezTo>
                    <a:pt x="7355" y="21171"/>
                    <a:pt x="7398" y="20692"/>
                    <a:pt x="7259" y="20471"/>
                  </a:cubicBezTo>
                  <a:cubicBezTo>
                    <a:pt x="7218" y="20407"/>
                    <a:pt x="7134" y="20375"/>
                    <a:pt x="7134" y="20375"/>
                  </a:cubicBezTo>
                  <a:lnTo>
                    <a:pt x="7190" y="20412"/>
                  </a:lnTo>
                  <a:cubicBezTo>
                    <a:pt x="7773" y="20434"/>
                    <a:pt x="8367" y="17905"/>
                    <a:pt x="8742" y="15860"/>
                  </a:cubicBezTo>
                  <a:cubicBezTo>
                    <a:pt x="8908" y="14999"/>
                    <a:pt x="10033" y="13116"/>
                    <a:pt x="10394" y="12497"/>
                  </a:cubicBezTo>
                  <a:cubicBezTo>
                    <a:pt x="10421" y="12443"/>
                    <a:pt x="10630" y="12443"/>
                    <a:pt x="10658" y="12497"/>
                  </a:cubicBezTo>
                  <a:cubicBezTo>
                    <a:pt x="10880" y="12987"/>
                    <a:pt x="11168" y="14031"/>
                    <a:pt x="11473" y="14757"/>
                  </a:cubicBezTo>
                  <a:cubicBezTo>
                    <a:pt x="11542" y="14924"/>
                    <a:pt x="11753" y="15564"/>
                    <a:pt x="11781" y="15968"/>
                  </a:cubicBezTo>
                  <a:cubicBezTo>
                    <a:pt x="11892" y="17206"/>
                    <a:pt x="11572" y="19842"/>
                    <a:pt x="12002" y="20175"/>
                  </a:cubicBezTo>
                  <a:cubicBezTo>
                    <a:pt x="12002" y="20175"/>
                    <a:pt x="11906" y="20682"/>
                    <a:pt x="11490" y="21053"/>
                  </a:cubicBezTo>
                  <a:cubicBezTo>
                    <a:pt x="10908" y="21575"/>
                    <a:pt x="13763" y="21580"/>
                    <a:pt x="14568" y="21381"/>
                  </a:cubicBezTo>
                  <a:cubicBezTo>
                    <a:pt x="15608" y="21128"/>
                    <a:pt x="14986" y="20682"/>
                    <a:pt x="15028" y="20488"/>
                  </a:cubicBezTo>
                  <a:cubicBezTo>
                    <a:pt x="15125" y="20316"/>
                    <a:pt x="15333" y="20316"/>
                    <a:pt x="15444" y="19950"/>
                  </a:cubicBezTo>
                  <a:cubicBezTo>
                    <a:pt x="15763" y="18841"/>
                    <a:pt x="15485" y="17442"/>
                    <a:pt x="15513" y="16318"/>
                  </a:cubicBezTo>
                  <a:cubicBezTo>
                    <a:pt x="15527" y="15946"/>
                    <a:pt x="15886" y="15230"/>
                    <a:pt x="15886" y="14229"/>
                  </a:cubicBezTo>
                  <a:cubicBezTo>
                    <a:pt x="15886" y="13223"/>
                    <a:pt x="15888" y="12330"/>
                    <a:pt x="15721" y="11431"/>
                  </a:cubicBezTo>
                  <a:cubicBezTo>
                    <a:pt x="15610" y="10839"/>
                    <a:pt x="16110" y="10802"/>
                    <a:pt x="15652" y="10044"/>
                  </a:cubicBezTo>
                  <a:cubicBezTo>
                    <a:pt x="17247" y="10108"/>
                    <a:pt x="17453" y="10054"/>
                    <a:pt x="17967" y="9801"/>
                  </a:cubicBezTo>
                  <a:cubicBezTo>
                    <a:pt x="19312" y="9123"/>
                    <a:pt x="20798" y="7585"/>
                    <a:pt x="21062" y="7321"/>
                  </a:cubicBezTo>
                  <a:cubicBezTo>
                    <a:pt x="21575" y="7278"/>
                    <a:pt x="21546" y="6846"/>
                    <a:pt x="21296" y="6534"/>
                  </a:cubicBezTo>
                  <a:cubicBezTo>
                    <a:pt x="21226" y="6453"/>
                    <a:pt x="20909" y="6465"/>
                    <a:pt x="20854" y="6384"/>
                  </a:cubicBezTo>
                  <a:cubicBezTo>
                    <a:pt x="20424" y="5755"/>
                    <a:pt x="17691" y="4302"/>
                    <a:pt x="17247" y="3990"/>
                  </a:cubicBezTo>
                  <a:cubicBezTo>
                    <a:pt x="16859" y="3715"/>
                    <a:pt x="14264" y="3516"/>
                    <a:pt x="13376" y="3381"/>
                  </a:cubicBezTo>
                  <a:cubicBezTo>
                    <a:pt x="13237" y="3360"/>
                    <a:pt x="13085" y="3300"/>
                    <a:pt x="13029" y="3247"/>
                  </a:cubicBezTo>
                  <a:cubicBezTo>
                    <a:pt x="13001" y="3225"/>
                    <a:pt x="12988" y="3204"/>
                    <a:pt x="12960" y="3183"/>
                  </a:cubicBezTo>
                  <a:cubicBezTo>
                    <a:pt x="12724" y="2984"/>
                    <a:pt x="12392" y="2989"/>
                    <a:pt x="12392" y="2989"/>
                  </a:cubicBezTo>
                  <a:cubicBezTo>
                    <a:pt x="12350" y="2839"/>
                    <a:pt x="12319" y="2714"/>
                    <a:pt x="12444" y="2628"/>
                  </a:cubicBezTo>
                  <a:cubicBezTo>
                    <a:pt x="12610" y="2504"/>
                    <a:pt x="12750" y="2364"/>
                    <a:pt x="12847" y="2219"/>
                  </a:cubicBezTo>
                  <a:cubicBezTo>
                    <a:pt x="13041" y="2203"/>
                    <a:pt x="13196" y="2213"/>
                    <a:pt x="13376" y="1933"/>
                  </a:cubicBezTo>
                  <a:cubicBezTo>
                    <a:pt x="13445" y="1810"/>
                    <a:pt x="13748" y="1482"/>
                    <a:pt x="13276" y="1471"/>
                  </a:cubicBezTo>
                  <a:cubicBezTo>
                    <a:pt x="13373" y="1245"/>
                    <a:pt x="13679" y="444"/>
                    <a:pt x="12500" y="272"/>
                  </a:cubicBezTo>
                  <a:cubicBezTo>
                    <a:pt x="12154" y="223"/>
                    <a:pt x="12141" y="153"/>
                    <a:pt x="11989" y="126"/>
                  </a:cubicBezTo>
                  <a:cubicBezTo>
                    <a:pt x="11434" y="23"/>
                    <a:pt x="10841" y="-20"/>
                    <a:pt x="10246" y="10"/>
                  </a:cubicBezTo>
                  <a:close/>
                  <a:moveTo>
                    <a:pt x="16042" y="6038"/>
                  </a:moveTo>
                  <a:cubicBezTo>
                    <a:pt x="16175" y="6060"/>
                    <a:pt x="16316" y="6123"/>
                    <a:pt x="16371" y="6147"/>
                  </a:cubicBezTo>
                  <a:cubicBezTo>
                    <a:pt x="17342" y="6567"/>
                    <a:pt x="18104" y="6825"/>
                    <a:pt x="18201" y="6955"/>
                  </a:cubicBezTo>
                  <a:cubicBezTo>
                    <a:pt x="18270" y="7186"/>
                    <a:pt x="18326" y="7449"/>
                    <a:pt x="18326" y="7449"/>
                  </a:cubicBezTo>
                  <a:cubicBezTo>
                    <a:pt x="18326" y="7449"/>
                    <a:pt x="17454" y="9005"/>
                    <a:pt x="17052" y="9124"/>
                  </a:cubicBezTo>
                  <a:cubicBezTo>
                    <a:pt x="16802" y="9205"/>
                    <a:pt x="15790" y="8946"/>
                    <a:pt x="15236" y="8972"/>
                  </a:cubicBezTo>
                  <a:cubicBezTo>
                    <a:pt x="15236" y="8703"/>
                    <a:pt x="15249" y="8450"/>
                    <a:pt x="15305" y="7950"/>
                  </a:cubicBezTo>
                  <a:cubicBezTo>
                    <a:pt x="15374" y="7347"/>
                    <a:pt x="15692" y="6443"/>
                    <a:pt x="15747" y="6174"/>
                  </a:cubicBezTo>
                  <a:cubicBezTo>
                    <a:pt x="15782" y="6034"/>
                    <a:pt x="15908" y="6016"/>
                    <a:pt x="16042" y="6038"/>
                  </a:cubicBezTo>
                  <a:close/>
                  <a:moveTo>
                    <a:pt x="5001" y="6053"/>
                  </a:moveTo>
                  <a:cubicBezTo>
                    <a:pt x="5137" y="6043"/>
                    <a:pt x="5286" y="6074"/>
                    <a:pt x="5317" y="6131"/>
                  </a:cubicBezTo>
                  <a:cubicBezTo>
                    <a:pt x="5456" y="6389"/>
                    <a:pt x="5454" y="6740"/>
                    <a:pt x="5551" y="7133"/>
                  </a:cubicBezTo>
                  <a:cubicBezTo>
                    <a:pt x="5704" y="7752"/>
                    <a:pt x="5968" y="8369"/>
                    <a:pt x="5898" y="8735"/>
                  </a:cubicBezTo>
                  <a:cubicBezTo>
                    <a:pt x="5870" y="8918"/>
                    <a:pt x="5912" y="9091"/>
                    <a:pt x="5898" y="9107"/>
                  </a:cubicBezTo>
                  <a:cubicBezTo>
                    <a:pt x="5898" y="9107"/>
                    <a:pt x="5413" y="9295"/>
                    <a:pt x="5205" y="9322"/>
                  </a:cubicBezTo>
                  <a:cubicBezTo>
                    <a:pt x="4899" y="9355"/>
                    <a:pt x="4593" y="9462"/>
                    <a:pt x="4537" y="9430"/>
                  </a:cubicBezTo>
                  <a:cubicBezTo>
                    <a:pt x="4149" y="9150"/>
                    <a:pt x="3152" y="7622"/>
                    <a:pt x="3042" y="7385"/>
                  </a:cubicBezTo>
                  <a:cubicBezTo>
                    <a:pt x="3097" y="7251"/>
                    <a:pt x="3139" y="7062"/>
                    <a:pt x="3167" y="6965"/>
                  </a:cubicBezTo>
                  <a:cubicBezTo>
                    <a:pt x="3181" y="6922"/>
                    <a:pt x="3206" y="6884"/>
                    <a:pt x="3276" y="6852"/>
                  </a:cubicBezTo>
                  <a:cubicBezTo>
                    <a:pt x="3539" y="6701"/>
                    <a:pt x="4330" y="6260"/>
                    <a:pt x="4871" y="6077"/>
                  </a:cubicBezTo>
                  <a:cubicBezTo>
                    <a:pt x="4909" y="6063"/>
                    <a:pt x="4955" y="6057"/>
                    <a:pt x="5001" y="6053"/>
                  </a:cubicBezTo>
                  <a:close/>
                </a:path>
              </a:pathLst>
            </a:custGeom>
            <a:solidFill>
              <a:srgbClr val="6C6C6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E6CCB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endParaRPr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68BD80-9899-90AE-BE60-3717DE876D4E}"/>
                </a:ext>
              </a:extLst>
            </p:cNvPr>
            <p:cNvGrpSpPr/>
            <p:nvPr/>
          </p:nvGrpSpPr>
          <p:grpSpPr>
            <a:xfrm>
              <a:off x="159457" y="2030003"/>
              <a:ext cx="5958191" cy="2163321"/>
              <a:chOff x="1909552" y="3869670"/>
              <a:chExt cx="5958191" cy="2163321"/>
            </a:xfrm>
          </p:grpSpPr>
          <p:sp>
            <p:nvSpPr>
              <p:cNvPr id="142" name="Cloud Callout 141">
                <a:extLst>
                  <a:ext uri="{FF2B5EF4-FFF2-40B4-BE49-F238E27FC236}">
                    <a16:creationId xmlns:a16="http://schemas.microsoft.com/office/drawing/2014/main" id="{C1CFFBB7-8521-2375-6C15-9AD1E07228AB}"/>
                  </a:ext>
                </a:extLst>
              </p:cNvPr>
              <p:cNvSpPr/>
              <p:nvPr/>
            </p:nvSpPr>
            <p:spPr>
              <a:xfrm flipH="1">
                <a:off x="1909552" y="3869670"/>
                <a:ext cx="5958191" cy="2163321"/>
              </a:xfrm>
              <a:prstGeom prst="cloudCallout">
                <a:avLst>
                  <a:gd name="adj1" fmla="val -7933"/>
                  <a:gd name="adj2" fmla="val 66176"/>
                </a:avLst>
              </a:prstGeom>
              <a:solidFill>
                <a:srgbClr val="35353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3" name="Msgs Received from">
                <a:extLst>
                  <a:ext uri="{FF2B5EF4-FFF2-40B4-BE49-F238E27FC236}">
                    <a16:creationId xmlns:a16="http://schemas.microsoft.com/office/drawing/2014/main" id="{C4E6D689-62EB-6314-5FB3-5A2DEF0D6F6F}"/>
                  </a:ext>
                </a:extLst>
              </p:cNvPr>
              <p:cNvSpPr/>
              <p:nvPr/>
            </p:nvSpPr>
            <p:spPr>
              <a:xfrm>
                <a:off x="2832964" y="4119313"/>
                <a:ext cx="609711" cy="491672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en-US" sz="2000" dirty="0"/>
                  <a:t>x</a:t>
                </a:r>
                <a:endParaRPr sz="2000" dirty="0"/>
              </a:p>
            </p:txBody>
          </p:sp>
          <p:sp>
            <p:nvSpPr>
              <p:cNvPr id="144" name="Msgs Received from">
                <a:extLst>
                  <a:ext uri="{FF2B5EF4-FFF2-40B4-BE49-F238E27FC236}">
                    <a16:creationId xmlns:a16="http://schemas.microsoft.com/office/drawing/2014/main" id="{9FA8727C-119C-653B-7A2F-4E8193517A8E}"/>
                  </a:ext>
                </a:extLst>
              </p:cNvPr>
              <p:cNvSpPr/>
              <p:nvPr/>
            </p:nvSpPr>
            <p:spPr>
              <a:xfrm>
                <a:off x="2619153" y="4705494"/>
                <a:ext cx="4538987" cy="491672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en-US" sz="2000" dirty="0"/>
                  <a:t>w</a:t>
                </a:r>
                <a:endParaRPr sz="200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EED674-9657-CF9E-BC58-F21CD2447518}"/>
                </a:ext>
              </a:extLst>
            </p:cNvPr>
            <p:cNvGrpSpPr/>
            <p:nvPr/>
          </p:nvGrpSpPr>
          <p:grpSpPr>
            <a:xfrm>
              <a:off x="9012667" y="2798500"/>
              <a:ext cx="2186609" cy="1563757"/>
              <a:chOff x="9542754" y="932764"/>
              <a:chExt cx="2186609" cy="1563757"/>
            </a:xfrm>
          </p:grpSpPr>
          <p:sp>
            <p:nvSpPr>
              <p:cNvPr id="140" name="Cloud Callout 139">
                <a:extLst>
                  <a:ext uri="{FF2B5EF4-FFF2-40B4-BE49-F238E27FC236}">
                    <a16:creationId xmlns:a16="http://schemas.microsoft.com/office/drawing/2014/main" id="{954AB93E-87C2-B251-5DDB-72494DF5F700}"/>
                  </a:ext>
                </a:extLst>
              </p:cNvPr>
              <p:cNvSpPr/>
              <p:nvPr/>
            </p:nvSpPr>
            <p:spPr>
              <a:xfrm>
                <a:off x="9542754" y="932764"/>
                <a:ext cx="2186609" cy="1563757"/>
              </a:xfrm>
              <a:prstGeom prst="cloudCallout">
                <a:avLst/>
              </a:prstGeom>
              <a:solidFill>
                <a:srgbClr val="35353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41" name="Msgs Received from">
                <a:extLst>
                  <a:ext uri="{FF2B5EF4-FFF2-40B4-BE49-F238E27FC236}">
                    <a16:creationId xmlns:a16="http://schemas.microsoft.com/office/drawing/2014/main" id="{38226CAD-018E-2A70-5A4E-E9894C102475}"/>
                  </a:ext>
                </a:extLst>
              </p:cNvPr>
              <p:cNvSpPr/>
              <p:nvPr/>
            </p:nvSpPr>
            <p:spPr>
              <a:xfrm>
                <a:off x="10331202" y="1653698"/>
                <a:ext cx="609711" cy="491672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en-US" sz="2000" dirty="0"/>
                  <a:t>x</a:t>
                </a:r>
                <a:endParaRPr sz="20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F65B57A-1431-6921-70DE-2091450A7431}"/>
                </a:ext>
              </a:extLst>
            </p:cNvPr>
            <p:cNvGrpSpPr/>
            <p:nvPr/>
          </p:nvGrpSpPr>
          <p:grpSpPr>
            <a:xfrm>
              <a:off x="10492410" y="6701981"/>
              <a:ext cx="530087" cy="882503"/>
              <a:chOff x="10492410" y="6701981"/>
              <a:chExt cx="530087" cy="882503"/>
            </a:xfrm>
          </p:grpSpPr>
          <p:sp>
            <p:nvSpPr>
              <p:cNvPr id="137" name="Rounded Rectangle 136">
                <a:extLst>
                  <a:ext uri="{FF2B5EF4-FFF2-40B4-BE49-F238E27FC236}">
                    <a16:creationId xmlns:a16="http://schemas.microsoft.com/office/drawing/2014/main" id="{66802E65-ABB9-C6E3-4D8B-DE8CAFD20AA6}"/>
                  </a:ext>
                </a:extLst>
              </p:cNvPr>
              <p:cNvSpPr/>
              <p:nvPr/>
            </p:nvSpPr>
            <p:spPr>
              <a:xfrm>
                <a:off x="10492410" y="6701981"/>
                <a:ext cx="530087" cy="882503"/>
              </a:xfrm>
              <a:prstGeom prst="roundRect">
                <a:avLst/>
              </a:prstGeom>
              <a:solidFill>
                <a:srgbClr val="6C6C6C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AF4C5296-6050-1138-9489-7E46F7ADEDDA}"/>
                  </a:ext>
                </a:extLst>
              </p:cNvPr>
              <p:cNvSpPr/>
              <p:nvPr/>
            </p:nvSpPr>
            <p:spPr>
              <a:xfrm>
                <a:off x="10548404" y="6744073"/>
                <a:ext cx="418098" cy="661523"/>
              </a:xfrm>
              <a:prstGeom prst="round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B739BCB0-DC83-F49B-6427-76D9E1A049FA}"/>
                  </a:ext>
                </a:extLst>
              </p:cNvPr>
              <p:cNvSpPr/>
              <p:nvPr/>
            </p:nvSpPr>
            <p:spPr>
              <a:xfrm>
                <a:off x="10694714" y="7432300"/>
                <a:ext cx="125479" cy="125479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29502E5-B089-4085-B9B9-6125E0D28C8E}"/>
                </a:ext>
              </a:extLst>
            </p:cNvPr>
            <p:cNvGrpSpPr/>
            <p:nvPr/>
          </p:nvGrpSpPr>
          <p:grpSpPr>
            <a:xfrm flipH="1">
              <a:off x="6311771" y="5872939"/>
              <a:ext cx="381258" cy="325125"/>
              <a:chOff x="4780311" y="3005025"/>
              <a:chExt cx="1388418" cy="552799"/>
            </a:xfrm>
          </p:grpSpPr>
          <p:sp>
            <p:nvSpPr>
              <p:cNvPr id="135" name="Line">
                <a:extLst>
                  <a:ext uri="{FF2B5EF4-FFF2-40B4-BE49-F238E27FC236}">
                    <a16:creationId xmlns:a16="http://schemas.microsoft.com/office/drawing/2014/main" id="{D1D7A722-ACFE-38E0-E8C8-3B4210EAF142}"/>
                  </a:ext>
                </a:extLst>
              </p:cNvPr>
              <p:cNvSpPr/>
              <p:nvPr/>
            </p:nvSpPr>
            <p:spPr>
              <a:xfrm>
                <a:off x="4780311" y="3005025"/>
                <a:ext cx="1388418" cy="1"/>
              </a:xfrm>
              <a:prstGeom prst="line">
                <a:avLst/>
              </a:prstGeom>
              <a:ln w="50800">
                <a:solidFill>
                  <a:srgbClr val="C9DD95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endParaRPr dirty="0"/>
              </a:p>
            </p:txBody>
          </p:sp>
          <p:sp>
            <p:nvSpPr>
              <p:cNvPr id="136" name="Line">
                <a:extLst>
                  <a:ext uri="{FF2B5EF4-FFF2-40B4-BE49-F238E27FC236}">
                    <a16:creationId xmlns:a16="http://schemas.microsoft.com/office/drawing/2014/main" id="{1A03E78A-FBD1-FE4D-8310-95E9C3AF32BC}"/>
                  </a:ext>
                </a:extLst>
              </p:cNvPr>
              <p:cNvSpPr/>
              <p:nvPr/>
            </p:nvSpPr>
            <p:spPr>
              <a:xfrm flipH="1">
                <a:off x="4780311" y="3557823"/>
                <a:ext cx="1388418" cy="1"/>
              </a:xfrm>
              <a:prstGeom prst="line">
                <a:avLst/>
              </a:prstGeom>
              <a:ln w="50800">
                <a:solidFill>
                  <a:srgbClr val="C9DD95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endParaRPr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99C287-F5E0-4923-2BB3-BBA0C0C3DE3D}"/>
                </a:ext>
              </a:extLst>
            </p:cNvPr>
            <p:cNvGrpSpPr/>
            <p:nvPr/>
          </p:nvGrpSpPr>
          <p:grpSpPr>
            <a:xfrm>
              <a:off x="1117772" y="3750776"/>
              <a:ext cx="3972393" cy="1232922"/>
              <a:chOff x="1118378" y="3583807"/>
              <a:chExt cx="3972393" cy="1232922"/>
            </a:xfrm>
          </p:grpSpPr>
          <p:sp>
            <p:nvSpPr>
              <p:cNvPr id="131" name="Line">
                <a:extLst>
                  <a:ext uri="{FF2B5EF4-FFF2-40B4-BE49-F238E27FC236}">
                    <a16:creationId xmlns:a16="http://schemas.microsoft.com/office/drawing/2014/main" id="{64E1F3CA-2EAE-6DFE-5653-FDDA831D18E6}"/>
                  </a:ext>
                </a:extLst>
              </p:cNvPr>
              <p:cNvSpPr/>
              <p:nvPr/>
            </p:nvSpPr>
            <p:spPr>
              <a:xfrm>
                <a:off x="1118378" y="3583807"/>
                <a:ext cx="0" cy="1232922"/>
              </a:xfrm>
              <a:prstGeom prst="line">
                <a:avLst/>
              </a:prstGeom>
              <a:noFill/>
              <a:ln w="25400" cap="flat">
                <a:solidFill>
                  <a:srgbClr val="DD9A6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2" name="Line">
                <a:extLst>
                  <a:ext uri="{FF2B5EF4-FFF2-40B4-BE49-F238E27FC236}">
                    <a16:creationId xmlns:a16="http://schemas.microsoft.com/office/drawing/2014/main" id="{1D9BAE87-AD06-02AE-DD11-42A98CEBB898}"/>
                  </a:ext>
                </a:extLst>
              </p:cNvPr>
              <p:cNvSpPr/>
              <p:nvPr/>
            </p:nvSpPr>
            <p:spPr>
              <a:xfrm>
                <a:off x="2145204" y="3583807"/>
                <a:ext cx="0" cy="1232922"/>
              </a:xfrm>
              <a:prstGeom prst="line">
                <a:avLst/>
              </a:prstGeom>
              <a:noFill/>
              <a:ln w="25400" cap="flat">
                <a:solidFill>
                  <a:srgbClr val="DD9A6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3" name="Line">
                <a:extLst>
                  <a:ext uri="{FF2B5EF4-FFF2-40B4-BE49-F238E27FC236}">
                    <a16:creationId xmlns:a16="http://schemas.microsoft.com/office/drawing/2014/main" id="{D8930217-C8EF-B0C3-2A54-F08CC32A2E89}"/>
                  </a:ext>
                </a:extLst>
              </p:cNvPr>
              <p:cNvSpPr/>
              <p:nvPr/>
            </p:nvSpPr>
            <p:spPr>
              <a:xfrm>
                <a:off x="3172030" y="3583807"/>
                <a:ext cx="0" cy="1232922"/>
              </a:xfrm>
              <a:prstGeom prst="line">
                <a:avLst/>
              </a:prstGeom>
              <a:noFill/>
              <a:ln w="25400" cap="flat">
                <a:solidFill>
                  <a:srgbClr val="DD9A6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34" name="Line">
                <a:extLst>
                  <a:ext uri="{FF2B5EF4-FFF2-40B4-BE49-F238E27FC236}">
                    <a16:creationId xmlns:a16="http://schemas.microsoft.com/office/drawing/2014/main" id="{C5DE2208-8A5C-D4B5-88EF-4FB270D94AE0}"/>
                  </a:ext>
                </a:extLst>
              </p:cNvPr>
              <p:cNvSpPr/>
              <p:nvPr/>
            </p:nvSpPr>
            <p:spPr>
              <a:xfrm>
                <a:off x="5090771" y="3583807"/>
                <a:ext cx="0" cy="1232922"/>
              </a:xfrm>
              <a:prstGeom prst="line">
                <a:avLst/>
              </a:prstGeom>
              <a:noFill/>
              <a:ln w="25400" cap="flat">
                <a:solidFill>
                  <a:srgbClr val="DD9A6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6A3988-6115-154A-B151-5563E874E45C}"/>
                </a:ext>
              </a:extLst>
            </p:cNvPr>
            <p:cNvGrpSpPr/>
            <p:nvPr/>
          </p:nvGrpSpPr>
          <p:grpSpPr>
            <a:xfrm>
              <a:off x="715784" y="5322413"/>
              <a:ext cx="4692261" cy="1236344"/>
              <a:chOff x="742808" y="5033465"/>
              <a:chExt cx="4692261" cy="1236344"/>
            </a:xfrm>
          </p:grpSpPr>
          <p:grpSp>
            <p:nvGrpSpPr>
              <p:cNvPr id="14" name="Group">
                <a:extLst>
                  <a:ext uri="{FF2B5EF4-FFF2-40B4-BE49-F238E27FC236}">
                    <a16:creationId xmlns:a16="http://schemas.microsoft.com/office/drawing/2014/main" id="{07522BEA-75A7-06D4-7DB0-D852E41594BD}"/>
                  </a:ext>
                </a:extLst>
              </p:cNvPr>
              <p:cNvGrpSpPr/>
              <p:nvPr/>
            </p:nvGrpSpPr>
            <p:grpSpPr>
              <a:xfrm>
                <a:off x="742808" y="5047458"/>
                <a:ext cx="644916" cy="1222351"/>
                <a:chOff x="0" y="0"/>
                <a:chExt cx="658771" cy="1248610"/>
              </a:xfrm>
            </p:grpSpPr>
            <p:sp>
              <p:nvSpPr>
                <p:cNvPr id="60" name="Rectangle">
                  <a:extLst>
                    <a:ext uri="{FF2B5EF4-FFF2-40B4-BE49-F238E27FC236}">
                      <a16:creationId xmlns:a16="http://schemas.microsoft.com/office/drawing/2014/main" id="{E6AFDB26-A959-458D-5B67-90206DA434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61" name="Rectangle">
                  <a:extLst>
                    <a:ext uri="{FF2B5EF4-FFF2-40B4-BE49-F238E27FC236}">
                      <a16:creationId xmlns:a16="http://schemas.microsoft.com/office/drawing/2014/main" id="{A3BBCB4F-869B-7EED-1358-4D6B9FFA88E7}"/>
                    </a:ext>
                  </a:extLst>
                </p:cNvPr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62" name="Rectangle">
                  <a:extLst>
                    <a:ext uri="{FF2B5EF4-FFF2-40B4-BE49-F238E27FC236}">
                      <a16:creationId xmlns:a16="http://schemas.microsoft.com/office/drawing/2014/main" id="{A055C9DC-0DB0-A006-E780-A17390FE010E}"/>
                    </a:ext>
                  </a:extLst>
                </p:cNvPr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63" name="Rectangle">
                  <a:extLst>
                    <a:ext uri="{FF2B5EF4-FFF2-40B4-BE49-F238E27FC236}">
                      <a16:creationId xmlns:a16="http://schemas.microsoft.com/office/drawing/2014/main" id="{D830CFD3-A29B-6D02-7D5C-82CEDED02E0D}"/>
                    </a:ext>
                  </a:extLst>
                </p:cNvPr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28" name="Rectangle">
                  <a:extLst>
                    <a:ext uri="{FF2B5EF4-FFF2-40B4-BE49-F238E27FC236}">
                      <a16:creationId xmlns:a16="http://schemas.microsoft.com/office/drawing/2014/main" id="{68240CF7-79A1-829F-63B1-B5B60DE96720}"/>
                    </a:ext>
                  </a:extLst>
                </p:cNvPr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129" name="Circle">
                  <a:extLst>
                    <a:ext uri="{FF2B5EF4-FFF2-40B4-BE49-F238E27FC236}">
                      <a16:creationId xmlns:a16="http://schemas.microsoft.com/office/drawing/2014/main" id="{BA9C3990-B14E-9C33-D68D-2598AB3FA979}"/>
                    </a:ext>
                  </a:extLst>
                </p:cNvPr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30" name="Circle">
                  <a:extLst>
                    <a:ext uri="{FF2B5EF4-FFF2-40B4-BE49-F238E27FC236}">
                      <a16:creationId xmlns:a16="http://schemas.microsoft.com/office/drawing/2014/main" id="{D6B646D8-8704-826B-9AB1-D11ABCD0EEA3}"/>
                    </a:ext>
                  </a:extLst>
                </p:cNvPr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15" name="…">
                <a:extLst>
                  <a:ext uri="{FF2B5EF4-FFF2-40B4-BE49-F238E27FC236}">
                    <a16:creationId xmlns:a16="http://schemas.microsoft.com/office/drawing/2014/main" id="{1E2FC4DB-45BA-9890-9CBF-25CAF8D21FE6}"/>
                  </a:ext>
                </a:extLst>
              </p:cNvPr>
              <p:cNvSpPr txBox="1"/>
              <p:nvPr/>
            </p:nvSpPr>
            <p:spPr>
              <a:xfrm>
                <a:off x="3148580" y="5033465"/>
                <a:ext cx="1964352" cy="9680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4200">
                    <a:solidFill>
                      <a:srgbClr val="A9A9A9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sz="3200" dirty="0"/>
                  <a:t>…</a:t>
                </a:r>
              </a:p>
            </p:txBody>
          </p:sp>
          <p:grpSp>
            <p:nvGrpSpPr>
              <p:cNvPr id="16" name="Group">
                <a:extLst>
                  <a:ext uri="{FF2B5EF4-FFF2-40B4-BE49-F238E27FC236}">
                    <a16:creationId xmlns:a16="http://schemas.microsoft.com/office/drawing/2014/main" id="{A6DECECA-ED32-CE42-6D23-B91340EB5E64}"/>
                  </a:ext>
                </a:extLst>
              </p:cNvPr>
              <p:cNvGrpSpPr/>
              <p:nvPr/>
            </p:nvGrpSpPr>
            <p:grpSpPr>
              <a:xfrm>
                <a:off x="1822100" y="5047458"/>
                <a:ext cx="644916" cy="1222351"/>
                <a:chOff x="0" y="0"/>
                <a:chExt cx="658771" cy="1248610"/>
              </a:xfrm>
            </p:grpSpPr>
            <p:sp>
              <p:nvSpPr>
                <p:cNvPr id="53" name="Rectangle">
                  <a:extLst>
                    <a:ext uri="{FF2B5EF4-FFF2-40B4-BE49-F238E27FC236}">
                      <a16:creationId xmlns:a16="http://schemas.microsoft.com/office/drawing/2014/main" id="{F3FC4704-55E2-D63A-6176-8C69B8E2ABA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54" name="Rectangle">
                  <a:extLst>
                    <a:ext uri="{FF2B5EF4-FFF2-40B4-BE49-F238E27FC236}">
                      <a16:creationId xmlns:a16="http://schemas.microsoft.com/office/drawing/2014/main" id="{7BFA978D-9A4E-8397-E439-031281605EB3}"/>
                    </a:ext>
                  </a:extLst>
                </p:cNvPr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5" name="Rectangle">
                  <a:extLst>
                    <a:ext uri="{FF2B5EF4-FFF2-40B4-BE49-F238E27FC236}">
                      <a16:creationId xmlns:a16="http://schemas.microsoft.com/office/drawing/2014/main" id="{638BD0A4-34D8-FD6B-7E25-941EA8951123}"/>
                    </a:ext>
                  </a:extLst>
                </p:cNvPr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6" name="Rectangle">
                  <a:extLst>
                    <a:ext uri="{FF2B5EF4-FFF2-40B4-BE49-F238E27FC236}">
                      <a16:creationId xmlns:a16="http://schemas.microsoft.com/office/drawing/2014/main" id="{115A0518-9FD8-7742-CB47-7347520525AD}"/>
                    </a:ext>
                  </a:extLst>
                </p:cNvPr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7" name="Rectangle">
                  <a:extLst>
                    <a:ext uri="{FF2B5EF4-FFF2-40B4-BE49-F238E27FC236}">
                      <a16:creationId xmlns:a16="http://schemas.microsoft.com/office/drawing/2014/main" id="{12292894-356E-CFDC-1051-A7CDF2C07560}"/>
                    </a:ext>
                  </a:extLst>
                </p:cNvPr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58" name="Circle">
                  <a:extLst>
                    <a:ext uri="{FF2B5EF4-FFF2-40B4-BE49-F238E27FC236}">
                      <a16:creationId xmlns:a16="http://schemas.microsoft.com/office/drawing/2014/main" id="{A29360A3-3632-A43E-6F31-055259EAA3AD}"/>
                    </a:ext>
                  </a:extLst>
                </p:cNvPr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9" name="Circle">
                  <a:extLst>
                    <a:ext uri="{FF2B5EF4-FFF2-40B4-BE49-F238E27FC236}">
                      <a16:creationId xmlns:a16="http://schemas.microsoft.com/office/drawing/2014/main" id="{93C414BE-8877-0409-2BE5-6B5E50EBDDD0}"/>
                    </a:ext>
                  </a:extLst>
                </p:cNvPr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7" name="Group">
                <a:extLst>
                  <a:ext uri="{FF2B5EF4-FFF2-40B4-BE49-F238E27FC236}">
                    <a16:creationId xmlns:a16="http://schemas.microsoft.com/office/drawing/2014/main" id="{EB468361-B820-D526-66F3-4C83ED3B5EE2}"/>
                  </a:ext>
                </a:extLst>
              </p:cNvPr>
              <p:cNvGrpSpPr/>
              <p:nvPr/>
            </p:nvGrpSpPr>
            <p:grpSpPr>
              <a:xfrm>
                <a:off x="2826441" y="5047458"/>
                <a:ext cx="644916" cy="1222351"/>
                <a:chOff x="0" y="0"/>
                <a:chExt cx="658771" cy="1248610"/>
              </a:xfrm>
            </p:grpSpPr>
            <p:sp>
              <p:nvSpPr>
                <p:cNvPr id="46" name="Rectangle">
                  <a:extLst>
                    <a:ext uri="{FF2B5EF4-FFF2-40B4-BE49-F238E27FC236}">
                      <a16:creationId xmlns:a16="http://schemas.microsoft.com/office/drawing/2014/main" id="{542A6195-139F-C849-08CC-8304150AAC5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47" name="Rectangle">
                  <a:extLst>
                    <a:ext uri="{FF2B5EF4-FFF2-40B4-BE49-F238E27FC236}">
                      <a16:creationId xmlns:a16="http://schemas.microsoft.com/office/drawing/2014/main" id="{6E7C9CD5-8EB7-4A66-F43C-E15FFB6995CD}"/>
                    </a:ext>
                  </a:extLst>
                </p:cNvPr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8" name="Rectangle">
                  <a:extLst>
                    <a:ext uri="{FF2B5EF4-FFF2-40B4-BE49-F238E27FC236}">
                      <a16:creationId xmlns:a16="http://schemas.microsoft.com/office/drawing/2014/main" id="{5CF87A2C-3689-00FB-9BFA-A9A3140D3117}"/>
                    </a:ext>
                  </a:extLst>
                </p:cNvPr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9" name="Rectangle">
                  <a:extLst>
                    <a:ext uri="{FF2B5EF4-FFF2-40B4-BE49-F238E27FC236}">
                      <a16:creationId xmlns:a16="http://schemas.microsoft.com/office/drawing/2014/main" id="{C65E7187-4FF6-5FB1-AE30-31DB3BF95B11}"/>
                    </a:ext>
                  </a:extLst>
                </p:cNvPr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0" name="Rectangle">
                  <a:extLst>
                    <a:ext uri="{FF2B5EF4-FFF2-40B4-BE49-F238E27FC236}">
                      <a16:creationId xmlns:a16="http://schemas.microsoft.com/office/drawing/2014/main" id="{48D9E402-07BA-F0E7-720B-36411591108E}"/>
                    </a:ext>
                  </a:extLst>
                </p:cNvPr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51" name="Circle">
                  <a:extLst>
                    <a:ext uri="{FF2B5EF4-FFF2-40B4-BE49-F238E27FC236}">
                      <a16:creationId xmlns:a16="http://schemas.microsoft.com/office/drawing/2014/main" id="{0E54F16B-DB00-BD6E-F888-FEFA93CB8EED}"/>
                    </a:ext>
                  </a:extLst>
                </p:cNvPr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2" name="Circle">
                  <a:extLst>
                    <a:ext uri="{FF2B5EF4-FFF2-40B4-BE49-F238E27FC236}">
                      <a16:creationId xmlns:a16="http://schemas.microsoft.com/office/drawing/2014/main" id="{C6DA8552-B79D-3CFF-9B64-FCDFF51D43C6}"/>
                    </a:ext>
                  </a:extLst>
                </p:cNvPr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8" name="Group">
                <a:extLst>
                  <a:ext uri="{FF2B5EF4-FFF2-40B4-BE49-F238E27FC236}">
                    <a16:creationId xmlns:a16="http://schemas.microsoft.com/office/drawing/2014/main" id="{655A8D9E-13FF-6442-7735-658105FD4758}"/>
                  </a:ext>
                </a:extLst>
              </p:cNvPr>
              <p:cNvGrpSpPr/>
              <p:nvPr/>
            </p:nvGrpSpPr>
            <p:grpSpPr>
              <a:xfrm>
                <a:off x="4790153" y="5047458"/>
                <a:ext cx="644916" cy="1222351"/>
                <a:chOff x="0" y="0"/>
                <a:chExt cx="658771" cy="1248610"/>
              </a:xfrm>
            </p:grpSpPr>
            <p:sp>
              <p:nvSpPr>
                <p:cNvPr id="39" name="Rectangle">
                  <a:extLst>
                    <a:ext uri="{FF2B5EF4-FFF2-40B4-BE49-F238E27FC236}">
                      <a16:creationId xmlns:a16="http://schemas.microsoft.com/office/drawing/2014/main" id="{5A6B327C-6D8D-DEC8-2499-63BBB779B39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772" cy="1248611"/>
                </a:xfrm>
                <a:prstGeom prst="rect">
                  <a:avLst/>
                </a:pr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40" name="Rectangle">
                  <a:extLst>
                    <a:ext uri="{FF2B5EF4-FFF2-40B4-BE49-F238E27FC236}">
                      <a16:creationId xmlns:a16="http://schemas.microsoft.com/office/drawing/2014/main" id="{E8FF72B7-4782-047D-920E-907A5C2192E9}"/>
                    </a:ext>
                  </a:extLst>
                </p:cNvPr>
                <p:cNvSpPr/>
                <p:nvPr/>
              </p:nvSpPr>
              <p:spPr>
                <a:xfrm>
                  <a:off x="120789" y="132020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1" name="Rectangle">
                  <a:extLst>
                    <a:ext uri="{FF2B5EF4-FFF2-40B4-BE49-F238E27FC236}">
                      <a16:creationId xmlns:a16="http://schemas.microsoft.com/office/drawing/2014/main" id="{230C97C9-A584-3D8B-5AFE-84C6ADD07755}"/>
                    </a:ext>
                  </a:extLst>
                </p:cNvPr>
                <p:cNvSpPr/>
                <p:nvPr/>
              </p:nvSpPr>
              <p:spPr>
                <a:xfrm>
                  <a:off x="120789" y="266851"/>
                  <a:ext cx="417193" cy="72419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" name="Rectangle">
                  <a:extLst>
                    <a:ext uri="{FF2B5EF4-FFF2-40B4-BE49-F238E27FC236}">
                      <a16:creationId xmlns:a16="http://schemas.microsoft.com/office/drawing/2014/main" id="{EA1A1534-EE15-17FE-AC20-394B967C5727}"/>
                    </a:ext>
                  </a:extLst>
                </p:cNvPr>
                <p:cNvSpPr/>
                <p:nvPr/>
              </p:nvSpPr>
              <p:spPr>
                <a:xfrm>
                  <a:off x="120789" y="401683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3" name="Rectangle">
                  <a:extLst>
                    <a:ext uri="{FF2B5EF4-FFF2-40B4-BE49-F238E27FC236}">
                      <a16:creationId xmlns:a16="http://schemas.microsoft.com/office/drawing/2014/main" id="{9DC0FB76-8955-59B4-3D50-E53CE30A2D18}"/>
                    </a:ext>
                  </a:extLst>
                </p:cNvPr>
                <p:cNvSpPr/>
                <p:nvPr/>
              </p:nvSpPr>
              <p:spPr>
                <a:xfrm>
                  <a:off x="120789" y="536515"/>
                  <a:ext cx="417193" cy="72418"/>
                </a:xfrm>
                <a:prstGeom prst="rect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 dirty="0"/>
                </a:p>
              </p:txBody>
            </p:sp>
            <p:sp>
              <p:nvSpPr>
                <p:cNvPr id="44" name="Circle">
                  <a:extLst>
                    <a:ext uri="{FF2B5EF4-FFF2-40B4-BE49-F238E27FC236}">
                      <a16:creationId xmlns:a16="http://schemas.microsoft.com/office/drawing/2014/main" id="{751F7422-6246-1E00-035B-43F15EFE9268}"/>
                    </a:ext>
                  </a:extLst>
                </p:cNvPr>
                <p:cNvSpPr/>
                <p:nvPr/>
              </p:nvSpPr>
              <p:spPr>
                <a:xfrm>
                  <a:off x="282933" y="806177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5" name="Circle">
                  <a:extLst>
                    <a:ext uri="{FF2B5EF4-FFF2-40B4-BE49-F238E27FC236}">
                      <a16:creationId xmlns:a16="http://schemas.microsoft.com/office/drawing/2014/main" id="{EDB9140B-3634-768E-22CE-3A7BF818AB68}"/>
                    </a:ext>
                  </a:extLst>
                </p:cNvPr>
                <p:cNvSpPr/>
                <p:nvPr/>
              </p:nvSpPr>
              <p:spPr>
                <a:xfrm>
                  <a:off x="282933" y="941009"/>
                  <a:ext cx="92906" cy="92906"/>
                </a:xfrm>
                <a:prstGeom prst="ellipse">
                  <a:avLst/>
                </a:pr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25500">
                    <a:defRPr sz="32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265E340-87AF-F7E6-14B9-9A4521C747DE}"/>
                  </a:ext>
                </a:extLst>
              </p:cNvPr>
              <p:cNvGrpSpPr/>
              <p:nvPr/>
            </p:nvGrpSpPr>
            <p:grpSpPr>
              <a:xfrm>
                <a:off x="1458345" y="5320975"/>
                <a:ext cx="293135" cy="647702"/>
                <a:chOff x="4381845" y="4108449"/>
                <a:chExt cx="369859" cy="647702"/>
              </a:xfrm>
            </p:grpSpPr>
            <p:sp>
              <p:nvSpPr>
                <p:cNvPr id="35" name="Line">
                  <a:extLst>
                    <a:ext uri="{FF2B5EF4-FFF2-40B4-BE49-F238E27FC236}">
                      <a16:creationId xmlns:a16="http://schemas.microsoft.com/office/drawing/2014/main" id="{282E3AC5-97D1-10E9-30CE-7781899E93BB}"/>
                    </a:ext>
                  </a:extLst>
                </p:cNvPr>
                <p:cNvSpPr/>
                <p:nvPr/>
              </p:nvSpPr>
              <p:spPr>
                <a:xfrm>
                  <a:off x="4381845" y="4108449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36" name="Line">
                  <a:extLst>
                    <a:ext uri="{FF2B5EF4-FFF2-40B4-BE49-F238E27FC236}">
                      <a16:creationId xmlns:a16="http://schemas.microsoft.com/office/drawing/2014/main" id="{4EDAEA8F-4B0E-A8F3-B1AC-5C6452C72D67}"/>
                    </a:ext>
                  </a:extLst>
                </p:cNvPr>
                <p:cNvSpPr/>
                <p:nvPr/>
              </p:nvSpPr>
              <p:spPr>
                <a:xfrm>
                  <a:off x="4381845" y="43243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7" name="Line">
                  <a:extLst>
                    <a:ext uri="{FF2B5EF4-FFF2-40B4-BE49-F238E27FC236}">
                      <a16:creationId xmlns:a16="http://schemas.microsoft.com/office/drawing/2014/main" id="{BE7C6CE0-6747-5DA6-2183-048BC4B4F830}"/>
                    </a:ext>
                  </a:extLst>
                </p:cNvPr>
                <p:cNvSpPr/>
                <p:nvPr/>
              </p:nvSpPr>
              <p:spPr>
                <a:xfrm>
                  <a:off x="4381845" y="45402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8" name="Line">
                  <a:extLst>
                    <a:ext uri="{FF2B5EF4-FFF2-40B4-BE49-F238E27FC236}">
                      <a16:creationId xmlns:a16="http://schemas.microsoft.com/office/drawing/2014/main" id="{71B6C89B-9168-2F9C-84CA-6EC3F627552E}"/>
                    </a:ext>
                  </a:extLst>
                </p:cNvPr>
                <p:cNvSpPr/>
                <p:nvPr/>
              </p:nvSpPr>
              <p:spPr>
                <a:xfrm>
                  <a:off x="4381845" y="4756151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8D1CEC0-78E7-9B19-319A-54EB89C84779}"/>
                  </a:ext>
                </a:extLst>
              </p:cNvPr>
              <p:cNvGrpSpPr/>
              <p:nvPr/>
            </p:nvGrpSpPr>
            <p:grpSpPr>
              <a:xfrm>
                <a:off x="2477676" y="5320975"/>
                <a:ext cx="293135" cy="647702"/>
                <a:chOff x="4381845" y="4108449"/>
                <a:chExt cx="369859" cy="647702"/>
              </a:xfrm>
            </p:grpSpPr>
            <p:sp>
              <p:nvSpPr>
                <p:cNvPr id="31" name="Line">
                  <a:extLst>
                    <a:ext uri="{FF2B5EF4-FFF2-40B4-BE49-F238E27FC236}">
                      <a16:creationId xmlns:a16="http://schemas.microsoft.com/office/drawing/2014/main" id="{9E7C144C-12DF-3198-4853-C6D152BEF3AB}"/>
                    </a:ext>
                  </a:extLst>
                </p:cNvPr>
                <p:cNvSpPr/>
                <p:nvPr/>
              </p:nvSpPr>
              <p:spPr>
                <a:xfrm>
                  <a:off x="4381845" y="4108449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32" name="Line">
                  <a:extLst>
                    <a:ext uri="{FF2B5EF4-FFF2-40B4-BE49-F238E27FC236}">
                      <a16:creationId xmlns:a16="http://schemas.microsoft.com/office/drawing/2014/main" id="{D778BB7E-5CFE-4C7F-7B81-9ADA58500AFA}"/>
                    </a:ext>
                  </a:extLst>
                </p:cNvPr>
                <p:cNvSpPr/>
                <p:nvPr/>
              </p:nvSpPr>
              <p:spPr>
                <a:xfrm>
                  <a:off x="4381845" y="43243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3" name="Line">
                  <a:extLst>
                    <a:ext uri="{FF2B5EF4-FFF2-40B4-BE49-F238E27FC236}">
                      <a16:creationId xmlns:a16="http://schemas.microsoft.com/office/drawing/2014/main" id="{89152026-09A4-BF30-589B-C1E08A2AA520}"/>
                    </a:ext>
                  </a:extLst>
                </p:cNvPr>
                <p:cNvSpPr/>
                <p:nvPr/>
              </p:nvSpPr>
              <p:spPr>
                <a:xfrm>
                  <a:off x="4381845" y="45402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4" name="Line">
                  <a:extLst>
                    <a:ext uri="{FF2B5EF4-FFF2-40B4-BE49-F238E27FC236}">
                      <a16:creationId xmlns:a16="http://schemas.microsoft.com/office/drawing/2014/main" id="{007EF062-ED53-651D-C8BB-779768FC54F5}"/>
                    </a:ext>
                  </a:extLst>
                </p:cNvPr>
                <p:cNvSpPr/>
                <p:nvPr/>
              </p:nvSpPr>
              <p:spPr>
                <a:xfrm>
                  <a:off x="4381845" y="4756151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29C3A0-1724-DD9C-AB6A-E23B30B394FB}"/>
                  </a:ext>
                </a:extLst>
              </p:cNvPr>
              <p:cNvGrpSpPr/>
              <p:nvPr/>
            </p:nvGrpSpPr>
            <p:grpSpPr>
              <a:xfrm>
                <a:off x="3511997" y="5320975"/>
                <a:ext cx="293135" cy="647702"/>
                <a:chOff x="4381845" y="4108449"/>
                <a:chExt cx="369859" cy="647702"/>
              </a:xfrm>
            </p:grpSpPr>
            <p:sp>
              <p:nvSpPr>
                <p:cNvPr id="27" name="Line">
                  <a:extLst>
                    <a:ext uri="{FF2B5EF4-FFF2-40B4-BE49-F238E27FC236}">
                      <a16:creationId xmlns:a16="http://schemas.microsoft.com/office/drawing/2014/main" id="{2F478461-3D14-B57E-E533-0840B0860672}"/>
                    </a:ext>
                  </a:extLst>
                </p:cNvPr>
                <p:cNvSpPr/>
                <p:nvPr/>
              </p:nvSpPr>
              <p:spPr>
                <a:xfrm>
                  <a:off x="4381845" y="4108449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8" name="Line">
                  <a:extLst>
                    <a:ext uri="{FF2B5EF4-FFF2-40B4-BE49-F238E27FC236}">
                      <a16:creationId xmlns:a16="http://schemas.microsoft.com/office/drawing/2014/main" id="{6927B23E-B83C-A80F-FDCF-4A9FF4119671}"/>
                    </a:ext>
                  </a:extLst>
                </p:cNvPr>
                <p:cNvSpPr/>
                <p:nvPr/>
              </p:nvSpPr>
              <p:spPr>
                <a:xfrm>
                  <a:off x="4381845" y="43243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" name="Line">
                  <a:extLst>
                    <a:ext uri="{FF2B5EF4-FFF2-40B4-BE49-F238E27FC236}">
                      <a16:creationId xmlns:a16="http://schemas.microsoft.com/office/drawing/2014/main" id="{FA969AE9-9435-B158-CB80-B80CB001DD68}"/>
                    </a:ext>
                  </a:extLst>
                </p:cNvPr>
                <p:cNvSpPr/>
                <p:nvPr/>
              </p:nvSpPr>
              <p:spPr>
                <a:xfrm>
                  <a:off x="4381845" y="45402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" name="Line">
                  <a:extLst>
                    <a:ext uri="{FF2B5EF4-FFF2-40B4-BE49-F238E27FC236}">
                      <a16:creationId xmlns:a16="http://schemas.microsoft.com/office/drawing/2014/main" id="{95337DF9-0175-78EF-DCE4-0F099BBCEFDB}"/>
                    </a:ext>
                  </a:extLst>
                </p:cNvPr>
                <p:cNvSpPr/>
                <p:nvPr/>
              </p:nvSpPr>
              <p:spPr>
                <a:xfrm>
                  <a:off x="4381845" y="4756151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DCA79D5-1D64-E1B5-A437-0011D1724523}"/>
                  </a:ext>
                </a:extLst>
              </p:cNvPr>
              <p:cNvGrpSpPr/>
              <p:nvPr/>
            </p:nvGrpSpPr>
            <p:grpSpPr>
              <a:xfrm>
                <a:off x="4441387" y="5320975"/>
                <a:ext cx="293135" cy="647702"/>
                <a:chOff x="4381845" y="4108449"/>
                <a:chExt cx="369859" cy="647702"/>
              </a:xfrm>
            </p:grpSpPr>
            <p:sp>
              <p:nvSpPr>
                <p:cNvPr id="23" name="Line">
                  <a:extLst>
                    <a:ext uri="{FF2B5EF4-FFF2-40B4-BE49-F238E27FC236}">
                      <a16:creationId xmlns:a16="http://schemas.microsoft.com/office/drawing/2014/main" id="{4D5F18AC-2EEB-74BF-9B37-08451F692C31}"/>
                    </a:ext>
                  </a:extLst>
                </p:cNvPr>
                <p:cNvSpPr/>
                <p:nvPr/>
              </p:nvSpPr>
              <p:spPr>
                <a:xfrm>
                  <a:off x="4381845" y="4108449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24" name="Line">
                  <a:extLst>
                    <a:ext uri="{FF2B5EF4-FFF2-40B4-BE49-F238E27FC236}">
                      <a16:creationId xmlns:a16="http://schemas.microsoft.com/office/drawing/2014/main" id="{FA45B846-B082-B2FA-5A73-AA57BE685F7F}"/>
                    </a:ext>
                  </a:extLst>
                </p:cNvPr>
                <p:cNvSpPr/>
                <p:nvPr/>
              </p:nvSpPr>
              <p:spPr>
                <a:xfrm>
                  <a:off x="4381845" y="43243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" name="Line">
                  <a:extLst>
                    <a:ext uri="{FF2B5EF4-FFF2-40B4-BE49-F238E27FC236}">
                      <a16:creationId xmlns:a16="http://schemas.microsoft.com/office/drawing/2014/main" id="{FDA7E0DC-02CD-13D7-02AD-71BADC9EAA73}"/>
                    </a:ext>
                  </a:extLst>
                </p:cNvPr>
                <p:cNvSpPr/>
                <p:nvPr/>
              </p:nvSpPr>
              <p:spPr>
                <a:xfrm>
                  <a:off x="4381845" y="4540250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" name="Line">
                  <a:extLst>
                    <a:ext uri="{FF2B5EF4-FFF2-40B4-BE49-F238E27FC236}">
                      <a16:creationId xmlns:a16="http://schemas.microsoft.com/office/drawing/2014/main" id="{20E659A7-19D4-9B90-A8CC-3AF8F0BCB9FF}"/>
                    </a:ext>
                  </a:extLst>
                </p:cNvPr>
                <p:cNvSpPr/>
                <p:nvPr/>
              </p:nvSpPr>
              <p:spPr>
                <a:xfrm>
                  <a:off x="4381845" y="4756151"/>
                  <a:ext cx="369859" cy="0"/>
                </a:xfrm>
                <a:prstGeom prst="line">
                  <a:avLst/>
                </a:prstGeom>
                <a:noFill/>
                <a:ln w="25400" cap="flat">
                  <a:solidFill>
                    <a:srgbClr val="C9DD95"/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  <p:sp>
        <p:nvSpPr>
          <p:cNvPr id="145" name="Rectangle">
            <a:extLst>
              <a:ext uri="{FF2B5EF4-FFF2-40B4-BE49-F238E27FC236}">
                <a16:creationId xmlns:a16="http://schemas.microsoft.com/office/drawing/2014/main" id="{B357D37F-5726-3C2C-67BA-6F34FE719797}"/>
              </a:ext>
            </a:extLst>
          </p:cNvPr>
          <p:cNvSpPr/>
          <p:nvPr/>
        </p:nvSpPr>
        <p:spPr>
          <a:xfrm>
            <a:off x="3300227" y="4612091"/>
            <a:ext cx="1887174" cy="833635"/>
          </a:xfrm>
          <a:prstGeom prst="rect">
            <a:avLst/>
          </a:prstGeom>
          <a:solidFill>
            <a:srgbClr val="7DB7DB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lnSpc>
                <a:spcPts val="2900"/>
              </a:lnSpc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 dirty="0"/>
              <a:t>Compiler</a:t>
            </a:r>
            <a:endParaRPr dirty="0"/>
          </a:p>
        </p:txBody>
      </p:sp>
      <p:sp>
        <p:nvSpPr>
          <p:cNvPr id="149" name="Line">
            <a:extLst>
              <a:ext uri="{FF2B5EF4-FFF2-40B4-BE49-F238E27FC236}">
                <a16:creationId xmlns:a16="http://schemas.microsoft.com/office/drawing/2014/main" id="{82B2605A-89B3-1F8D-80D7-F6018FAB3AD8}"/>
              </a:ext>
            </a:extLst>
          </p:cNvPr>
          <p:cNvSpPr/>
          <p:nvPr/>
        </p:nvSpPr>
        <p:spPr>
          <a:xfrm>
            <a:off x="4243814" y="4071031"/>
            <a:ext cx="0" cy="403016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150" name="Line">
            <a:extLst>
              <a:ext uri="{FF2B5EF4-FFF2-40B4-BE49-F238E27FC236}">
                <a16:creationId xmlns:a16="http://schemas.microsoft.com/office/drawing/2014/main" id="{8995C3F4-E6F0-8CB4-C033-6E50EE89265E}"/>
              </a:ext>
            </a:extLst>
          </p:cNvPr>
          <p:cNvSpPr/>
          <p:nvPr/>
        </p:nvSpPr>
        <p:spPr>
          <a:xfrm>
            <a:off x="4243814" y="5594478"/>
            <a:ext cx="0" cy="403016"/>
          </a:xfrm>
          <a:prstGeom prst="line">
            <a:avLst/>
          </a:prstGeom>
          <a:noFill/>
          <a:ln w="50800" cap="flat">
            <a:solidFill>
              <a:srgbClr val="FFFFFF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p:sp>
        <p:nvSpPr>
          <p:cNvPr id="146" name="Small compared to">
            <a:extLst>
              <a:ext uri="{FF2B5EF4-FFF2-40B4-BE49-F238E27FC236}">
                <a16:creationId xmlns:a16="http://schemas.microsoft.com/office/drawing/2014/main" id="{E56385D8-3A79-B0E6-0726-3AE194BB34AC}"/>
              </a:ext>
            </a:extLst>
          </p:cNvPr>
          <p:cNvSpPr txBox="1"/>
          <p:nvPr/>
        </p:nvSpPr>
        <p:spPr>
          <a:xfrm>
            <a:off x="4472784" y="4775551"/>
            <a:ext cx="3119527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DE9CD5"/>
                </a:solidFill>
              </a:defRPr>
            </a:pPr>
            <a:r>
              <a:rPr lang="en-US" sz="3000" dirty="0">
                <a:solidFill>
                  <a:srgbClr val="C9DD95"/>
                </a:solidFill>
              </a:rPr>
              <a:t>Yes!</a:t>
            </a:r>
            <a:endParaRPr sz="3000" dirty="0">
              <a:solidFill>
                <a:srgbClr val="C9DD9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Small compared to">
                <a:extLst>
                  <a:ext uri="{FF2B5EF4-FFF2-40B4-BE49-F238E27FC236}">
                    <a16:creationId xmlns:a16="http://schemas.microsoft.com/office/drawing/2014/main" id="{B0A3A80B-4D06-AAD3-0B73-2F7E85CEBFAE}"/>
                  </a:ext>
                </a:extLst>
              </p:cNvPr>
              <p:cNvSpPr txBox="1"/>
              <p:nvPr/>
            </p:nvSpPr>
            <p:spPr>
              <a:xfrm>
                <a:off x="6817358" y="4775551"/>
                <a:ext cx="6451428" cy="16414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  <a:defRPr sz="1800" b="1">
                    <a:solidFill>
                      <a:srgbClr val="DE9CD5"/>
                    </a:solidFill>
                  </a:defRPr>
                </a:pPr>
                <a:r>
                  <a:rPr lang="en-US" sz="2500" dirty="0">
                    <a:solidFill>
                      <a:srgbClr val="C9DD95"/>
                    </a:solidFill>
                  </a:rPr>
                  <a:t>(with a CRS)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 sz="1800" b="1">
                    <a:solidFill>
                      <a:srgbClr val="DE9CD5"/>
                    </a:solidFill>
                  </a:defRPr>
                </a:pPr>
                <a:r>
                  <a:rPr lang="en-US" sz="2500" dirty="0">
                    <a:solidFill>
                      <a:srgbClr val="C9DD95"/>
                    </a:solidFill>
                  </a:rPr>
                  <a:t>Assumption: RSA (or class groups)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 sz="1800" b="1">
                    <a:solidFill>
                      <a:srgbClr val="DE9CD5"/>
                    </a:solidFill>
                  </a:defRPr>
                </a:pPr>
                <a:r>
                  <a:rPr lang="en-US" sz="2500" dirty="0">
                    <a:solidFill>
                      <a:srgbClr val="C9DD95"/>
                    </a:solidFill>
                  </a:rPr>
                  <a:t>Round overhead: polylog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 sz="1800" b="1">
                    <a:solidFill>
                      <a:srgbClr val="DE9CD5"/>
                    </a:solidFill>
                  </a:defRPr>
                </a:pPr>
                <a:r>
                  <a:rPr lang="en-US" sz="2500" dirty="0">
                    <a:solidFill>
                      <a:srgbClr val="C9DD95"/>
                    </a:solidFill>
                  </a:rPr>
                  <a:t>Space overhead: poly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rgbClr val="C9DD9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b="1" i="1" smtClean="0">
                        <a:solidFill>
                          <a:srgbClr val="C9DD95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500" b="1" i="1" smtClean="0">
                        <a:solidFill>
                          <a:srgbClr val="C9DD9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500" dirty="0">
                  <a:solidFill>
                    <a:srgbClr val="C9DD95"/>
                  </a:solidFill>
                </a:endParaRPr>
              </a:p>
            </p:txBody>
          </p:sp>
        </mc:Choice>
        <mc:Fallback>
          <p:sp>
            <p:nvSpPr>
              <p:cNvPr id="147" name="Small compared to">
                <a:extLst>
                  <a:ext uri="{FF2B5EF4-FFF2-40B4-BE49-F238E27FC236}">
                    <a16:creationId xmlns:a16="http://schemas.microsoft.com/office/drawing/2014/main" id="{B0A3A80B-4D06-AAD3-0B73-2F7E85CEB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358" y="4775551"/>
                <a:ext cx="6451428" cy="1641475"/>
              </a:xfrm>
              <a:prstGeom prst="rect">
                <a:avLst/>
              </a:prstGeom>
              <a:blipFill>
                <a:blip r:embed="rId2"/>
                <a:stretch>
                  <a:fillRect l="-1965" t="-2290" b="-763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Small compared to">
            <a:extLst>
              <a:ext uri="{FF2B5EF4-FFF2-40B4-BE49-F238E27FC236}">
                <a16:creationId xmlns:a16="http://schemas.microsoft.com/office/drawing/2014/main" id="{468AA15A-955F-043D-0327-63D53B6E94B1}"/>
              </a:ext>
            </a:extLst>
          </p:cNvPr>
          <p:cNvSpPr txBox="1"/>
          <p:nvPr/>
        </p:nvSpPr>
        <p:spPr>
          <a:xfrm>
            <a:off x="6809709" y="3129697"/>
            <a:ext cx="515454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DE9CD5"/>
                </a:solidFill>
              </a:defRPr>
            </a:pPr>
            <a:r>
              <a:rPr lang="en-US" sz="2500" dirty="0">
                <a:solidFill>
                  <a:srgbClr val="FF0000"/>
                </a:solidFill>
              </a:rPr>
              <a:t>Can we do this only using falsifiable assumptions?</a:t>
            </a:r>
            <a:endParaRPr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9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licious Security">
            <a:extLst>
              <a:ext uri="{FF2B5EF4-FFF2-40B4-BE49-F238E27FC236}">
                <a16:creationId xmlns:a16="http://schemas.microsoft.com/office/drawing/2014/main" id="{59F3A62E-91DD-6FE3-3423-7D52801ED32D}"/>
              </a:ext>
            </a:extLst>
          </p:cNvPr>
          <p:cNvSpPr txBox="1">
            <a:spLocks/>
          </p:cNvSpPr>
          <p:nvPr/>
        </p:nvSpPr>
        <p:spPr>
          <a:xfrm>
            <a:off x="850900" y="5926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7500"/>
          </a:bodyPr>
          <a:lstStyle>
            <a:lvl1pPr marL="0" marR="0" indent="0" algn="l" defTabSz="171659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40" b="1" i="0" u="none" strike="noStrike" cap="none" spc="-118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Our Approach: Polynomial IOP</a:t>
            </a:r>
          </a:p>
        </p:txBody>
      </p:sp>
      <p:sp>
        <p:nvSpPr>
          <p:cNvPr id="157" name="Msgs Received from">
            <a:extLst>
              <a:ext uri="{FF2B5EF4-FFF2-40B4-BE49-F238E27FC236}">
                <a16:creationId xmlns:a16="http://schemas.microsoft.com/office/drawing/2014/main" id="{96D78557-6CFA-2BEF-7E56-6CB2F51F8B92}"/>
              </a:ext>
            </a:extLst>
          </p:cNvPr>
          <p:cNvSpPr/>
          <p:nvPr/>
        </p:nvSpPr>
        <p:spPr>
          <a:xfrm>
            <a:off x="3044482" y="5169438"/>
            <a:ext cx="368366" cy="297051"/>
          </a:xfrm>
          <a:prstGeom prst="roundRect">
            <a:avLst>
              <a:gd name="adj" fmla="val 35898"/>
            </a:avLst>
          </a:prstGeom>
          <a:solidFill>
            <a:srgbClr val="DE9CD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1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2000" dirty="0"/>
              <a:t>x</a:t>
            </a:r>
            <a:endParaRPr sz="2000" dirty="0"/>
          </a:p>
        </p:txBody>
      </p:sp>
      <p:sp>
        <p:nvSpPr>
          <p:cNvPr id="158" name="Msgs Received from">
            <a:extLst>
              <a:ext uri="{FF2B5EF4-FFF2-40B4-BE49-F238E27FC236}">
                <a16:creationId xmlns:a16="http://schemas.microsoft.com/office/drawing/2014/main" id="{0B3B756D-E7DF-9D34-CDF1-85A37769C41E}"/>
              </a:ext>
            </a:extLst>
          </p:cNvPr>
          <p:cNvSpPr/>
          <p:nvPr/>
        </p:nvSpPr>
        <p:spPr>
          <a:xfrm>
            <a:off x="670549" y="4713396"/>
            <a:ext cx="2742299" cy="297051"/>
          </a:xfrm>
          <a:prstGeom prst="roundRect">
            <a:avLst>
              <a:gd name="adj" fmla="val 35898"/>
            </a:avLst>
          </a:prstGeom>
          <a:solidFill>
            <a:srgbClr val="DE9CD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1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2000" dirty="0"/>
              <a:t>w</a:t>
            </a:r>
            <a:endParaRPr sz="2000" dirty="0"/>
          </a:p>
        </p:txBody>
      </p:sp>
      <p:grpSp>
        <p:nvGrpSpPr>
          <p:cNvPr id="162" name="Group">
            <a:extLst>
              <a:ext uri="{FF2B5EF4-FFF2-40B4-BE49-F238E27FC236}">
                <a16:creationId xmlns:a16="http://schemas.microsoft.com/office/drawing/2014/main" id="{E7A9AD52-C309-952F-2E1F-3552A2825F00}"/>
              </a:ext>
            </a:extLst>
          </p:cNvPr>
          <p:cNvGrpSpPr/>
          <p:nvPr/>
        </p:nvGrpSpPr>
        <p:grpSpPr>
          <a:xfrm>
            <a:off x="3536516" y="4669997"/>
            <a:ext cx="840463" cy="1592983"/>
            <a:chOff x="0" y="0"/>
            <a:chExt cx="658771" cy="1248610"/>
          </a:xfrm>
        </p:grpSpPr>
        <p:sp>
          <p:nvSpPr>
            <p:cNvPr id="163" name="Rectangle">
              <a:extLst>
                <a:ext uri="{FF2B5EF4-FFF2-40B4-BE49-F238E27FC236}">
                  <a16:creationId xmlns:a16="http://schemas.microsoft.com/office/drawing/2014/main" id="{5E400018-CF06-05E2-8A92-8A12FE9CB1DC}"/>
                </a:ext>
              </a:extLst>
            </p:cNvPr>
            <p:cNvSpPr/>
            <p:nvPr/>
          </p:nvSpPr>
          <p:spPr>
            <a:xfrm>
              <a:off x="0" y="0"/>
              <a:ext cx="658772" cy="124861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64" name="Rectangle">
              <a:extLst>
                <a:ext uri="{FF2B5EF4-FFF2-40B4-BE49-F238E27FC236}">
                  <a16:creationId xmlns:a16="http://schemas.microsoft.com/office/drawing/2014/main" id="{69DF3652-D4EF-7CB4-500F-6C5D5D87E631}"/>
                </a:ext>
              </a:extLst>
            </p:cNvPr>
            <p:cNvSpPr/>
            <p:nvPr/>
          </p:nvSpPr>
          <p:spPr>
            <a:xfrm>
              <a:off x="120789" y="132020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5" name="Rectangle">
              <a:extLst>
                <a:ext uri="{FF2B5EF4-FFF2-40B4-BE49-F238E27FC236}">
                  <a16:creationId xmlns:a16="http://schemas.microsoft.com/office/drawing/2014/main" id="{2204C8C7-8036-5AAC-CEEE-31D772D62D75}"/>
                </a:ext>
              </a:extLst>
            </p:cNvPr>
            <p:cNvSpPr/>
            <p:nvPr/>
          </p:nvSpPr>
          <p:spPr>
            <a:xfrm>
              <a:off x="120789" y="266851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6" name="Rectangle">
              <a:extLst>
                <a:ext uri="{FF2B5EF4-FFF2-40B4-BE49-F238E27FC236}">
                  <a16:creationId xmlns:a16="http://schemas.microsoft.com/office/drawing/2014/main" id="{3E85E04B-7864-FAA1-FFF1-06790E2C0859}"/>
                </a:ext>
              </a:extLst>
            </p:cNvPr>
            <p:cNvSpPr/>
            <p:nvPr/>
          </p:nvSpPr>
          <p:spPr>
            <a:xfrm>
              <a:off x="120789" y="401683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7" name="Rectangle">
              <a:extLst>
                <a:ext uri="{FF2B5EF4-FFF2-40B4-BE49-F238E27FC236}">
                  <a16:creationId xmlns:a16="http://schemas.microsoft.com/office/drawing/2014/main" id="{638D1988-DDFC-3515-279A-115078090E51}"/>
                </a:ext>
              </a:extLst>
            </p:cNvPr>
            <p:cNvSpPr/>
            <p:nvPr/>
          </p:nvSpPr>
          <p:spPr>
            <a:xfrm>
              <a:off x="120789" y="536515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68" name="Circle">
              <a:extLst>
                <a:ext uri="{FF2B5EF4-FFF2-40B4-BE49-F238E27FC236}">
                  <a16:creationId xmlns:a16="http://schemas.microsoft.com/office/drawing/2014/main" id="{3981D906-8075-CF9F-C5B6-B60055EC0ED8}"/>
                </a:ext>
              </a:extLst>
            </p:cNvPr>
            <p:cNvSpPr/>
            <p:nvPr/>
          </p:nvSpPr>
          <p:spPr>
            <a:xfrm>
              <a:off x="282933" y="806177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9" name="Circle">
              <a:extLst>
                <a:ext uri="{FF2B5EF4-FFF2-40B4-BE49-F238E27FC236}">
                  <a16:creationId xmlns:a16="http://schemas.microsoft.com/office/drawing/2014/main" id="{D6404682-E124-9050-61D6-6A3C13CAADFB}"/>
                </a:ext>
              </a:extLst>
            </p:cNvPr>
            <p:cNvSpPr/>
            <p:nvPr/>
          </p:nvSpPr>
          <p:spPr>
            <a:xfrm>
              <a:off x="282933" y="941009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51D7D5D-B4C2-2AD7-4A44-DD8FE41D93E0}"/>
              </a:ext>
            </a:extLst>
          </p:cNvPr>
          <p:cNvGrpSpPr/>
          <p:nvPr/>
        </p:nvGrpSpPr>
        <p:grpSpPr>
          <a:xfrm>
            <a:off x="6854055" y="5383862"/>
            <a:ext cx="530087" cy="882503"/>
            <a:chOff x="10492410" y="6701981"/>
            <a:chExt cx="530087" cy="882503"/>
          </a:xfrm>
        </p:grpSpPr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4E528163-2C5C-451D-6EAB-C3D09448D2CB}"/>
                </a:ext>
              </a:extLst>
            </p:cNvPr>
            <p:cNvSpPr/>
            <p:nvPr/>
          </p:nvSpPr>
          <p:spPr>
            <a:xfrm>
              <a:off x="10492410" y="6701981"/>
              <a:ext cx="530087" cy="882503"/>
            </a:xfrm>
            <a:prstGeom prst="round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4C365DE2-16C6-CFD9-DEEB-34B220512B4B}"/>
                </a:ext>
              </a:extLst>
            </p:cNvPr>
            <p:cNvSpPr/>
            <p:nvPr/>
          </p:nvSpPr>
          <p:spPr>
            <a:xfrm>
              <a:off x="10548404" y="6744073"/>
              <a:ext cx="418098" cy="661523"/>
            </a:xfrm>
            <a:prstGeom prst="round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D837EF1-1232-A518-AC14-5635A10CB8A4}"/>
                </a:ext>
              </a:extLst>
            </p:cNvPr>
            <p:cNvSpPr/>
            <p:nvPr/>
          </p:nvSpPr>
          <p:spPr>
            <a:xfrm>
              <a:off x="10694714" y="7432300"/>
              <a:ext cx="125479" cy="125479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79" name="Msgs Received from">
            <a:extLst>
              <a:ext uri="{FF2B5EF4-FFF2-40B4-BE49-F238E27FC236}">
                <a16:creationId xmlns:a16="http://schemas.microsoft.com/office/drawing/2014/main" id="{29FCED47-C7E0-9BFF-0054-F820C5656823}"/>
              </a:ext>
            </a:extLst>
          </p:cNvPr>
          <p:cNvSpPr/>
          <p:nvPr/>
        </p:nvSpPr>
        <p:spPr>
          <a:xfrm>
            <a:off x="7586446" y="5960225"/>
            <a:ext cx="368366" cy="297051"/>
          </a:xfrm>
          <a:prstGeom prst="roundRect">
            <a:avLst>
              <a:gd name="adj" fmla="val 35898"/>
            </a:avLst>
          </a:prstGeom>
          <a:solidFill>
            <a:srgbClr val="DE9CD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1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2000" dirty="0"/>
              <a:t>x</a:t>
            </a:r>
            <a:endParaRPr sz="2000" dirty="0"/>
          </a:p>
        </p:txBody>
      </p:sp>
      <p:sp>
        <p:nvSpPr>
          <p:cNvPr id="181" name="Rectangle">
            <a:extLst>
              <a:ext uri="{FF2B5EF4-FFF2-40B4-BE49-F238E27FC236}">
                <a16:creationId xmlns:a16="http://schemas.microsoft.com/office/drawing/2014/main" id="{8E262326-373E-6873-1B58-1CEEA4AD07D7}"/>
              </a:ext>
            </a:extLst>
          </p:cNvPr>
          <p:cNvSpPr/>
          <p:nvPr/>
        </p:nvSpPr>
        <p:spPr>
          <a:xfrm>
            <a:off x="5613764" y="1972263"/>
            <a:ext cx="2480582" cy="1016001"/>
          </a:xfrm>
          <a:prstGeom prst="rect">
            <a:avLst/>
          </a:prstGeom>
          <a:solidFill>
            <a:srgbClr val="7DB7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/>
          <a:lstStyle>
            <a:lvl1pPr defTabSz="584200">
              <a:lnSpc>
                <a:spcPts val="2900"/>
              </a:lnSpc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rPr lang="en-US" dirty="0"/>
              <a:t>Polynomial Oracle</a:t>
            </a:r>
            <a:endParaRPr dirty="0"/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87BFF02-AB9D-2C26-F0DB-5C164B2B20EF}"/>
              </a:ext>
            </a:extLst>
          </p:cNvPr>
          <p:cNvGrpSpPr/>
          <p:nvPr/>
        </p:nvGrpSpPr>
        <p:grpSpPr>
          <a:xfrm>
            <a:off x="4214724" y="3155576"/>
            <a:ext cx="1182029" cy="1183342"/>
            <a:chOff x="4214724" y="3155576"/>
            <a:chExt cx="1182029" cy="1183342"/>
          </a:xfrm>
        </p:grpSpPr>
        <p:sp>
          <p:nvSpPr>
            <p:cNvPr id="182" name="Line">
              <a:extLst>
                <a:ext uri="{FF2B5EF4-FFF2-40B4-BE49-F238E27FC236}">
                  <a16:creationId xmlns:a16="http://schemas.microsoft.com/office/drawing/2014/main" id="{F98CD1B3-3792-19A8-64AF-7C3621D2621D}"/>
                </a:ext>
              </a:extLst>
            </p:cNvPr>
            <p:cNvSpPr/>
            <p:nvPr/>
          </p:nvSpPr>
          <p:spPr>
            <a:xfrm flipV="1">
              <a:off x="4572000" y="3155576"/>
              <a:ext cx="824753" cy="1183342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F7195248-B054-9E2A-2B9D-94B9D440FC13}"/>
                    </a:ext>
                  </a:extLst>
                </p:cNvPr>
                <p:cNvSpPr txBox="1"/>
                <p:nvPr/>
              </p:nvSpPr>
              <p:spPr>
                <a:xfrm>
                  <a:off x="4214724" y="3212692"/>
                  <a:ext cx="1149686" cy="64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73393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5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𝑓</m:t>
                        </m:r>
                      </m:oMath>
                    </m:oMathPara>
                  </a14:m>
                  <a:endParaRPr kumimoji="0" lang="en-US" sz="35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F7195248-B054-9E2A-2B9D-94B9D440F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724" y="3212692"/>
                  <a:ext cx="1149686" cy="641201"/>
                </a:xfrm>
                <a:prstGeom prst="rect">
                  <a:avLst/>
                </a:prstGeom>
                <a:blipFill>
                  <a:blip r:embed="rId3"/>
                  <a:stretch>
                    <a:fillRect b="-2307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A9BD4C9-94FF-1EC9-B05B-84C10B801903}"/>
              </a:ext>
            </a:extLst>
          </p:cNvPr>
          <p:cNvGrpSpPr/>
          <p:nvPr/>
        </p:nvGrpSpPr>
        <p:grpSpPr>
          <a:xfrm flipH="1">
            <a:off x="5424888" y="5767243"/>
            <a:ext cx="381258" cy="325125"/>
            <a:chOff x="4780311" y="3005025"/>
            <a:chExt cx="1388418" cy="552799"/>
          </a:xfrm>
        </p:grpSpPr>
        <p:sp>
          <p:nvSpPr>
            <p:cNvPr id="185" name="Line">
              <a:extLst>
                <a:ext uri="{FF2B5EF4-FFF2-40B4-BE49-F238E27FC236}">
                  <a16:creationId xmlns:a16="http://schemas.microsoft.com/office/drawing/2014/main" id="{8BAC4741-61A9-71CD-20AE-7E7EC57CA45A}"/>
                </a:ext>
              </a:extLst>
            </p:cNvPr>
            <p:cNvSpPr/>
            <p:nvPr/>
          </p:nvSpPr>
          <p:spPr>
            <a:xfrm>
              <a:off x="4780311" y="3005025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 dirty="0"/>
            </a:p>
          </p:txBody>
        </p:sp>
        <p:sp>
          <p:nvSpPr>
            <p:cNvPr id="186" name="Line">
              <a:extLst>
                <a:ext uri="{FF2B5EF4-FFF2-40B4-BE49-F238E27FC236}">
                  <a16:creationId xmlns:a16="http://schemas.microsoft.com/office/drawing/2014/main" id="{693F0269-794D-A3BA-9A4B-CA8076DBD1E3}"/>
                </a:ext>
              </a:extLst>
            </p:cNvPr>
            <p:cNvSpPr/>
            <p:nvPr/>
          </p:nvSpPr>
          <p:spPr>
            <a:xfrm flipH="1">
              <a:off x="4780311" y="3557823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F115571-E21E-4B50-29E5-D0C925AFEFF9}"/>
              </a:ext>
            </a:extLst>
          </p:cNvPr>
          <p:cNvGrpSpPr/>
          <p:nvPr/>
        </p:nvGrpSpPr>
        <p:grpSpPr>
          <a:xfrm>
            <a:off x="6022130" y="3337834"/>
            <a:ext cx="831925" cy="1672612"/>
            <a:chOff x="6022130" y="3337834"/>
            <a:chExt cx="831925" cy="1672612"/>
          </a:xfrm>
        </p:grpSpPr>
        <p:sp>
          <p:nvSpPr>
            <p:cNvPr id="187" name="Line">
              <a:extLst>
                <a:ext uri="{FF2B5EF4-FFF2-40B4-BE49-F238E27FC236}">
                  <a16:creationId xmlns:a16="http://schemas.microsoft.com/office/drawing/2014/main" id="{662BC369-7FA6-3427-62EF-E5F2934654CB}"/>
                </a:ext>
              </a:extLst>
            </p:cNvPr>
            <p:cNvSpPr/>
            <p:nvPr/>
          </p:nvSpPr>
          <p:spPr>
            <a:xfrm flipH="1" flipV="1">
              <a:off x="6502401" y="3337834"/>
              <a:ext cx="351654" cy="1672612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39E2ED51-FDF5-B93A-64CF-F5D2D34FB3EB}"/>
                    </a:ext>
                  </a:extLst>
                </p:cNvPr>
                <p:cNvSpPr txBox="1"/>
                <p:nvPr/>
              </p:nvSpPr>
              <p:spPr>
                <a:xfrm>
                  <a:off x="6022130" y="3899114"/>
                  <a:ext cx="656098" cy="64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73393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accPr>
                          <m:e>
                            <m: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0" lang="en-US" sz="35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39E2ED51-FDF5-B93A-64CF-F5D2D34FB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130" y="3899114"/>
                  <a:ext cx="656098" cy="641201"/>
                </a:xfrm>
                <a:prstGeom prst="rect">
                  <a:avLst/>
                </a:prstGeom>
                <a:blipFill>
                  <a:blip r:embed="rId4"/>
                  <a:stretch>
                    <a:fillRect t="-196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01B33C5-882F-B9D0-78CD-F2B32A654777}"/>
              </a:ext>
            </a:extLst>
          </p:cNvPr>
          <p:cNvGrpSpPr/>
          <p:nvPr/>
        </p:nvGrpSpPr>
        <p:grpSpPr>
          <a:xfrm>
            <a:off x="6771342" y="3355763"/>
            <a:ext cx="1323004" cy="1672612"/>
            <a:chOff x="6771342" y="3355763"/>
            <a:chExt cx="1323004" cy="1672612"/>
          </a:xfrm>
        </p:grpSpPr>
        <p:sp>
          <p:nvSpPr>
            <p:cNvPr id="189" name="Line">
              <a:extLst>
                <a:ext uri="{FF2B5EF4-FFF2-40B4-BE49-F238E27FC236}">
                  <a16:creationId xmlns:a16="http://schemas.microsoft.com/office/drawing/2014/main" id="{187CB27F-16C2-24F2-3FE0-EA407C432BB7}"/>
                </a:ext>
              </a:extLst>
            </p:cNvPr>
            <p:cNvSpPr/>
            <p:nvPr/>
          </p:nvSpPr>
          <p:spPr>
            <a:xfrm flipH="1" flipV="1">
              <a:off x="6771342" y="3355763"/>
              <a:ext cx="351654" cy="1672612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headEnd type="triangle"/>
              <a:tailEnd type="none"/>
            </a:ln>
          </p:spPr>
          <p:txBody>
            <a:bodyPr lIns="50800" tIns="50800" rIns="50800" bIns="50800" anchor="ctr"/>
            <a:lstStyle/>
            <a:p>
              <a:endParaRPr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0AF5768F-9259-BA98-95C6-777F47453B7B}"/>
                    </a:ext>
                  </a:extLst>
                </p:cNvPr>
                <p:cNvSpPr txBox="1"/>
                <p:nvPr/>
              </p:nvSpPr>
              <p:spPr>
                <a:xfrm>
                  <a:off x="7241330" y="3899114"/>
                  <a:ext cx="853016" cy="64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accPr>
                          <m:e>
                            <m: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𝑥</m:t>
                            </m:r>
                          </m:e>
                        </m:acc>
                        <m:r>
                          <a:rPr kumimoji="0" lang="en-US" sz="35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sz="35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0AF5768F-9259-BA98-95C6-777F47453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1330" y="3899114"/>
                  <a:ext cx="853016" cy="641201"/>
                </a:xfrm>
                <a:prstGeom prst="rect">
                  <a:avLst/>
                </a:prstGeom>
                <a:blipFill>
                  <a:blip r:embed="rId5"/>
                  <a:stretch>
                    <a:fillRect l="-33824" t="-19608" r="-17647" b="-2549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77D5E85-89CC-8444-20A3-DD998F80E73D}"/>
              </a:ext>
            </a:extLst>
          </p:cNvPr>
          <p:cNvGrpSpPr/>
          <p:nvPr/>
        </p:nvGrpSpPr>
        <p:grpSpPr>
          <a:xfrm>
            <a:off x="8390965" y="1924883"/>
            <a:ext cx="4066442" cy="674882"/>
            <a:chOff x="8390965" y="1924883"/>
            <a:chExt cx="4066442" cy="674882"/>
          </a:xfrm>
        </p:grpSpPr>
        <p:sp>
          <p:nvSpPr>
            <p:cNvPr id="191" name="Small compared to">
              <a:extLst>
                <a:ext uri="{FF2B5EF4-FFF2-40B4-BE49-F238E27FC236}">
                  <a16:creationId xmlns:a16="http://schemas.microsoft.com/office/drawing/2014/main" id="{86CFF2A6-9DBB-9C8B-E787-0700D4313C09}"/>
                </a:ext>
              </a:extLst>
            </p:cNvPr>
            <p:cNvSpPr txBox="1"/>
            <p:nvPr/>
          </p:nvSpPr>
          <p:spPr>
            <a:xfrm>
              <a:off x="9698663" y="1924883"/>
              <a:ext cx="2758744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>
                <a:defRPr sz="1800" b="1">
                  <a:solidFill>
                    <a:srgbClr val="DE9CD5"/>
                  </a:solidFill>
                </a:defRPr>
              </a:pPr>
              <a:r>
                <a:rPr lang="en-US" dirty="0"/>
                <a:t>Instantiate with polynomial commitment</a:t>
              </a:r>
              <a:endParaRPr dirty="0"/>
            </a:p>
          </p:txBody>
        </p:sp>
        <p:sp>
          <p:nvSpPr>
            <p:cNvPr id="198" name="Line">
              <a:extLst>
                <a:ext uri="{FF2B5EF4-FFF2-40B4-BE49-F238E27FC236}">
                  <a16:creationId xmlns:a16="http://schemas.microsoft.com/office/drawing/2014/main" id="{087A5674-907A-5451-920E-B4C7E76D229D}"/>
                </a:ext>
              </a:extLst>
            </p:cNvPr>
            <p:cNvSpPr/>
            <p:nvPr/>
          </p:nvSpPr>
          <p:spPr>
            <a:xfrm flipH="1">
              <a:off x="8390965" y="2438400"/>
              <a:ext cx="1075764" cy="161365"/>
            </a:xfrm>
            <a:prstGeom prst="line">
              <a:avLst/>
            </a:prstGeom>
            <a:ln w="25400">
              <a:solidFill>
                <a:srgbClr val="DE9CD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878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licious Security">
            <a:extLst>
              <a:ext uri="{FF2B5EF4-FFF2-40B4-BE49-F238E27FC236}">
                <a16:creationId xmlns:a16="http://schemas.microsoft.com/office/drawing/2014/main" id="{59F3A62E-91DD-6FE3-3423-7D52801ED32D}"/>
              </a:ext>
            </a:extLst>
          </p:cNvPr>
          <p:cNvSpPr txBox="1">
            <a:spLocks/>
          </p:cNvSpPr>
          <p:nvPr/>
        </p:nvSpPr>
        <p:spPr>
          <a:xfrm>
            <a:off x="850900" y="5926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7500"/>
          </a:bodyPr>
          <a:lstStyle>
            <a:lvl1pPr marL="0" marR="0" indent="0" algn="l" defTabSz="171659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40" b="1" i="0" u="none" strike="noStrike" cap="none" spc="-118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Our Approach: Polynomial IOP</a:t>
            </a:r>
          </a:p>
        </p:txBody>
      </p:sp>
      <p:sp>
        <p:nvSpPr>
          <p:cNvPr id="157" name="Msgs Received from">
            <a:extLst>
              <a:ext uri="{FF2B5EF4-FFF2-40B4-BE49-F238E27FC236}">
                <a16:creationId xmlns:a16="http://schemas.microsoft.com/office/drawing/2014/main" id="{96D78557-6CFA-2BEF-7E56-6CB2F51F8B92}"/>
              </a:ext>
            </a:extLst>
          </p:cNvPr>
          <p:cNvSpPr/>
          <p:nvPr/>
        </p:nvSpPr>
        <p:spPr>
          <a:xfrm>
            <a:off x="3044482" y="5169438"/>
            <a:ext cx="368366" cy="297051"/>
          </a:xfrm>
          <a:prstGeom prst="roundRect">
            <a:avLst>
              <a:gd name="adj" fmla="val 35898"/>
            </a:avLst>
          </a:prstGeom>
          <a:solidFill>
            <a:srgbClr val="DE9CD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1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2000" dirty="0"/>
              <a:t>x</a:t>
            </a:r>
            <a:endParaRPr sz="2000" dirty="0"/>
          </a:p>
        </p:txBody>
      </p:sp>
      <p:sp>
        <p:nvSpPr>
          <p:cNvPr id="158" name="Msgs Received from">
            <a:extLst>
              <a:ext uri="{FF2B5EF4-FFF2-40B4-BE49-F238E27FC236}">
                <a16:creationId xmlns:a16="http://schemas.microsoft.com/office/drawing/2014/main" id="{0B3B756D-E7DF-9D34-CDF1-85A37769C41E}"/>
              </a:ext>
            </a:extLst>
          </p:cNvPr>
          <p:cNvSpPr/>
          <p:nvPr/>
        </p:nvSpPr>
        <p:spPr>
          <a:xfrm>
            <a:off x="670549" y="4713396"/>
            <a:ext cx="2742299" cy="297051"/>
          </a:xfrm>
          <a:prstGeom prst="roundRect">
            <a:avLst>
              <a:gd name="adj" fmla="val 35898"/>
            </a:avLst>
          </a:prstGeom>
          <a:solidFill>
            <a:srgbClr val="DE9CD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1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2000" dirty="0"/>
              <a:t>w</a:t>
            </a:r>
            <a:endParaRPr sz="2000" dirty="0"/>
          </a:p>
        </p:txBody>
      </p:sp>
      <p:grpSp>
        <p:nvGrpSpPr>
          <p:cNvPr id="162" name="Group">
            <a:extLst>
              <a:ext uri="{FF2B5EF4-FFF2-40B4-BE49-F238E27FC236}">
                <a16:creationId xmlns:a16="http://schemas.microsoft.com/office/drawing/2014/main" id="{E7A9AD52-C309-952F-2E1F-3552A2825F00}"/>
              </a:ext>
            </a:extLst>
          </p:cNvPr>
          <p:cNvGrpSpPr/>
          <p:nvPr/>
        </p:nvGrpSpPr>
        <p:grpSpPr>
          <a:xfrm>
            <a:off x="3536516" y="4669997"/>
            <a:ext cx="840463" cy="1592983"/>
            <a:chOff x="0" y="0"/>
            <a:chExt cx="658771" cy="1248610"/>
          </a:xfrm>
        </p:grpSpPr>
        <p:sp>
          <p:nvSpPr>
            <p:cNvPr id="163" name="Rectangle">
              <a:extLst>
                <a:ext uri="{FF2B5EF4-FFF2-40B4-BE49-F238E27FC236}">
                  <a16:creationId xmlns:a16="http://schemas.microsoft.com/office/drawing/2014/main" id="{5E400018-CF06-05E2-8A92-8A12FE9CB1DC}"/>
                </a:ext>
              </a:extLst>
            </p:cNvPr>
            <p:cNvSpPr/>
            <p:nvPr/>
          </p:nvSpPr>
          <p:spPr>
            <a:xfrm>
              <a:off x="0" y="0"/>
              <a:ext cx="658772" cy="124861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64" name="Rectangle">
              <a:extLst>
                <a:ext uri="{FF2B5EF4-FFF2-40B4-BE49-F238E27FC236}">
                  <a16:creationId xmlns:a16="http://schemas.microsoft.com/office/drawing/2014/main" id="{69DF3652-D4EF-7CB4-500F-6C5D5D87E631}"/>
                </a:ext>
              </a:extLst>
            </p:cNvPr>
            <p:cNvSpPr/>
            <p:nvPr/>
          </p:nvSpPr>
          <p:spPr>
            <a:xfrm>
              <a:off x="120789" y="132020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5" name="Rectangle">
              <a:extLst>
                <a:ext uri="{FF2B5EF4-FFF2-40B4-BE49-F238E27FC236}">
                  <a16:creationId xmlns:a16="http://schemas.microsoft.com/office/drawing/2014/main" id="{2204C8C7-8036-5AAC-CEEE-31D772D62D75}"/>
                </a:ext>
              </a:extLst>
            </p:cNvPr>
            <p:cNvSpPr/>
            <p:nvPr/>
          </p:nvSpPr>
          <p:spPr>
            <a:xfrm>
              <a:off x="120789" y="266851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6" name="Rectangle">
              <a:extLst>
                <a:ext uri="{FF2B5EF4-FFF2-40B4-BE49-F238E27FC236}">
                  <a16:creationId xmlns:a16="http://schemas.microsoft.com/office/drawing/2014/main" id="{3E85E04B-7864-FAA1-FFF1-06790E2C0859}"/>
                </a:ext>
              </a:extLst>
            </p:cNvPr>
            <p:cNvSpPr/>
            <p:nvPr/>
          </p:nvSpPr>
          <p:spPr>
            <a:xfrm>
              <a:off x="120789" y="401683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7" name="Rectangle">
              <a:extLst>
                <a:ext uri="{FF2B5EF4-FFF2-40B4-BE49-F238E27FC236}">
                  <a16:creationId xmlns:a16="http://schemas.microsoft.com/office/drawing/2014/main" id="{638D1988-DDFC-3515-279A-115078090E51}"/>
                </a:ext>
              </a:extLst>
            </p:cNvPr>
            <p:cNvSpPr/>
            <p:nvPr/>
          </p:nvSpPr>
          <p:spPr>
            <a:xfrm>
              <a:off x="120789" y="536515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68" name="Circle">
              <a:extLst>
                <a:ext uri="{FF2B5EF4-FFF2-40B4-BE49-F238E27FC236}">
                  <a16:creationId xmlns:a16="http://schemas.microsoft.com/office/drawing/2014/main" id="{3981D906-8075-CF9F-C5B6-B60055EC0ED8}"/>
                </a:ext>
              </a:extLst>
            </p:cNvPr>
            <p:cNvSpPr/>
            <p:nvPr/>
          </p:nvSpPr>
          <p:spPr>
            <a:xfrm>
              <a:off x="282933" y="806177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9" name="Circle">
              <a:extLst>
                <a:ext uri="{FF2B5EF4-FFF2-40B4-BE49-F238E27FC236}">
                  <a16:creationId xmlns:a16="http://schemas.microsoft.com/office/drawing/2014/main" id="{D6404682-E124-9050-61D6-6A3C13CAADFB}"/>
                </a:ext>
              </a:extLst>
            </p:cNvPr>
            <p:cNvSpPr/>
            <p:nvPr/>
          </p:nvSpPr>
          <p:spPr>
            <a:xfrm>
              <a:off x="282933" y="941009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51D7D5D-B4C2-2AD7-4A44-DD8FE41D93E0}"/>
              </a:ext>
            </a:extLst>
          </p:cNvPr>
          <p:cNvGrpSpPr/>
          <p:nvPr/>
        </p:nvGrpSpPr>
        <p:grpSpPr>
          <a:xfrm>
            <a:off x="6854055" y="5383862"/>
            <a:ext cx="530087" cy="882503"/>
            <a:chOff x="10492410" y="6701981"/>
            <a:chExt cx="530087" cy="882503"/>
          </a:xfrm>
        </p:grpSpPr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4E528163-2C5C-451D-6EAB-C3D09448D2CB}"/>
                </a:ext>
              </a:extLst>
            </p:cNvPr>
            <p:cNvSpPr/>
            <p:nvPr/>
          </p:nvSpPr>
          <p:spPr>
            <a:xfrm>
              <a:off x="10492410" y="6701981"/>
              <a:ext cx="530087" cy="882503"/>
            </a:xfrm>
            <a:prstGeom prst="round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4C365DE2-16C6-CFD9-DEEB-34B220512B4B}"/>
                </a:ext>
              </a:extLst>
            </p:cNvPr>
            <p:cNvSpPr/>
            <p:nvPr/>
          </p:nvSpPr>
          <p:spPr>
            <a:xfrm>
              <a:off x="10548404" y="6744073"/>
              <a:ext cx="418098" cy="661523"/>
            </a:xfrm>
            <a:prstGeom prst="round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D837EF1-1232-A518-AC14-5635A10CB8A4}"/>
                </a:ext>
              </a:extLst>
            </p:cNvPr>
            <p:cNvSpPr/>
            <p:nvPr/>
          </p:nvSpPr>
          <p:spPr>
            <a:xfrm>
              <a:off x="10694714" y="7432300"/>
              <a:ext cx="125479" cy="125479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79" name="Msgs Received from">
            <a:extLst>
              <a:ext uri="{FF2B5EF4-FFF2-40B4-BE49-F238E27FC236}">
                <a16:creationId xmlns:a16="http://schemas.microsoft.com/office/drawing/2014/main" id="{29FCED47-C7E0-9BFF-0054-F820C5656823}"/>
              </a:ext>
            </a:extLst>
          </p:cNvPr>
          <p:cNvSpPr/>
          <p:nvPr/>
        </p:nvSpPr>
        <p:spPr>
          <a:xfrm>
            <a:off x="7586446" y="5960225"/>
            <a:ext cx="368366" cy="297051"/>
          </a:xfrm>
          <a:prstGeom prst="roundRect">
            <a:avLst>
              <a:gd name="adj" fmla="val 35898"/>
            </a:avLst>
          </a:prstGeom>
          <a:solidFill>
            <a:srgbClr val="DE9CD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1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2000" dirty="0"/>
              <a:t>x</a:t>
            </a:r>
            <a:endParaRPr sz="2000" dirty="0"/>
          </a:p>
        </p:txBody>
      </p:sp>
      <p:sp>
        <p:nvSpPr>
          <p:cNvPr id="181" name="Rectangle">
            <a:extLst>
              <a:ext uri="{FF2B5EF4-FFF2-40B4-BE49-F238E27FC236}">
                <a16:creationId xmlns:a16="http://schemas.microsoft.com/office/drawing/2014/main" id="{8E262326-373E-6873-1B58-1CEEA4AD07D7}"/>
              </a:ext>
            </a:extLst>
          </p:cNvPr>
          <p:cNvSpPr/>
          <p:nvPr/>
        </p:nvSpPr>
        <p:spPr>
          <a:xfrm>
            <a:off x="5613764" y="1972263"/>
            <a:ext cx="2480582" cy="1016001"/>
          </a:xfrm>
          <a:prstGeom prst="rect">
            <a:avLst/>
          </a:prstGeom>
          <a:solidFill>
            <a:srgbClr val="7DB7DB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lnSpc>
                <a:spcPts val="2900"/>
              </a:lnSpc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 dirty="0"/>
              <a:t>Polynomial Oracle</a:t>
            </a: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C123D3-FCAB-77B6-798F-1BCC8A74A09A}"/>
              </a:ext>
            </a:extLst>
          </p:cNvPr>
          <p:cNvGrpSpPr/>
          <p:nvPr/>
        </p:nvGrpSpPr>
        <p:grpSpPr>
          <a:xfrm>
            <a:off x="5424888" y="3337834"/>
            <a:ext cx="2669458" cy="2754534"/>
            <a:chOff x="5424888" y="3337834"/>
            <a:chExt cx="2669458" cy="2754534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CA9BD4C9-94FF-1EC9-B05B-84C10B801903}"/>
                </a:ext>
              </a:extLst>
            </p:cNvPr>
            <p:cNvGrpSpPr/>
            <p:nvPr/>
          </p:nvGrpSpPr>
          <p:grpSpPr>
            <a:xfrm flipH="1">
              <a:off x="5424888" y="5767243"/>
              <a:ext cx="381258" cy="325125"/>
              <a:chOff x="4780311" y="3005025"/>
              <a:chExt cx="1388418" cy="552799"/>
            </a:xfrm>
          </p:grpSpPr>
          <p:sp>
            <p:nvSpPr>
              <p:cNvPr id="185" name="Line">
                <a:extLst>
                  <a:ext uri="{FF2B5EF4-FFF2-40B4-BE49-F238E27FC236}">
                    <a16:creationId xmlns:a16="http://schemas.microsoft.com/office/drawing/2014/main" id="{8BAC4741-61A9-71CD-20AE-7E7EC57CA45A}"/>
                  </a:ext>
                </a:extLst>
              </p:cNvPr>
              <p:cNvSpPr/>
              <p:nvPr/>
            </p:nvSpPr>
            <p:spPr>
              <a:xfrm>
                <a:off x="4780311" y="3005025"/>
                <a:ext cx="1388418" cy="1"/>
              </a:xfrm>
              <a:prstGeom prst="line">
                <a:avLst/>
              </a:prstGeom>
              <a:ln w="50800">
                <a:solidFill>
                  <a:srgbClr val="C9DD95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endParaRPr dirty="0"/>
              </a:p>
            </p:txBody>
          </p:sp>
          <p:sp>
            <p:nvSpPr>
              <p:cNvPr id="186" name="Line">
                <a:extLst>
                  <a:ext uri="{FF2B5EF4-FFF2-40B4-BE49-F238E27FC236}">
                    <a16:creationId xmlns:a16="http://schemas.microsoft.com/office/drawing/2014/main" id="{693F0269-794D-A3BA-9A4B-CA8076DBD1E3}"/>
                  </a:ext>
                </a:extLst>
              </p:cNvPr>
              <p:cNvSpPr/>
              <p:nvPr/>
            </p:nvSpPr>
            <p:spPr>
              <a:xfrm flipH="1">
                <a:off x="4780311" y="3557823"/>
                <a:ext cx="1388418" cy="1"/>
              </a:xfrm>
              <a:prstGeom prst="line">
                <a:avLst/>
              </a:prstGeom>
              <a:ln w="50800">
                <a:solidFill>
                  <a:srgbClr val="C9DD95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endParaRPr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D5DC002-CBA4-4223-9E55-29B230868014}"/>
                </a:ext>
              </a:extLst>
            </p:cNvPr>
            <p:cNvGrpSpPr/>
            <p:nvPr/>
          </p:nvGrpSpPr>
          <p:grpSpPr>
            <a:xfrm>
              <a:off x="6022130" y="3337834"/>
              <a:ext cx="2072216" cy="1690541"/>
              <a:chOff x="6022130" y="3337834"/>
              <a:chExt cx="2072216" cy="169054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6F67C39-706B-F710-269C-202B51848960}"/>
                  </a:ext>
                </a:extLst>
              </p:cNvPr>
              <p:cNvGrpSpPr/>
              <p:nvPr/>
            </p:nvGrpSpPr>
            <p:grpSpPr>
              <a:xfrm>
                <a:off x="6022130" y="3337834"/>
                <a:ext cx="831925" cy="1672612"/>
                <a:chOff x="6022130" y="3337834"/>
                <a:chExt cx="831925" cy="1672612"/>
              </a:xfrm>
            </p:grpSpPr>
            <p:sp>
              <p:nvSpPr>
                <p:cNvPr id="187" name="Line">
                  <a:extLst>
                    <a:ext uri="{FF2B5EF4-FFF2-40B4-BE49-F238E27FC236}">
                      <a16:creationId xmlns:a16="http://schemas.microsoft.com/office/drawing/2014/main" id="{662BC369-7FA6-3427-62EF-E5F2934654CB}"/>
                    </a:ext>
                  </a:extLst>
                </p:cNvPr>
                <p:cNvSpPr/>
                <p:nvPr/>
              </p:nvSpPr>
              <p:spPr>
                <a:xfrm flipH="1" flipV="1">
                  <a:off x="6502401" y="3337834"/>
                  <a:ext cx="351654" cy="1672612"/>
                </a:xfrm>
                <a:prstGeom prst="line">
                  <a:avLst/>
                </a:prstGeom>
                <a:ln w="50800">
                  <a:solidFill>
                    <a:srgbClr val="C9DD95"/>
                  </a:solidFill>
                  <a:miter lim="400000"/>
                  <a:tailEnd type="triangle"/>
                </a:ln>
              </p:spPr>
              <p:txBody>
                <a:bodyPr lIns="50800" tIns="50800" rIns="50800" bIns="50800" anchor="ctr"/>
                <a:lstStyle/>
                <a:p>
                  <a:endParaRPr dirty="0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88" name="TextBox 187">
                      <a:extLst>
                        <a:ext uri="{FF2B5EF4-FFF2-40B4-BE49-F238E27FC236}">
                          <a16:creationId xmlns:a16="http://schemas.microsoft.com/office/drawing/2014/main" id="{39E2ED51-FDF5-B93A-64CF-F5D2D34FB3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22130" y="3899114"/>
                      <a:ext cx="656098" cy="641201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173393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kumimoji="0" lang="en-US" sz="35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Helvetica Neue"/>
                                  </a:rPr>
                                </m:ctrlPr>
                              </m:accPr>
                              <m:e>
                                <m:r>
                                  <a:rPr kumimoji="0" lang="en-US" sz="35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Helvetica Neue"/>
                                  </a:rPr>
                                  <m:t>𝑥</m:t>
                                </m:r>
                              </m:e>
                            </m:acc>
                          </m:oMath>
                        </m:oMathPara>
                      </a14:m>
                      <a:endParaRPr kumimoji="0" lang="en-US" sz="35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ea typeface="+mn-ea"/>
                        <a:cs typeface="+mn-cs"/>
                        <a:sym typeface="Helvetica Neue"/>
                      </a:endParaRPr>
                    </a:p>
                  </p:txBody>
                </p:sp>
              </mc:Choice>
              <mc:Fallback>
                <p:sp>
                  <p:nvSpPr>
                    <p:cNvPr id="188" name="TextBox 187">
                      <a:extLst>
                        <a:ext uri="{FF2B5EF4-FFF2-40B4-BE49-F238E27FC236}">
                          <a16:creationId xmlns:a16="http://schemas.microsoft.com/office/drawing/2014/main" id="{39E2ED51-FDF5-B93A-64CF-F5D2D34FB3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22130" y="3899114"/>
                      <a:ext cx="656098" cy="64120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19608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9" name="Line">
                <a:extLst>
                  <a:ext uri="{FF2B5EF4-FFF2-40B4-BE49-F238E27FC236}">
                    <a16:creationId xmlns:a16="http://schemas.microsoft.com/office/drawing/2014/main" id="{187CB27F-16C2-24F2-3FE0-EA407C432BB7}"/>
                  </a:ext>
                </a:extLst>
              </p:cNvPr>
              <p:cNvSpPr/>
              <p:nvPr/>
            </p:nvSpPr>
            <p:spPr>
              <a:xfrm flipH="1" flipV="1">
                <a:off x="6771342" y="3355763"/>
                <a:ext cx="351654" cy="1672612"/>
              </a:xfrm>
              <a:prstGeom prst="line">
                <a:avLst/>
              </a:prstGeom>
              <a:ln w="50800">
                <a:solidFill>
                  <a:srgbClr val="C9DD95"/>
                </a:solidFill>
                <a:miter lim="400000"/>
                <a:headEnd type="triangle"/>
                <a:tailEnd type="none"/>
              </a:ln>
            </p:spPr>
            <p:txBody>
              <a:bodyPr lIns="50800" tIns="50800" rIns="50800" bIns="50800" anchor="ctr"/>
              <a:lstStyle/>
              <a:p>
                <a:endParaRPr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0AF5768F-9259-BA98-95C6-777F47453B7B}"/>
                      </a:ext>
                    </a:extLst>
                  </p:cNvPr>
                  <p:cNvSpPr txBox="1"/>
                  <p:nvPr/>
                </p:nvSpPr>
                <p:spPr>
                  <a:xfrm>
                    <a:off x="7241330" y="3899114"/>
                    <a:ext cx="853016" cy="6412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kumimoji="0" lang="en-US" sz="35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accPr>
                            <m:e>
                              <m:r>
                                <a:rPr kumimoji="0" lang="en-US" sz="35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𝑥</m:t>
                              </m:r>
                            </m:e>
                          </m:acc>
                          <m:r>
                            <a:rPr kumimoji="0" lang="en-US" sz="3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)</m:t>
                          </m:r>
                        </m:oMath>
                      </m:oMathPara>
                    </a14:m>
                    <a:endParaRPr kumimoji="0" lang="en-US" sz="35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ea typeface="+mn-ea"/>
                      <a:cs typeface="+mn-cs"/>
                      <a:sym typeface="Helvetica Neue"/>
                    </a:endParaRPr>
                  </a:p>
                </p:txBody>
              </p:sp>
            </mc:Choice>
            <mc:Fallback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0AF5768F-9259-BA98-95C6-777F47453B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41330" y="3899114"/>
                    <a:ext cx="853016" cy="6412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3824" t="-19608" r="-17647" b="-25490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A22DC8-442D-A1F7-A900-98CA6B2BE91F}"/>
              </a:ext>
            </a:extLst>
          </p:cNvPr>
          <p:cNvGrpSpPr/>
          <p:nvPr/>
        </p:nvGrpSpPr>
        <p:grpSpPr>
          <a:xfrm>
            <a:off x="4827702" y="6505674"/>
            <a:ext cx="2758744" cy="1658303"/>
            <a:chOff x="4827702" y="6505674"/>
            <a:chExt cx="2758744" cy="165830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1" name="Small compared to">
                  <a:extLst>
                    <a:ext uri="{FF2B5EF4-FFF2-40B4-BE49-F238E27FC236}">
                      <a16:creationId xmlns:a16="http://schemas.microsoft.com/office/drawing/2014/main" id="{86CFF2A6-9DBB-9C8B-E787-0700D4313C09}"/>
                    </a:ext>
                  </a:extLst>
                </p:cNvPr>
                <p:cNvSpPr txBox="1"/>
                <p:nvPr/>
              </p:nvSpPr>
              <p:spPr>
                <a:xfrm>
                  <a:off x="4827702" y="7507387"/>
                  <a:ext cx="2758744" cy="65659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anchor="ctr">
                  <a:spAutoFit/>
                </a:bodyPr>
                <a:lstStyle/>
                <a:p>
                  <a:pPr>
                    <a:defRPr sz="1800" b="1">
                      <a:solidFill>
                        <a:srgbClr val="DE9CD5"/>
                      </a:solidFill>
                    </a:defRPr>
                  </a:pPr>
                  <a:r>
                    <a:rPr lang="en-US" dirty="0" err="1"/>
                    <a:t>Sumcheck</a:t>
                  </a:r>
                  <a:r>
                    <a:rPr lang="en-US" dirty="0"/>
                    <a:t> argument over 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a14:m>
                  <a:endParaRPr b="1" dirty="0"/>
                </a:p>
              </p:txBody>
            </p:sp>
          </mc:Choice>
          <mc:Fallback>
            <p:sp>
              <p:nvSpPr>
                <p:cNvPr id="191" name="Small compared to">
                  <a:extLst>
                    <a:ext uri="{FF2B5EF4-FFF2-40B4-BE49-F238E27FC236}">
                      <a16:creationId xmlns:a16="http://schemas.microsoft.com/office/drawing/2014/main" id="{86CFF2A6-9DBB-9C8B-E787-0700D4313C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7702" y="7507387"/>
                  <a:ext cx="2758744" cy="656590"/>
                </a:xfrm>
                <a:prstGeom prst="rect">
                  <a:avLst/>
                </a:prstGeom>
                <a:blipFill>
                  <a:blip r:embed="rId5"/>
                  <a:stretch>
                    <a:fillRect t="-3846" b="-13462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8" name="Line">
              <a:extLst>
                <a:ext uri="{FF2B5EF4-FFF2-40B4-BE49-F238E27FC236}">
                  <a16:creationId xmlns:a16="http://schemas.microsoft.com/office/drawing/2014/main" id="{087A5674-907A-5451-920E-B4C7E76D229D}"/>
                </a:ext>
              </a:extLst>
            </p:cNvPr>
            <p:cNvSpPr/>
            <p:nvPr/>
          </p:nvSpPr>
          <p:spPr>
            <a:xfrm flipH="1" flipV="1">
              <a:off x="5695578" y="6505674"/>
              <a:ext cx="326552" cy="836805"/>
            </a:xfrm>
            <a:prstGeom prst="line">
              <a:avLst/>
            </a:prstGeom>
            <a:ln w="25400">
              <a:solidFill>
                <a:srgbClr val="DE9CD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sp>
        <p:nvSpPr>
          <p:cNvPr id="2" name="Malicious Security">
            <a:extLst>
              <a:ext uri="{FF2B5EF4-FFF2-40B4-BE49-F238E27FC236}">
                <a16:creationId xmlns:a16="http://schemas.microsoft.com/office/drawing/2014/main" id="{EBA7E28B-724C-7B4B-CDF1-732EEB3FB492}"/>
              </a:ext>
            </a:extLst>
          </p:cNvPr>
          <p:cNvSpPr txBox="1">
            <a:spLocks/>
          </p:cNvSpPr>
          <p:nvPr/>
        </p:nvSpPr>
        <p:spPr>
          <a:xfrm>
            <a:off x="849607" y="1757720"/>
            <a:ext cx="304787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7500"/>
          </a:bodyPr>
          <a:lstStyle>
            <a:lvl1pPr marL="0" marR="0" indent="0" algn="l" defTabSz="171659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40" b="1" i="0" u="none" strike="noStrike" cap="none" spc="-118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4000" dirty="0"/>
              <a:t>BHRRS21: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793481-8337-E835-6602-415585445D4D}"/>
              </a:ext>
            </a:extLst>
          </p:cNvPr>
          <p:cNvGrpSpPr/>
          <p:nvPr/>
        </p:nvGrpSpPr>
        <p:grpSpPr>
          <a:xfrm>
            <a:off x="0" y="2513856"/>
            <a:ext cx="5396753" cy="1825062"/>
            <a:chOff x="0" y="2513856"/>
            <a:chExt cx="5396753" cy="1825062"/>
          </a:xfrm>
        </p:grpSpPr>
        <p:sp>
          <p:nvSpPr>
            <p:cNvPr id="182" name="Line">
              <a:extLst>
                <a:ext uri="{FF2B5EF4-FFF2-40B4-BE49-F238E27FC236}">
                  <a16:creationId xmlns:a16="http://schemas.microsoft.com/office/drawing/2014/main" id="{F98CD1B3-3792-19A8-64AF-7C3621D2621D}"/>
                </a:ext>
              </a:extLst>
            </p:cNvPr>
            <p:cNvSpPr/>
            <p:nvPr/>
          </p:nvSpPr>
          <p:spPr>
            <a:xfrm flipV="1">
              <a:off x="4572000" y="3155576"/>
              <a:ext cx="824753" cy="1183342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F7195248-B054-9E2A-2B9D-94B9D440FC13}"/>
                    </a:ext>
                  </a:extLst>
                </p:cNvPr>
                <p:cNvSpPr txBox="1"/>
                <p:nvPr/>
              </p:nvSpPr>
              <p:spPr>
                <a:xfrm>
                  <a:off x="2373545" y="3184342"/>
                  <a:ext cx="2569393" cy="64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35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5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,…</m:t>
                        </m:r>
                      </m:oMath>
                    </m:oMathPara>
                  </a14:m>
                  <a:endParaRPr kumimoji="0" lang="en-US" sz="35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F7195248-B054-9E2A-2B9D-94B9D440F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545" y="3184342"/>
                  <a:ext cx="2569393" cy="641201"/>
                </a:xfrm>
                <a:prstGeom prst="rect">
                  <a:avLst/>
                </a:prstGeom>
                <a:blipFill>
                  <a:blip r:embed="rId6"/>
                  <a:stretch>
                    <a:fillRect b="-1346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Small compared to">
                  <a:extLst>
                    <a:ext uri="{FF2B5EF4-FFF2-40B4-BE49-F238E27FC236}">
                      <a16:creationId xmlns:a16="http://schemas.microsoft.com/office/drawing/2014/main" id="{93CED9F9-C406-AEA8-7863-63C5F669C613}"/>
                    </a:ext>
                  </a:extLst>
                </p:cNvPr>
                <p:cNvSpPr txBox="1"/>
                <p:nvPr/>
              </p:nvSpPr>
              <p:spPr>
                <a:xfrm>
                  <a:off x="0" y="2513856"/>
                  <a:ext cx="2758744" cy="667042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anchor="ctr">
                  <a:spAutoFit/>
                </a:bodyPr>
                <a:lstStyle/>
                <a:p>
                  <a:pPr>
                    <a:defRPr sz="1800" b="1">
                      <a:solidFill>
                        <a:srgbClr val="DE9CD5"/>
                      </a:solidFill>
                    </a:defRPr>
                  </a:pPr>
                  <a:r>
                    <a:rPr lang="en-US" dirty="0"/>
                    <a:t>Prover streams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p>
                    </m:oMath>
                  </a14:m>
                  <a:r>
                    <a:rPr lang="en-US" dirty="0"/>
                    <a:t> values</a:t>
                  </a:r>
                  <a:endParaRPr dirty="0"/>
                </a:p>
              </p:txBody>
            </p:sp>
          </mc:Choice>
          <mc:Fallback>
            <p:sp>
              <p:nvSpPr>
                <p:cNvPr id="4" name="Small compared to">
                  <a:extLst>
                    <a:ext uri="{FF2B5EF4-FFF2-40B4-BE49-F238E27FC236}">
                      <a16:creationId xmlns:a16="http://schemas.microsoft.com/office/drawing/2014/main" id="{93CED9F9-C406-AEA8-7863-63C5F669C6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513856"/>
                  <a:ext cx="2758744" cy="667042"/>
                </a:xfrm>
                <a:prstGeom prst="rect">
                  <a:avLst/>
                </a:prstGeom>
                <a:blipFill>
                  <a:blip r:embed="rId7"/>
                  <a:stretch>
                    <a:fillRect t="-1852" b="-12963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Line">
              <a:extLst>
                <a:ext uri="{FF2B5EF4-FFF2-40B4-BE49-F238E27FC236}">
                  <a16:creationId xmlns:a16="http://schemas.microsoft.com/office/drawing/2014/main" id="{250A9B1B-AFB3-BA9C-C4F3-629939D97BF2}"/>
                </a:ext>
              </a:extLst>
            </p:cNvPr>
            <p:cNvSpPr/>
            <p:nvPr/>
          </p:nvSpPr>
          <p:spPr>
            <a:xfrm>
              <a:off x="2240114" y="3009924"/>
              <a:ext cx="352616" cy="297051"/>
            </a:xfrm>
            <a:prstGeom prst="line">
              <a:avLst/>
            </a:prstGeom>
            <a:ln w="25400">
              <a:solidFill>
                <a:srgbClr val="DE9CD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mall compared to">
                <a:extLst>
                  <a:ext uri="{FF2B5EF4-FFF2-40B4-BE49-F238E27FC236}">
                    <a16:creationId xmlns:a16="http://schemas.microsoft.com/office/drawing/2014/main" id="{E555FDBA-AFE0-22F6-5AE5-1DF2B0F9D224}"/>
                  </a:ext>
                </a:extLst>
              </p:cNvPr>
              <p:cNvSpPr txBox="1"/>
              <p:nvPr/>
            </p:nvSpPr>
            <p:spPr>
              <a:xfrm>
                <a:off x="-2601" y="3262885"/>
                <a:ext cx="2758744" cy="656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>
                  <a:defRPr sz="1800" b="1">
                    <a:solidFill>
                      <a:srgbClr val="DE9CD5"/>
                    </a:solidFill>
                  </a:defRPr>
                </a:pPr>
                <a:r>
                  <a:rPr lang="en-US" dirty="0"/>
                  <a:t>(defines deg-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 multilinear polynomial)</a:t>
                </a:r>
                <a:endParaRPr dirty="0"/>
              </a:p>
            </p:txBody>
          </p:sp>
        </mc:Choice>
        <mc:Fallback>
          <p:sp>
            <p:nvSpPr>
              <p:cNvPr id="6" name="Small compared to">
                <a:extLst>
                  <a:ext uri="{FF2B5EF4-FFF2-40B4-BE49-F238E27FC236}">
                    <a16:creationId xmlns:a16="http://schemas.microsoft.com/office/drawing/2014/main" id="{E555FDBA-AFE0-22F6-5AE5-1DF2B0F9D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01" y="3262885"/>
                <a:ext cx="2758744" cy="656590"/>
              </a:xfrm>
              <a:prstGeom prst="rect">
                <a:avLst/>
              </a:prstGeom>
              <a:blipFill>
                <a:blip r:embed="rId8"/>
                <a:stretch>
                  <a:fillRect t="-1887" b="-1320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mall compared to">
                <a:extLst>
                  <a:ext uri="{FF2B5EF4-FFF2-40B4-BE49-F238E27FC236}">
                    <a16:creationId xmlns:a16="http://schemas.microsoft.com/office/drawing/2014/main" id="{A265FD30-96E7-FADC-319D-E1357E0D11C9}"/>
                  </a:ext>
                </a:extLst>
              </p:cNvPr>
              <p:cNvSpPr txBox="1"/>
              <p:nvPr/>
            </p:nvSpPr>
            <p:spPr>
              <a:xfrm>
                <a:off x="3897483" y="8172785"/>
                <a:ext cx="4690371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>
                  <a:defRPr sz="1800" b="1">
                    <a:solidFill>
                      <a:srgbClr val="DE9CD5"/>
                    </a:solidFill>
                  </a:defRPr>
                </a:pPr>
                <a:r>
                  <a:rPr lang="en-US" dirty="0"/>
                  <a:t>Can compute </a:t>
                </a:r>
                <a:r>
                  <a:rPr lang="en-US" dirty="0" err="1"/>
                  <a:t>sumcheck</a:t>
                </a:r>
                <a:r>
                  <a:rPr lang="en-US" dirty="0"/>
                  <a:t> prover’s messages with streaming access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 </a:t>
                </a:r>
                <a:endParaRPr dirty="0"/>
              </a:p>
            </p:txBody>
          </p:sp>
        </mc:Choice>
        <mc:Fallback>
          <p:sp>
            <p:nvSpPr>
              <p:cNvPr id="7" name="Small compared to">
                <a:extLst>
                  <a:ext uri="{FF2B5EF4-FFF2-40B4-BE49-F238E27FC236}">
                    <a16:creationId xmlns:a16="http://schemas.microsoft.com/office/drawing/2014/main" id="{A265FD30-96E7-FADC-319D-E1357E0D1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83" y="8172785"/>
                <a:ext cx="4690371" cy="933589"/>
              </a:xfrm>
              <a:prstGeom prst="rect">
                <a:avLst/>
              </a:prstGeom>
              <a:blipFill>
                <a:blip r:embed="rId9"/>
                <a:stretch>
                  <a:fillRect t="-1333" b="-533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23FF900-2E4D-E987-2858-3BA2B8D47D0C}"/>
              </a:ext>
            </a:extLst>
          </p:cNvPr>
          <p:cNvGrpSpPr/>
          <p:nvPr/>
        </p:nvGrpSpPr>
        <p:grpSpPr>
          <a:xfrm>
            <a:off x="8395854" y="1929710"/>
            <a:ext cx="3786752" cy="933589"/>
            <a:chOff x="4225636" y="6998816"/>
            <a:chExt cx="3786752" cy="933589"/>
          </a:xfrm>
        </p:grpSpPr>
        <p:sp>
          <p:nvSpPr>
            <p:cNvPr id="14" name="Small compared to">
              <a:extLst>
                <a:ext uri="{FF2B5EF4-FFF2-40B4-BE49-F238E27FC236}">
                  <a16:creationId xmlns:a16="http://schemas.microsoft.com/office/drawing/2014/main" id="{6FEF9DE6-BB9C-2C61-A622-FC0BB81ECD8E}"/>
                </a:ext>
              </a:extLst>
            </p:cNvPr>
            <p:cNvSpPr txBox="1"/>
            <p:nvPr/>
          </p:nvSpPr>
          <p:spPr>
            <a:xfrm>
              <a:off x="5253644" y="6998816"/>
              <a:ext cx="2758744" cy="933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>
                <a:defRPr sz="1800" b="1">
                  <a:solidFill>
                    <a:srgbClr val="DE9CD5"/>
                  </a:solidFill>
                </a:defRPr>
              </a:pPr>
              <a:r>
                <a:rPr lang="en-US" dirty="0"/>
                <a:t>Implemented ”streaming” polynomial commitment</a:t>
              </a:r>
              <a:endParaRPr b="1" dirty="0"/>
            </a:p>
          </p:txBody>
        </p: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89793035-C645-1718-0834-9320A0B16036}"/>
                </a:ext>
              </a:extLst>
            </p:cNvPr>
            <p:cNvSpPr/>
            <p:nvPr/>
          </p:nvSpPr>
          <p:spPr>
            <a:xfrm flipH="1">
              <a:off x="4225636" y="7382814"/>
              <a:ext cx="1028007" cy="124571"/>
            </a:xfrm>
            <a:prstGeom prst="line">
              <a:avLst/>
            </a:prstGeom>
            <a:ln w="25400">
              <a:solidFill>
                <a:srgbClr val="DE9CD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 dirty="0"/>
            </a:p>
          </p:txBody>
        </p:sp>
      </p:grpSp>
      <p:sp>
        <p:nvSpPr>
          <p:cNvPr id="16" name="Malicious Security">
            <a:extLst>
              <a:ext uri="{FF2B5EF4-FFF2-40B4-BE49-F238E27FC236}">
                <a16:creationId xmlns:a16="http://schemas.microsoft.com/office/drawing/2014/main" id="{C5759FC4-CCE8-5B09-09D1-0DF023BBF8D1}"/>
              </a:ext>
            </a:extLst>
          </p:cNvPr>
          <p:cNvSpPr txBox="1">
            <a:spLocks/>
          </p:cNvSpPr>
          <p:nvPr/>
        </p:nvSpPr>
        <p:spPr>
          <a:xfrm>
            <a:off x="5068195" y="9221637"/>
            <a:ext cx="190787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7500"/>
          </a:bodyPr>
          <a:lstStyle>
            <a:lvl1pPr marL="0" marR="0" indent="0" algn="l" defTabSz="171659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40" b="1" i="0" u="none" strike="noStrike" cap="none" spc="-118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sz="2100" dirty="0"/>
              <a:t>(BTVW14)</a:t>
            </a:r>
          </a:p>
        </p:txBody>
      </p:sp>
    </p:spTree>
    <p:extLst>
      <p:ext uri="{BB962C8B-B14F-4D97-AF65-F5344CB8AC3E}">
        <p14:creationId xmlns:p14="http://schemas.microsoft.com/office/powerpoint/2010/main" val="289620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licious Security">
            <a:extLst>
              <a:ext uri="{FF2B5EF4-FFF2-40B4-BE49-F238E27FC236}">
                <a16:creationId xmlns:a16="http://schemas.microsoft.com/office/drawing/2014/main" id="{59F3A62E-91DD-6FE3-3423-7D52801ED32D}"/>
              </a:ext>
            </a:extLst>
          </p:cNvPr>
          <p:cNvSpPr txBox="1">
            <a:spLocks/>
          </p:cNvSpPr>
          <p:nvPr/>
        </p:nvSpPr>
        <p:spPr>
          <a:xfrm>
            <a:off x="850900" y="5926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7500"/>
          </a:bodyPr>
          <a:lstStyle>
            <a:lvl1pPr marL="0" marR="0" indent="0" algn="l" defTabSz="171659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40" b="1" i="0" u="none" strike="noStrike" cap="none" spc="-118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Our Approach: Polynomial IOP</a:t>
            </a:r>
          </a:p>
        </p:txBody>
      </p:sp>
      <p:grpSp>
        <p:nvGrpSpPr>
          <p:cNvPr id="63" name="Group">
            <a:extLst>
              <a:ext uri="{FF2B5EF4-FFF2-40B4-BE49-F238E27FC236}">
                <a16:creationId xmlns:a16="http://schemas.microsoft.com/office/drawing/2014/main" id="{C542BC5E-1F58-8D2E-E04F-AE1081E29F3B}"/>
              </a:ext>
            </a:extLst>
          </p:cNvPr>
          <p:cNvGrpSpPr/>
          <p:nvPr/>
        </p:nvGrpSpPr>
        <p:grpSpPr>
          <a:xfrm>
            <a:off x="3536516" y="4669997"/>
            <a:ext cx="840463" cy="1592983"/>
            <a:chOff x="0" y="0"/>
            <a:chExt cx="658771" cy="1248610"/>
          </a:xfrm>
        </p:grpSpPr>
        <p:sp>
          <p:nvSpPr>
            <p:cNvPr id="128" name="Rectangle">
              <a:extLst>
                <a:ext uri="{FF2B5EF4-FFF2-40B4-BE49-F238E27FC236}">
                  <a16:creationId xmlns:a16="http://schemas.microsoft.com/office/drawing/2014/main" id="{5C858CD6-390F-3A31-D1DC-B69643E7945C}"/>
                </a:ext>
              </a:extLst>
            </p:cNvPr>
            <p:cNvSpPr/>
            <p:nvPr/>
          </p:nvSpPr>
          <p:spPr>
            <a:xfrm>
              <a:off x="0" y="0"/>
              <a:ext cx="658772" cy="124861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29" name="Rectangle">
              <a:extLst>
                <a:ext uri="{FF2B5EF4-FFF2-40B4-BE49-F238E27FC236}">
                  <a16:creationId xmlns:a16="http://schemas.microsoft.com/office/drawing/2014/main" id="{3C2BDAF2-A632-D130-33F2-EB9D5968178C}"/>
                </a:ext>
              </a:extLst>
            </p:cNvPr>
            <p:cNvSpPr/>
            <p:nvPr/>
          </p:nvSpPr>
          <p:spPr>
            <a:xfrm>
              <a:off x="120789" y="132020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0" name="Rectangle">
              <a:extLst>
                <a:ext uri="{FF2B5EF4-FFF2-40B4-BE49-F238E27FC236}">
                  <a16:creationId xmlns:a16="http://schemas.microsoft.com/office/drawing/2014/main" id="{F9A87374-7C88-4383-2D5C-23EA6BA27320}"/>
                </a:ext>
              </a:extLst>
            </p:cNvPr>
            <p:cNvSpPr/>
            <p:nvPr/>
          </p:nvSpPr>
          <p:spPr>
            <a:xfrm>
              <a:off x="120789" y="266851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1" name="Rectangle">
              <a:extLst>
                <a:ext uri="{FF2B5EF4-FFF2-40B4-BE49-F238E27FC236}">
                  <a16:creationId xmlns:a16="http://schemas.microsoft.com/office/drawing/2014/main" id="{82D5C7D3-2C7B-CF0D-A370-E4B4F05FBEBE}"/>
                </a:ext>
              </a:extLst>
            </p:cNvPr>
            <p:cNvSpPr/>
            <p:nvPr/>
          </p:nvSpPr>
          <p:spPr>
            <a:xfrm>
              <a:off x="120789" y="401683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2" name="Rectangle">
              <a:extLst>
                <a:ext uri="{FF2B5EF4-FFF2-40B4-BE49-F238E27FC236}">
                  <a16:creationId xmlns:a16="http://schemas.microsoft.com/office/drawing/2014/main" id="{93770607-8DCE-46B5-20F0-96FBD9B536AD}"/>
                </a:ext>
              </a:extLst>
            </p:cNvPr>
            <p:cNvSpPr/>
            <p:nvPr/>
          </p:nvSpPr>
          <p:spPr>
            <a:xfrm>
              <a:off x="120789" y="536515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33" name="Circle">
              <a:extLst>
                <a:ext uri="{FF2B5EF4-FFF2-40B4-BE49-F238E27FC236}">
                  <a16:creationId xmlns:a16="http://schemas.microsoft.com/office/drawing/2014/main" id="{3AA2240E-00A2-CDFC-BC51-AF310B3C7FD9}"/>
                </a:ext>
              </a:extLst>
            </p:cNvPr>
            <p:cNvSpPr/>
            <p:nvPr/>
          </p:nvSpPr>
          <p:spPr>
            <a:xfrm>
              <a:off x="282933" y="806177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4" name="Circle">
              <a:extLst>
                <a:ext uri="{FF2B5EF4-FFF2-40B4-BE49-F238E27FC236}">
                  <a16:creationId xmlns:a16="http://schemas.microsoft.com/office/drawing/2014/main" id="{41EB645D-B169-FD3D-5FC4-AD723864EDC0}"/>
                </a:ext>
              </a:extLst>
            </p:cNvPr>
            <p:cNvSpPr/>
            <p:nvPr/>
          </p:nvSpPr>
          <p:spPr>
            <a:xfrm>
              <a:off x="282933" y="941009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C32A746-A25B-2094-E89C-C3F1101D5D4F}"/>
              </a:ext>
            </a:extLst>
          </p:cNvPr>
          <p:cNvGrpSpPr/>
          <p:nvPr/>
        </p:nvGrpSpPr>
        <p:grpSpPr>
          <a:xfrm>
            <a:off x="6854055" y="5383862"/>
            <a:ext cx="530087" cy="882503"/>
            <a:chOff x="10492410" y="6701981"/>
            <a:chExt cx="530087" cy="882503"/>
          </a:xfrm>
        </p:grpSpPr>
        <p:sp>
          <p:nvSpPr>
            <p:cNvPr id="136" name="Rounded Rectangle 135">
              <a:extLst>
                <a:ext uri="{FF2B5EF4-FFF2-40B4-BE49-F238E27FC236}">
                  <a16:creationId xmlns:a16="http://schemas.microsoft.com/office/drawing/2014/main" id="{F8138611-1F0C-31B4-4EEE-14E2278153F9}"/>
                </a:ext>
              </a:extLst>
            </p:cNvPr>
            <p:cNvSpPr/>
            <p:nvPr/>
          </p:nvSpPr>
          <p:spPr>
            <a:xfrm>
              <a:off x="10492410" y="6701981"/>
              <a:ext cx="530087" cy="882503"/>
            </a:xfrm>
            <a:prstGeom prst="round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555E9390-CEF5-5155-E701-19B77A3C5C0A}"/>
                </a:ext>
              </a:extLst>
            </p:cNvPr>
            <p:cNvSpPr/>
            <p:nvPr/>
          </p:nvSpPr>
          <p:spPr>
            <a:xfrm>
              <a:off x="10548404" y="6744073"/>
              <a:ext cx="418098" cy="661523"/>
            </a:xfrm>
            <a:prstGeom prst="round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EB36675-99CE-DA5E-3CA1-470E7D23D1FB}"/>
                </a:ext>
              </a:extLst>
            </p:cNvPr>
            <p:cNvSpPr/>
            <p:nvPr/>
          </p:nvSpPr>
          <p:spPr>
            <a:xfrm>
              <a:off x="10694714" y="7432300"/>
              <a:ext cx="125479" cy="125479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39" name="Msgs Received from">
            <a:extLst>
              <a:ext uri="{FF2B5EF4-FFF2-40B4-BE49-F238E27FC236}">
                <a16:creationId xmlns:a16="http://schemas.microsoft.com/office/drawing/2014/main" id="{EBCE47EC-28EC-0092-A3B7-CE8719BF021D}"/>
              </a:ext>
            </a:extLst>
          </p:cNvPr>
          <p:cNvSpPr/>
          <p:nvPr/>
        </p:nvSpPr>
        <p:spPr>
          <a:xfrm>
            <a:off x="7586446" y="5960225"/>
            <a:ext cx="368366" cy="297051"/>
          </a:xfrm>
          <a:prstGeom prst="roundRect">
            <a:avLst>
              <a:gd name="adj" fmla="val 35898"/>
            </a:avLst>
          </a:prstGeom>
          <a:solidFill>
            <a:srgbClr val="DE9CD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1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2000" dirty="0"/>
              <a:t>x</a:t>
            </a:r>
            <a:endParaRPr sz="2000" dirty="0"/>
          </a:p>
        </p:txBody>
      </p:sp>
      <p:sp>
        <p:nvSpPr>
          <p:cNvPr id="140" name="Rectangle">
            <a:extLst>
              <a:ext uri="{FF2B5EF4-FFF2-40B4-BE49-F238E27FC236}">
                <a16:creationId xmlns:a16="http://schemas.microsoft.com/office/drawing/2014/main" id="{9ED3D7C6-999E-759B-6029-27049A84B8DA}"/>
              </a:ext>
            </a:extLst>
          </p:cNvPr>
          <p:cNvSpPr/>
          <p:nvPr/>
        </p:nvSpPr>
        <p:spPr>
          <a:xfrm>
            <a:off x="5613764" y="1972263"/>
            <a:ext cx="2480582" cy="1016001"/>
          </a:xfrm>
          <a:prstGeom prst="rect">
            <a:avLst/>
          </a:prstGeom>
          <a:solidFill>
            <a:srgbClr val="7DB7DB"/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584200">
              <a:lnSpc>
                <a:spcPts val="2900"/>
              </a:lnSpc>
              <a:defRPr sz="29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 dirty="0"/>
              <a:t>Polynomial Oracle</a:t>
            </a:r>
            <a:endParaRPr dirty="0"/>
          </a:p>
        </p:txBody>
      </p:sp>
      <p:sp>
        <p:nvSpPr>
          <p:cNvPr id="141" name="Line">
            <a:extLst>
              <a:ext uri="{FF2B5EF4-FFF2-40B4-BE49-F238E27FC236}">
                <a16:creationId xmlns:a16="http://schemas.microsoft.com/office/drawing/2014/main" id="{8ADE7679-9306-8BF0-691B-C6B6689DB2B2}"/>
              </a:ext>
            </a:extLst>
          </p:cNvPr>
          <p:cNvSpPr/>
          <p:nvPr/>
        </p:nvSpPr>
        <p:spPr>
          <a:xfrm flipV="1">
            <a:off x="4572000" y="3155576"/>
            <a:ext cx="824753" cy="1183342"/>
          </a:xfrm>
          <a:prstGeom prst="line">
            <a:avLst/>
          </a:prstGeom>
          <a:ln w="50800">
            <a:solidFill>
              <a:srgbClr val="C9DD9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3C1180C-D953-0564-D50E-F41CD3C1AC89}"/>
              </a:ext>
            </a:extLst>
          </p:cNvPr>
          <p:cNvGrpSpPr/>
          <p:nvPr/>
        </p:nvGrpSpPr>
        <p:grpSpPr>
          <a:xfrm>
            <a:off x="5424888" y="3337834"/>
            <a:ext cx="2669458" cy="2754534"/>
            <a:chOff x="5424888" y="3337834"/>
            <a:chExt cx="2669458" cy="2754534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9767EF5-18AC-62A8-9723-1FC125623774}"/>
                </a:ext>
              </a:extLst>
            </p:cNvPr>
            <p:cNvGrpSpPr/>
            <p:nvPr/>
          </p:nvGrpSpPr>
          <p:grpSpPr>
            <a:xfrm flipH="1">
              <a:off x="5424888" y="5767243"/>
              <a:ext cx="381258" cy="325125"/>
              <a:chOff x="4780311" y="3005025"/>
              <a:chExt cx="1388418" cy="552799"/>
            </a:xfrm>
          </p:grpSpPr>
          <p:sp>
            <p:nvSpPr>
              <p:cNvPr id="144" name="Line">
                <a:extLst>
                  <a:ext uri="{FF2B5EF4-FFF2-40B4-BE49-F238E27FC236}">
                    <a16:creationId xmlns:a16="http://schemas.microsoft.com/office/drawing/2014/main" id="{3D6FB711-7CA3-3961-993C-806D0BBC3488}"/>
                  </a:ext>
                </a:extLst>
              </p:cNvPr>
              <p:cNvSpPr/>
              <p:nvPr/>
            </p:nvSpPr>
            <p:spPr>
              <a:xfrm>
                <a:off x="4780311" y="3005025"/>
                <a:ext cx="1388418" cy="1"/>
              </a:xfrm>
              <a:prstGeom prst="line">
                <a:avLst/>
              </a:prstGeom>
              <a:ln w="50800">
                <a:solidFill>
                  <a:srgbClr val="C9DD95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endParaRPr dirty="0"/>
              </a:p>
            </p:txBody>
          </p:sp>
          <p:sp>
            <p:nvSpPr>
              <p:cNvPr id="145" name="Line">
                <a:extLst>
                  <a:ext uri="{FF2B5EF4-FFF2-40B4-BE49-F238E27FC236}">
                    <a16:creationId xmlns:a16="http://schemas.microsoft.com/office/drawing/2014/main" id="{5B3BB3E2-93BC-015D-03F9-824365B73E89}"/>
                  </a:ext>
                </a:extLst>
              </p:cNvPr>
              <p:cNvSpPr/>
              <p:nvPr/>
            </p:nvSpPr>
            <p:spPr>
              <a:xfrm flipH="1">
                <a:off x="4780311" y="3557823"/>
                <a:ext cx="1388418" cy="1"/>
              </a:xfrm>
              <a:prstGeom prst="line">
                <a:avLst/>
              </a:prstGeom>
              <a:ln w="50800">
                <a:solidFill>
                  <a:srgbClr val="C9DD95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endParaRPr/>
              </a:p>
            </p:txBody>
          </p:sp>
        </p:grpSp>
        <p:sp>
          <p:nvSpPr>
            <p:cNvPr id="146" name="Line">
              <a:extLst>
                <a:ext uri="{FF2B5EF4-FFF2-40B4-BE49-F238E27FC236}">
                  <a16:creationId xmlns:a16="http://schemas.microsoft.com/office/drawing/2014/main" id="{D9BF0993-A10A-2D7C-6349-F4438EDBA4E9}"/>
                </a:ext>
              </a:extLst>
            </p:cNvPr>
            <p:cNvSpPr/>
            <p:nvPr/>
          </p:nvSpPr>
          <p:spPr>
            <a:xfrm flipH="1" flipV="1">
              <a:off x="6502401" y="3337834"/>
              <a:ext cx="351654" cy="1672612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34C9365D-C2CA-4671-5BC3-6F711EA7E890}"/>
                    </a:ext>
                  </a:extLst>
                </p:cNvPr>
                <p:cNvSpPr txBox="1"/>
                <p:nvPr/>
              </p:nvSpPr>
              <p:spPr>
                <a:xfrm>
                  <a:off x="6022130" y="3899114"/>
                  <a:ext cx="656098" cy="64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73393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accPr>
                          <m:e>
                            <m: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0" lang="en-US" sz="35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34C9365D-C2CA-4671-5BC3-6F711EA7E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130" y="3899114"/>
                  <a:ext cx="656098" cy="641201"/>
                </a:xfrm>
                <a:prstGeom prst="rect">
                  <a:avLst/>
                </a:prstGeom>
                <a:blipFill>
                  <a:blip r:embed="rId3"/>
                  <a:stretch>
                    <a:fillRect t="-1960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" name="Line">
              <a:extLst>
                <a:ext uri="{FF2B5EF4-FFF2-40B4-BE49-F238E27FC236}">
                  <a16:creationId xmlns:a16="http://schemas.microsoft.com/office/drawing/2014/main" id="{6399FC8D-4801-367D-EF2E-8EEE1A130A94}"/>
                </a:ext>
              </a:extLst>
            </p:cNvPr>
            <p:cNvSpPr/>
            <p:nvPr/>
          </p:nvSpPr>
          <p:spPr>
            <a:xfrm flipH="1" flipV="1">
              <a:off x="6771342" y="3355763"/>
              <a:ext cx="351654" cy="1672612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headEnd type="triangle"/>
              <a:tailEnd type="none"/>
            </a:ln>
          </p:spPr>
          <p:txBody>
            <a:bodyPr lIns="50800" tIns="50800" rIns="50800" bIns="50800" anchor="ctr"/>
            <a:lstStyle/>
            <a:p>
              <a:endParaRPr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7BB8CDEE-231A-8E1C-5C0B-4359D2071992}"/>
                    </a:ext>
                  </a:extLst>
                </p:cNvPr>
                <p:cNvSpPr txBox="1"/>
                <p:nvPr/>
              </p:nvSpPr>
              <p:spPr>
                <a:xfrm>
                  <a:off x="7241330" y="3899114"/>
                  <a:ext cx="853016" cy="6412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</m:ctrlPr>
                          </m:accPr>
                          <m:e>
                            <m:r>
                              <a:rPr kumimoji="0" lang="en-US" sz="35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Helvetica Neue"/>
                              </a:rPr>
                              <m:t>𝑥</m:t>
                            </m:r>
                          </m:e>
                        </m:acc>
                        <m:r>
                          <a:rPr kumimoji="0" lang="en-US" sz="35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Neue"/>
                          </a:rPr>
                          <m:t>)</m:t>
                        </m:r>
                      </m:oMath>
                    </m:oMathPara>
                  </a14:m>
                  <a:endParaRPr kumimoji="0" lang="en-US" sz="35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7BB8CDEE-231A-8E1C-5C0B-4359D20719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1330" y="3899114"/>
                  <a:ext cx="853016" cy="641201"/>
                </a:xfrm>
                <a:prstGeom prst="rect">
                  <a:avLst/>
                </a:prstGeom>
                <a:blipFill>
                  <a:blip r:embed="rId4"/>
                  <a:stretch>
                    <a:fillRect l="-33824" t="-19608" r="-17647" b="-2549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6" name="Group">
            <a:extLst>
              <a:ext uri="{FF2B5EF4-FFF2-40B4-BE49-F238E27FC236}">
                <a16:creationId xmlns:a16="http://schemas.microsoft.com/office/drawing/2014/main" id="{05AD000E-F99B-841B-3B0A-A4E1CA8BBD1D}"/>
              </a:ext>
            </a:extLst>
          </p:cNvPr>
          <p:cNvGrpSpPr/>
          <p:nvPr/>
        </p:nvGrpSpPr>
        <p:grpSpPr>
          <a:xfrm>
            <a:off x="2515569" y="4674744"/>
            <a:ext cx="840463" cy="1592983"/>
            <a:chOff x="0" y="0"/>
            <a:chExt cx="658771" cy="1248610"/>
          </a:xfrm>
        </p:grpSpPr>
        <p:sp>
          <p:nvSpPr>
            <p:cNvPr id="159" name="Rectangle">
              <a:extLst>
                <a:ext uri="{FF2B5EF4-FFF2-40B4-BE49-F238E27FC236}">
                  <a16:creationId xmlns:a16="http://schemas.microsoft.com/office/drawing/2014/main" id="{6B5CBE2B-C594-EBC1-2109-D59D86E2E7D8}"/>
                </a:ext>
              </a:extLst>
            </p:cNvPr>
            <p:cNvSpPr/>
            <p:nvPr/>
          </p:nvSpPr>
          <p:spPr>
            <a:xfrm>
              <a:off x="0" y="0"/>
              <a:ext cx="658772" cy="124861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60" name="Rectangle">
              <a:extLst>
                <a:ext uri="{FF2B5EF4-FFF2-40B4-BE49-F238E27FC236}">
                  <a16:creationId xmlns:a16="http://schemas.microsoft.com/office/drawing/2014/main" id="{FB036882-E43E-D161-8BE5-97FCA5D65F93}"/>
                </a:ext>
              </a:extLst>
            </p:cNvPr>
            <p:cNvSpPr/>
            <p:nvPr/>
          </p:nvSpPr>
          <p:spPr>
            <a:xfrm>
              <a:off x="120789" y="132020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1" name="Rectangle">
              <a:extLst>
                <a:ext uri="{FF2B5EF4-FFF2-40B4-BE49-F238E27FC236}">
                  <a16:creationId xmlns:a16="http://schemas.microsoft.com/office/drawing/2014/main" id="{57019F39-DCEA-3599-5ECC-D36170D99A2A}"/>
                </a:ext>
              </a:extLst>
            </p:cNvPr>
            <p:cNvSpPr/>
            <p:nvPr/>
          </p:nvSpPr>
          <p:spPr>
            <a:xfrm>
              <a:off x="120789" y="266851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7" name="Rectangle">
              <a:extLst>
                <a:ext uri="{FF2B5EF4-FFF2-40B4-BE49-F238E27FC236}">
                  <a16:creationId xmlns:a16="http://schemas.microsoft.com/office/drawing/2014/main" id="{60E2C626-EF39-0ED4-F7FB-1036D75B8558}"/>
                </a:ext>
              </a:extLst>
            </p:cNvPr>
            <p:cNvSpPr/>
            <p:nvPr/>
          </p:nvSpPr>
          <p:spPr>
            <a:xfrm>
              <a:off x="120789" y="401683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8" name="Rectangle">
              <a:extLst>
                <a:ext uri="{FF2B5EF4-FFF2-40B4-BE49-F238E27FC236}">
                  <a16:creationId xmlns:a16="http://schemas.microsoft.com/office/drawing/2014/main" id="{DF7B9027-05AE-7CA6-8884-784FA10FB3E3}"/>
                </a:ext>
              </a:extLst>
            </p:cNvPr>
            <p:cNvSpPr/>
            <p:nvPr/>
          </p:nvSpPr>
          <p:spPr>
            <a:xfrm>
              <a:off x="120789" y="536515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83" name="Circle">
              <a:extLst>
                <a:ext uri="{FF2B5EF4-FFF2-40B4-BE49-F238E27FC236}">
                  <a16:creationId xmlns:a16="http://schemas.microsoft.com/office/drawing/2014/main" id="{11C90F9A-6F85-3A19-E24A-023AA0BDFBF8}"/>
                </a:ext>
              </a:extLst>
            </p:cNvPr>
            <p:cNvSpPr/>
            <p:nvPr/>
          </p:nvSpPr>
          <p:spPr>
            <a:xfrm>
              <a:off x="282933" y="806177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4" name="Circle">
              <a:extLst>
                <a:ext uri="{FF2B5EF4-FFF2-40B4-BE49-F238E27FC236}">
                  <a16:creationId xmlns:a16="http://schemas.microsoft.com/office/drawing/2014/main" id="{EA25656C-8965-8E10-467A-04F1B9CF3585}"/>
                </a:ext>
              </a:extLst>
            </p:cNvPr>
            <p:cNvSpPr/>
            <p:nvPr/>
          </p:nvSpPr>
          <p:spPr>
            <a:xfrm>
              <a:off x="282933" y="941009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93" name="Group">
            <a:extLst>
              <a:ext uri="{FF2B5EF4-FFF2-40B4-BE49-F238E27FC236}">
                <a16:creationId xmlns:a16="http://schemas.microsoft.com/office/drawing/2014/main" id="{79EF5DAF-AC96-E29D-056B-55A056A27ECD}"/>
              </a:ext>
            </a:extLst>
          </p:cNvPr>
          <p:cNvGrpSpPr/>
          <p:nvPr/>
        </p:nvGrpSpPr>
        <p:grpSpPr>
          <a:xfrm>
            <a:off x="1472189" y="4669997"/>
            <a:ext cx="840463" cy="1592983"/>
            <a:chOff x="0" y="0"/>
            <a:chExt cx="658771" cy="1248610"/>
          </a:xfrm>
        </p:grpSpPr>
        <p:sp>
          <p:nvSpPr>
            <p:cNvPr id="194" name="Rectangle">
              <a:extLst>
                <a:ext uri="{FF2B5EF4-FFF2-40B4-BE49-F238E27FC236}">
                  <a16:creationId xmlns:a16="http://schemas.microsoft.com/office/drawing/2014/main" id="{834418EF-4294-3DAD-20E0-C7C63BE9DF20}"/>
                </a:ext>
              </a:extLst>
            </p:cNvPr>
            <p:cNvSpPr/>
            <p:nvPr/>
          </p:nvSpPr>
          <p:spPr>
            <a:xfrm>
              <a:off x="0" y="0"/>
              <a:ext cx="658772" cy="124861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95" name="Rectangle">
              <a:extLst>
                <a:ext uri="{FF2B5EF4-FFF2-40B4-BE49-F238E27FC236}">
                  <a16:creationId xmlns:a16="http://schemas.microsoft.com/office/drawing/2014/main" id="{C4CDDF0A-364A-9E4E-734E-D6114B479E27}"/>
                </a:ext>
              </a:extLst>
            </p:cNvPr>
            <p:cNvSpPr/>
            <p:nvPr/>
          </p:nvSpPr>
          <p:spPr>
            <a:xfrm>
              <a:off x="120789" y="132020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6" name="Rectangle">
              <a:extLst>
                <a:ext uri="{FF2B5EF4-FFF2-40B4-BE49-F238E27FC236}">
                  <a16:creationId xmlns:a16="http://schemas.microsoft.com/office/drawing/2014/main" id="{1EF846FA-9C9E-BB8E-0C0C-BCE5F1EC1CED}"/>
                </a:ext>
              </a:extLst>
            </p:cNvPr>
            <p:cNvSpPr/>
            <p:nvPr/>
          </p:nvSpPr>
          <p:spPr>
            <a:xfrm>
              <a:off x="120789" y="266851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7" name="Rectangle">
              <a:extLst>
                <a:ext uri="{FF2B5EF4-FFF2-40B4-BE49-F238E27FC236}">
                  <a16:creationId xmlns:a16="http://schemas.microsoft.com/office/drawing/2014/main" id="{E0A9E1A4-F2F2-4BE3-83F5-CC21013A86A0}"/>
                </a:ext>
              </a:extLst>
            </p:cNvPr>
            <p:cNvSpPr/>
            <p:nvPr/>
          </p:nvSpPr>
          <p:spPr>
            <a:xfrm>
              <a:off x="120789" y="401683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8" name="Rectangle">
              <a:extLst>
                <a:ext uri="{FF2B5EF4-FFF2-40B4-BE49-F238E27FC236}">
                  <a16:creationId xmlns:a16="http://schemas.microsoft.com/office/drawing/2014/main" id="{309841A7-756E-8956-CE21-07C5C0822D4E}"/>
                </a:ext>
              </a:extLst>
            </p:cNvPr>
            <p:cNvSpPr/>
            <p:nvPr/>
          </p:nvSpPr>
          <p:spPr>
            <a:xfrm>
              <a:off x="120789" y="536515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99" name="Circle">
              <a:extLst>
                <a:ext uri="{FF2B5EF4-FFF2-40B4-BE49-F238E27FC236}">
                  <a16:creationId xmlns:a16="http://schemas.microsoft.com/office/drawing/2014/main" id="{181940D5-8B20-C1B8-7D16-CCD3EE41F28E}"/>
                </a:ext>
              </a:extLst>
            </p:cNvPr>
            <p:cNvSpPr/>
            <p:nvPr/>
          </p:nvSpPr>
          <p:spPr>
            <a:xfrm>
              <a:off x="282933" y="806177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0" name="Circle">
              <a:extLst>
                <a:ext uri="{FF2B5EF4-FFF2-40B4-BE49-F238E27FC236}">
                  <a16:creationId xmlns:a16="http://schemas.microsoft.com/office/drawing/2014/main" id="{1821EBB5-5496-2B31-CBD5-BC0308937579}"/>
                </a:ext>
              </a:extLst>
            </p:cNvPr>
            <p:cNvSpPr/>
            <p:nvPr/>
          </p:nvSpPr>
          <p:spPr>
            <a:xfrm>
              <a:off x="282933" y="941009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01" name="Group">
            <a:extLst>
              <a:ext uri="{FF2B5EF4-FFF2-40B4-BE49-F238E27FC236}">
                <a16:creationId xmlns:a16="http://schemas.microsoft.com/office/drawing/2014/main" id="{C88A6923-19F6-6CC1-B301-4D3C0A31392C}"/>
              </a:ext>
            </a:extLst>
          </p:cNvPr>
          <p:cNvGrpSpPr/>
          <p:nvPr/>
        </p:nvGrpSpPr>
        <p:grpSpPr>
          <a:xfrm>
            <a:off x="451242" y="4674744"/>
            <a:ext cx="840463" cy="1592983"/>
            <a:chOff x="0" y="0"/>
            <a:chExt cx="658771" cy="1248610"/>
          </a:xfrm>
        </p:grpSpPr>
        <p:sp>
          <p:nvSpPr>
            <p:cNvPr id="202" name="Rectangle">
              <a:extLst>
                <a:ext uri="{FF2B5EF4-FFF2-40B4-BE49-F238E27FC236}">
                  <a16:creationId xmlns:a16="http://schemas.microsoft.com/office/drawing/2014/main" id="{02B36891-DF33-2CA6-A131-2A8CB2FAE602}"/>
                </a:ext>
              </a:extLst>
            </p:cNvPr>
            <p:cNvSpPr/>
            <p:nvPr/>
          </p:nvSpPr>
          <p:spPr>
            <a:xfrm>
              <a:off x="0" y="0"/>
              <a:ext cx="658772" cy="124861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203" name="Rectangle">
              <a:extLst>
                <a:ext uri="{FF2B5EF4-FFF2-40B4-BE49-F238E27FC236}">
                  <a16:creationId xmlns:a16="http://schemas.microsoft.com/office/drawing/2014/main" id="{CDE1B514-16C2-9743-705E-C2121DFC2775}"/>
                </a:ext>
              </a:extLst>
            </p:cNvPr>
            <p:cNvSpPr/>
            <p:nvPr/>
          </p:nvSpPr>
          <p:spPr>
            <a:xfrm>
              <a:off x="120789" y="132020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4" name="Rectangle">
              <a:extLst>
                <a:ext uri="{FF2B5EF4-FFF2-40B4-BE49-F238E27FC236}">
                  <a16:creationId xmlns:a16="http://schemas.microsoft.com/office/drawing/2014/main" id="{A976CA2C-1DC8-380E-CED9-4C3641A2A75E}"/>
                </a:ext>
              </a:extLst>
            </p:cNvPr>
            <p:cNvSpPr/>
            <p:nvPr/>
          </p:nvSpPr>
          <p:spPr>
            <a:xfrm>
              <a:off x="120789" y="266851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5" name="Rectangle">
              <a:extLst>
                <a:ext uri="{FF2B5EF4-FFF2-40B4-BE49-F238E27FC236}">
                  <a16:creationId xmlns:a16="http://schemas.microsoft.com/office/drawing/2014/main" id="{0CAB0E1C-33E9-59A8-4BE5-3F47FF7E8E58}"/>
                </a:ext>
              </a:extLst>
            </p:cNvPr>
            <p:cNvSpPr/>
            <p:nvPr/>
          </p:nvSpPr>
          <p:spPr>
            <a:xfrm>
              <a:off x="120789" y="401683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6" name="Rectangle">
              <a:extLst>
                <a:ext uri="{FF2B5EF4-FFF2-40B4-BE49-F238E27FC236}">
                  <a16:creationId xmlns:a16="http://schemas.microsoft.com/office/drawing/2014/main" id="{BA4B369D-69FE-F3E2-B3AF-52F20493C41A}"/>
                </a:ext>
              </a:extLst>
            </p:cNvPr>
            <p:cNvSpPr/>
            <p:nvPr/>
          </p:nvSpPr>
          <p:spPr>
            <a:xfrm>
              <a:off x="120789" y="536515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207" name="Circle">
              <a:extLst>
                <a:ext uri="{FF2B5EF4-FFF2-40B4-BE49-F238E27FC236}">
                  <a16:creationId xmlns:a16="http://schemas.microsoft.com/office/drawing/2014/main" id="{08A6F4BA-1367-3CB6-2619-92F6920B209E}"/>
                </a:ext>
              </a:extLst>
            </p:cNvPr>
            <p:cNvSpPr/>
            <p:nvPr/>
          </p:nvSpPr>
          <p:spPr>
            <a:xfrm>
              <a:off x="282933" y="806177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8" name="Circle">
              <a:extLst>
                <a:ext uri="{FF2B5EF4-FFF2-40B4-BE49-F238E27FC236}">
                  <a16:creationId xmlns:a16="http://schemas.microsoft.com/office/drawing/2014/main" id="{849A7D37-B835-6A07-23D2-0F8C8BE46702}"/>
                </a:ext>
              </a:extLst>
            </p:cNvPr>
            <p:cNvSpPr/>
            <p:nvPr/>
          </p:nvSpPr>
          <p:spPr>
            <a:xfrm>
              <a:off x="282933" y="941009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09" name="Line">
            <a:extLst>
              <a:ext uri="{FF2B5EF4-FFF2-40B4-BE49-F238E27FC236}">
                <a16:creationId xmlns:a16="http://schemas.microsoft.com/office/drawing/2014/main" id="{E1E1BB18-2217-75D6-71BC-D846AD61A80F}"/>
              </a:ext>
            </a:extLst>
          </p:cNvPr>
          <p:cNvSpPr/>
          <p:nvPr/>
        </p:nvSpPr>
        <p:spPr>
          <a:xfrm flipV="1">
            <a:off x="3241964" y="3025366"/>
            <a:ext cx="2036618" cy="1424388"/>
          </a:xfrm>
          <a:prstGeom prst="line">
            <a:avLst/>
          </a:prstGeom>
          <a:ln w="50800">
            <a:solidFill>
              <a:srgbClr val="C9DD9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210" name="Line">
            <a:extLst>
              <a:ext uri="{FF2B5EF4-FFF2-40B4-BE49-F238E27FC236}">
                <a16:creationId xmlns:a16="http://schemas.microsoft.com/office/drawing/2014/main" id="{48249BB4-E3DE-54A2-2F64-CC42BCB128BB}"/>
              </a:ext>
            </a:extLst>
          </p:cNvPr>
          <p:cNvSpPr/>
          <p:nvPr/>
        </p:nvSpPr>
        <p:spPr>
          <a:xfrm flipV="1">
            <a:off x="2285999" y="2827210"/>
            <a:ext cx="2867891" cy="1664107"/>
          </a:xfrm>
          <a:prstGeom prst="line">
            <a:avLst/>
          </a:prstGeom>
          <a:ln w="50800">
            <a:solidFill>
              <a:srgbClr val="C9DD9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211" name="Line">
            <a:extLst>
              <a:ext uri="{FF2B5EF4-FFF2-40B4-BE49-F238E27FC236}">
                <a16:creationId xmlns:a16="http://schemas.microsoft.com/office/drawing/2014/main" id="{3B071B97-561E-04B1-ECBB-1EF282727F8A}"/>
              </a:ext>
            </a:extLst>
          </p:cNvPr>
          <p:cNvSpPr/>
          <p:nvPr/>
        </p:nvSpPr>
        <p:spPr>
          <a:xfrm flipV="1">
            <a:off x="1316180" y="2438399"/>
            <a:ext cx="4000965" cy="2011353"/>
          </a:xfrm>
          <a:prstGeom prst="line">
            <a:avLst/>
          </a:prstGeom>
          <a:ln w="50800">
            <a:solidFill>
              <a:srgbClr val="C9DD9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DC2D0C98-6048-B30A-3E26-F29DA501D01B}"/>
                  </a:ext>
                </a:extLst>
              </p:cNvPr>
              <p:cNvSpPr txBox="1"/>
              <p:nvPr/>
            </p:nvSpPr>
            <p:spPr>
              <a:xfrm>
                <a:off x="370032" y="6533421"/>
                <a:ext cx="12264736" cy="2795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285750" marR="0" indent="-285750" algn="l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500" b="1" dirty="0">
                    <a:solidFill>
                      <a:srgbClr val="FF0000"/>
                    </a:solidFill>
                  </a:rPr>
                  <a:t>Problem 1: </a:t>
                </a:r>
                <a:r>
                  <a:rPr lang="en-US" sz="2500" dirty="0">
                    <a:solidFill>
                      <a:srgbClr val="FF0000"/>
                    </a:solidFill>
                  </a:rPr>
                  <a:t>how do we represent distributed interactive verification procedure as a multilinear polynomial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0" lang="en-US" sz="250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Helvetica Neue"/>
                  </a:rPr>
                  <a:t> distributed between</a:t>
                </a:r>
                <a:r>
                  <a:rPr kumimoji="0" lang="en-US" sz="2500" i="0" u="none" strike="noStrike" cap="none" spc="0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Helvetica Neue"/>
                  </a:rPr>
                  <a:t> the provers</a:t>
                </a:r>
                <a:r>
                  <a:rPr kumimoji="0" lang="en-US" sz="250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sym typeface="Helvetica Neue"/>
                  </a:rPr>
                  <a:t>?</a:t>
                </a:r>
              </a:p>
              <a:p>
                <a:pPr marL="285750" marR="0" indent="-285750" algn="l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500" b="1" dirty="0">
                    <a:solidFill>
                      <a:srgbClr val="FF0000"/>
                    </a:solidFill>
                  </a:rPr>
                  <a:t>Problem 2: </a:t>
                </a:r>
                <a:r>
                  <a:rPr lang="en-US" sz="2500" dirty="0">
                    <a:solidFill>
                      <a:srgbClr val="FF0000"/>
                    </a:solidFill>
                  </a:rPr>
                  <a:t>how do we modify polynomial commitment to support distributed commitment/evaluation proofs?</a:t>
                </a:r>
              </a:p>
              <a:p>
                <a:pPr marL="285750" marR="0" indent="-285750" algn="l" defTabSz="173393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en-US" sz="2500" b="1" dirty="0">
                    <a:solidFill>
                      <a:srgbClr val="FF0000"/>
                    </a:solidFill>
                  </a:rPr>
                  <a:t>Problem 3: </a:t>
                </a:r>
                <a:r>
                  <a:rPr lang="en-US" sz="2500" dirty="0">
                    <a:solidFill>
                      <a:srgbClr val="FF0000"/>
                    </a:solidFill>
                  </a:rPr>
                  <a:t>how do the provers compute the </a:t>
                </a:r>
                <a:r>
                  <a:rPr lang="en-US" sz="2500" dirty="0" err="1">
                    <a:solidFill>
                      <a:srgbClr val="FF0000"/>
                    </a:solidFill>
                  </a:rPr>
                  <a:t>sumcheck</a:t>
                </a:r>
                <a:r>
                  <a:rPr lang="en-US" sz="2500" dirty="0">
                    <a:solidFill>
                      <a:srgbClr val="FF0000"/>
                    </a:solidFill>
                  </a:rPr>
                  <a:t> messages in a distributed way?</a:t>
                </a:r>
                <a:endParaRPr kumimoji="0" lang="en-US" sz="25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DC2D0C98-6048-B30A-3E26-F29DA501D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32" y="6533421"/>
                <a:ext cx="12264736" cy="2795637"/>
              </a:xfrm>
              <a:prstGeom prst="rect">
                <a:avLst/>
              </a:prstGeom>
              <a:blipFill>
                <a:blip r:embed="rId5"/>
                <a:stretch>
                  <a:fillRect l="-1138" t="-1357" r="-51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" name="TextBox 213">
            <a:extLst>
              <a:ext uri="{FF2B5EF4-FFF2-40B4-BE49-F238E27FC236}">
                <a16:creationId xmlns:a16="http://schemas.microsoft.com/office/drawing/2014/main" id="{6E97CC44-5267-8083-AA16-3C704D3A5F95}"/>
              </a:ext>
            </a:extLst>
          </p:cNvPr>
          <p:cNvSpPr txBox="1"/>
          <p:nvPr/>
        </p:nvSpPr>
        <p:spPr>
          <a:xfrm>
            <a:off x="2348070" y="9177544"/>
            <a:ext cx="7348119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</a:pPr>
            <a:r>
              <a:rPr lang="en-US" sz="2500" b="1" dirty="0">
                <a:solidFill>
                  <a:srgbClr val="C9DD95"/>
                </a:solidFill>
              </a:rPr>
              <a:t>Solutions: see our paper!</a:t>
            </a:r>
            <a:endParaRPr kumimoji="0" lang="en-US" sz="2500" b="1" i="0" u="none" strike="noStrike" cap="none" spc="0" normalizeH="0" baseline="0" dirty="0">
              <a:ln>
                <a:noFill/>
              </a:ln>
              <a:solidFill>
                <a:srgbClr val="C9DD95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2594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209" grpId="0" animBg="1"/>
      <p:bldP spid="210" grpId="0" animBg="1"/>
      <p:bldP spid="211" grpId="0" animBg="1"/>
      <p:bldP spid="212" grpId="0" build="p"/>
      <p:bldP spid="2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Malicious Secur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z="5940" spc="-118"/>
            </a:lvl1pPr>
          </a:lstStyle>
          <a:p>
            <a:r>
              <a:rPr lang="en-US" dirty="0"/>
              <a:t>Interactive Arguments</a:t>
            </a:r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DC4CBF-8456-9472-3C8D-C571159249FD}"/>
              </a:ext>
            </a:extLst>
          </p:cNvPr>
          <p:cNvGrpSpPr/>
          <p:nvPr/>
        </p:nvGrpSpPr>
        <p:grpSpPr>
          <a:xfrm>
            <a:off x="3138553" y="4746120"/>
            <a:ext cx="6727694" cy="2838364"/>
            <a:chOff x="2571652" y="2943823"/>
            <a:chExt cx="6727694" cy="2838364"/>
          </a:xfrm>
        </p:grpSpPr>
        <p:sp>
          <p:nvSpPr>
            <p:cNvPr id="2" name="Woman">
              <a:extLst>
                <a:ext uri="{FF2B5EF4-FFF2-40B4-BE49-F238E27FC236}">
                  <a16:creationId xmlns:a16="http://schemas.microsoft.com/office/drawing/2014/main" id="{0D601A8A-C5ED-C1D2-ED77-3E3023DD67BD}"/>
                </a:ext>
              </a:extLst>
            </p:cNvPr>
            <p:cNvSpPr/>
            <p:nvPr/>
          </p:nvSpPr>
          <p:spPr>
            <a:xfrm>
              <a:off x="2571652" y="2943824"/>
              <a:ext cx="1133802" cy="283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51" extrusionOk="0">
                  <a:moveTo>
                    <a:pt x="10767" y="3"/>
                  </a:moveTo>
                  <a:cubicBezTo>
                    <a:pt x="10163" y="-15"/>
                    <a:pt x="9173" y="50"/>
                    <a:pt x="8379" y="485"/>
                  </a:cubicBezTo>
                  <a:cubicBezTo>
                    <a:pt x="7869" y="770"/>
                    <a:pt x="7992" y="989"/>
                    <a:pt x="7147" y="1709"/>
                  </a:cubicBezTo>
                  <a:cubicBezTo>
                    <a:pt x="6047" y="2649"/>
                    <a:pt x="7909" y="2821"/>
                    <a:pt x="6636" y="3320"/>
                  </a:cubicBezTo>
                  <a:cubicBezTo>
                    <a:pt x="6113" y="3525"/>
                    <a:pt x="6502" y="3869"/>
                    <a:pt x="6502" y="3869"/>
                  </a:cubicBezTo>
                  <a:cubicBezTo>
                    <a:pt x="6394" y="3885"/>
                    <a:pt x="6207" y="3880"/>
                    <a:pt x="6099" y="3896"/>
                  </a:cubicBezTo>
                  <a:cubicBezTo>
                    <a:pt x="5550" y="3950"/>
                    <a:pt x="4864" y="4024"/>
                    <a:pt x="4314" y="4395"/>
                  </a:cubicBezTo>
                  <a:cubicBezTo>
                    <a:pt x="3537" y="4916"/>
                    <a:pt x="1662" y="6006"/>
                    <a:pt x="254" y="6893"/>
                  </a:cubicBezTo>
                  <a:cubicBezTo>
                    <a:pt x="241" y="6904"/>
                    <a:pt x="226" y="6914"/>
                    <a:pt x="212" y="6920"/>
                  </a:cubicBezTo>
                  <a:cubicBezTo>
                    <a:pt x="186" y="6941"/>
                    <a:pt x="160" y="6962"/>
                    <a:pt x="133" y="6978"/>
                  </a:cubicBezTo>
                  <a:cubicBezTo>
                    <a:pt x="-28" y="7113"/>
                    <a:pt x="-54" y="7253"/>
                    <a:pt x="120" y="7398"/>
                  </a:cubicBezTo>
                  <a:cubicBezTo>
                    <a:pt x="402" y="7629"/>
                    <a:pt x="494" y="7843"/>
                    <a:pt x="883" y="8241"/>
                  </a:cubicBezTo>
                  <a:cubicBezTo>
                    <a:pt x="1258" y="8633"/>
                    <a:pt x="2132" y="9064"/>
                    <a:pt x="2789" y="9483"/>
                  </a:cubicBezTo>
                  <a:cubicBezTo>
                    <a:pt x="2950" y="9591"/>
                    <a:pt x="2935" y="9681"/>
                    <a:pt x="3351" y="9923"/>
                  </a:cubicBezTo>
                  <a:cubicBezTo>
                    <a:pt x="3579" y="10057"/>
                    <a:pt x="3967" y="10040"/>
                    <a:pt x="3820" y="10040"/>
                  </a:cubicBezTo>
                  <a:cubicBezTo>
                    <a:pt x="4182" y="10051"/>
                    <a:pt x="4546" y="10004"/>
                    <a:pt x="4532" y="10025"/>
                  </a:cubicBezTo>
                  <a:cubicBezTo>
                    <a:pt x="4331" y="10627"/>
                    <a:pt x="4437" y="11347"/>
                    <a:pt x="4692" y="12094"/>
                  </a:cubicBezTo>
                  <a:cubicBezTo>
                    <a:pt x="4839" y="12561"/>
                    <a:pt x="6473" y="15069"/>
                    <a:pt x="6527" y="15493"/>
                  </a:cubicBezTo>
                  <a:cubicBezTo>
                    <a:pt x="6688" y="17357"/>
                    <a:pt x="7279" y="18781"/>
                    <a:pt x="7641" y="19603"/>
                  </a:cubicBezTo>
                  <a:cubicBezTo>
                    <a:pt x="7668" y="19651"/>
                    <a:pt x="7723" y="19673"/>
                    <a:pt x="7763" y="19673"/>
                  </a:cubicBezTo>
                  <a:cubicBezTo>
                    <a:pt x="7790" y="19673"/>
                    <a:pt x="7857" y="19684"/>
                    <a:pt x="7951" y="19700"/>
                  </a:cubicBezTo>
                  <a:cubicBezTo>
                    <a:pt x="7965" y="20098"/>
                    <a:pt x="8258" y="20001"/>
                    <a:pt x="7775" y="20313"/>
                  </a:cubicBezTo>
                  <a:cubicBezTo>
                    <a:pt x="7494" y="20495"/>
                    <a:pt x="6838" y="20688"/>
                    <a:pt x="6891" y="21026"/>
                  </a:cubicBezTo>
                  <a:cubicBezTo>
                    <a:pt x="6905" y="21150"/>
                    <a:pt x="6973" y="21215"/>
                    <a:pt x="7214" y="21307"/>
                  </a:cubicBezTo>
                  <a:cubicBezTo>
                    <a:pt x="7536" y="21419"/>
                    <a:pt x="8649" y="21585"/>
                    <a:pt x="9694" y="21268"/>
                  </a:cubicBezTo>
                  <a:cubicBezTo>
                    <a:pt x="10231" y="21107"/>
                    <a:pt x="9893" y="20801"/>
                    <a:pt x="10000" y="20672"/>
                  </a:cubicBezTo>
                  <a:cubicBezTo>
                    <a:pt x="10148" y="20511"/>
                    <a:pt x="10348" y="20420"/>
                    <a:pt x="10214" y="20027"/>
                  </a:cubicBezTo>
                  <a:cubicBezTo>
                    <a:pt x="10187" y="19947"/>
                    <a:pt x="10096" y="19803"/>
                    <a:pt x="10042" y="19690"/>
                  </a:cubicBezTo>
                  <a:cubicBezTo>
                    <a:pt x="10176" y="19669"/>
                    <a:pt x="10281" y="19642"/>
                    <a:pt x="10281" y="19609"/>
                  </a:cubicBezTo>
                  <a:cubicBezTo>
                    <a:pt x="10294" y="19174"/>
                    <a:pt x="10309" y="18942"/>
                    <a:pt x="10268" y="18287"/>
                  </a:cubicBezTo>
                  <a:cubicBezTo>
                    <a:pt x="10228" y="17798"/>
                    <a:pt x="10243" y="17454"/>
                    <a:pt x="10176" y="16944"/>
                  </a:cubicBezTo>
                  <a:cubicBezTo>
                    <a:pt x="10109" y="16390"/>
                    <a:pt x="10015" y="16449"/>
                    <a:pt x="9908" y="15896"/>
                  </a:cubicBezTo>
                  <a:cubicBezTo>
                    <a:pt x="9868" y="15660"/>
                    <a:pt x="9825" y="15434"/>
                    <a:pt x="9879" y="15193"/>
                  </a:cubicBezTo>
                  <a:cubicBezTo>
                    <a:pt x="9892" y="15101"/>
                    <a:pt x="9987" y="14456"/>
                    <a:pt x="10000" y="14365"/>
                  </a:cubicBezTo>
                  <a:cubicBezTo>
                    <a:pt x="10027" y="13312"/>
                    <a:pt x="10097" y="12899"/>
                    <a:pt x="10231" y="11852"/>
                  </a:cubicBezTo>
                  <a:cubicBezTo>
                    <a:pt x="10257" y="11766"/>
                    <a:pt x="10376" y="11717"/>
                    <a:pt x="10469" y="11803"/>
                  </a:cubicBezTo>
                  <a:cubicBezTo>
                    <a:pt x="11207" y="12464"/>
                    <a:pt x="11555" y="12812"/>
                    <a:pt x="12145" y="13452"/>
                  </a:cubicBezTo>
                  <a:cubicBezTo>
                    <a:pt x="12615" y="13962"/>
                    <a:pt x="13770" y="15290"/>
                    <a:pt x="13851" y="15532"/>
                  </a:cubicBezTo>
                  <a:cubicBezTo>
                    <a:pt x="13985" y="15978"/>
                    <a:pt x="14184" y="16417"/>
                    <a:pt x="14345" y="16965"/>
                  </a:cubicBezTo>
                  <a:cubicBezTo>
                    <a:pt x="14640" y="17948"/>
                    <a:pt x="15661" y="19270"/>
                    <a:pt x="15795" y="19517"/>
                  </a:cubicBezTo>
                  <a:cubicBezTo>
                    <a:pt x="15822" y="19565"/>
                    <a:pt x="15834" y="19592"/>
                    <a:pt x="15874" y="19630"/>
                  </a:cubicBezTo>
                  <a:cubicBezTo>
                    <a:pt x="15888" y="19640"/>
                    <a:pt x="16007" y="19658"/>
                    <a:pt x="16168" y="19663"/>
                  </a:cubicBezTo>
                  <a:cubicBezTo>
                    <a:pt x="16221" y="19851"/>
                    <a:pt x="16234" y="20173"/>
                    <a:pt x="15912" y="20420"/>
                  </a:cubicBezTo>
                  <a:cubicBezTo>
                    <a:pt x="15631" y="20641"/>
                    <a:pt x="16113" y="20946"/>
                    <a:pt x="16113" y="20946"/>
                  </a:cubicBezTo>
                  <a:cubicBezTo>
                    <a:pt x="16408" y="21042"/>
                    <a:pt x="16743" y="21091"/>
                    <a:pt x="17186" y="21080"/>
                  </a:cubicBezTo>
                  <a:cubicBezTo>
                    <a:pt x="17615" y="21075"/>
                    <a:pt x="17884" y="21161"/>
                    <a:pt x="17978" y="21187"/>
                  </a:cubicBezTo>
                  <a:cubicBezTo>
                    <a:pt x="18031" y="21204"/>
                    <a:pt x="18057" y="21209"/>
                    <a:pt x="18057" y="21209"/>
                  </a:cubicBezTo>
                  <a:cubicBezTo>
                    <a:pt x="18057" y="21209"/>
                    <a:pt x="19373" y="21440"/>
                    <a:pt x="20848" y="21344"/>
                  </a:cubicBezTo>
                  <a:cubicBezTo>
                    <a:pt x="21478" y="21317"/>
                    <a:pt x="21546" y="21161"/>
                    <a:pt x="21104" y="20946"/>
                  </a:cubicBezTo>
                  <a:cubicBezTo>
                    <a:pt x="20447" y="20618"/>
                    <a:pt x="19682" y="20571"/>
                    <a:pt x="19361" y="20367"/>
                  </a:cubicBezTo>
                  <a:cubicBezTo>
                    <a:pt x="18771" y="19991"/>
                    <a:pt x="18409" y="19910"/>
                    <a:pt x="18288" y="19620"/>
                  </a:cubicBezTo>
                  <a:cubicBezTo>
                    <a:pt x="18449" y="19598"/>
                    <a:pt x="18543" y="19583"/>
                    <a:pt x="18543" y="19583"/>
                  </a:cubicBezTo>
                  <a:cubicBezTo>
                    <a:pt x="18543" y="19583"/>
                    <a:pt x="18461" y="19087"/>
                    <a:pt x="18368" y="18765"/>
                  </a:cubicBezTo>
                  <a:cubicBezTo>
                    <a:pt x="18126" y="17922"/>
                    <a:pt x="18046" y="17332"/>
                    <a:pt x="17965" y="16870"/>
                  </a:cubicBezTo>
                  <a:cubicBezTo>
                    <a:pt x="17831" y="16053"/>
                    <a:pt x="17360" y="15671"/>
                    <a:pt x="17253" y="15402"/>
                  </a:cubicBezTo>
                  <a:cubicBezTo>
                    <a:pt x="16851" y="14452"/>
                    <a:pt x="16690" y="14372"/>
                    <a:pt x="16449" y="13378"/>
                  </a:cubicBezTo>
                  <a:cubicBezTo>
                    <a:pt x="16408" y="13195"/>
                    <a:pt x="16221" y="11911"/>
                    <a:pt x="15912" y="11159"/>
                  </a:cubicBezTo>
                  <a:cubicBezTo>
                    <a:pt x="15738" y="10734"/>
                    <a:pt x="15405" y="10370"/>
                    <a:pt x="15137" y="9967"/>
                  </a:cubicBezTo>
                  <a:cubicBezTo>
                    <a:pt x="15218" y="10096"/>
                    <a:pt x="15269" y="9913"/>
                    <a:pt x="15564" y="9886"/>
                  </a:cubicBezTo>
                  <a:cubicBezTo>
                    <a:pt x="16208" y="9832"/>
                    <a:pt x="16476" y="9686"/>
                    <a:pt x="16838" y="9498"/>
                  </a:cubicBezTo>
                  <a:cubicBezTo>
                    <a:pt x="17723" y="9020"/>
                    <a:pt x="20312" y="7812"/>
                    <a:pt x="20714" y="7469"/>
                  </a:cubicBezTo>
                  <a:cubicBezTo>
                    <a:pt x="20888" y="7318"/>
                    <a:pt x="21195" y="7000"/>
                    <a:pt x="21208" y="6839"/>
                  </a:cubicBezTo>
                  <a:cubicBezTo>
                    <a:pt x="21222" y="6646"/>
                    <a:pt x="20727" y="6421"/>
                    <a:pt x="20580" y="6292"/>
                  </a:cubicBezTo>
                  <a:cubicBezTo>
                    <a:pt x="20379" y="6120"/>
                    <a:pt x="19881" y="5825"/>
                    <a:pt x="19599" y="5669"/>
                  </a:cubicBezTo>
                  <a:cubicBezTo>
                    <a:pt x="18889" y="5277"/>
                    <a:pt x="18528" y="5179"/>
                    <a:pt x="17496" y="4690"/>
                  </a:cubicBezTo>
                  <a:cubicBezTo>
                    <a:pt x="17335" y="4615"/>
                    <a:pt x="16586" y="4008"/>
                    <a:pt x="15862" y="3884"/>
                  </a:cubicBezTo>
                  <a:cubicBezTo>
                    <a:pt x="15192" y="3766"/>
                    <a:pt x="13968" y="3767"/>
                    <a:pt x="13968" y="3767"/>
                  </a:cubicBezTo>
                  <a:cubicBezTo>
                    <a:pt x="14116" y="3536"/>
                    <a:pt x="13620" y="3418"/>
                    <a:pt x="13620" y="3149"/>
                  </a:cubicBezTo>
                  <a:cubicBezTo>
                    <a:pt x="13620" y="2607"/>
                    <a:pt x="15057" y="2853"/>
                    <a:pt x="13729" y="1365"/>
                  </a:cubicBezTo>
                  <a:cubicBezTo>
                    <a:pt x="13595" y="1220"/>
                    <a:pt x="13324" y="554"/>
                    <a:pt x="12426" y="334"/>
                  </a:cubicBezTo>
                  <a:cubicBezTo>
                    <a:pt x="12305" y="302"/>
                    <a:pt x="12051" y="279"/>
                    <a:pt x="11957" y="236"/>
                  </a:cubicBezTo>
                  <a:cubicBezTo>
                    <a:pt x="11796" y="172"/>
                    <a:pt x="11555" y="87"/>
                    <a:pt x="11219" y="38"/>
                  </a:cubicBezTo>
                  <a:cubicBezTo>
                    <a:pt x="11126" y="25"/>
                    <a:pt x="10968" y="9"/>
                    <a:pt x="10767" y="3"/>
                  </a:cubicBezTo>
                  <a:close/>
                  <a:moveTo>
                    <a:pt x="15514" y="5645"/>
                  </a:moveTo>
                  <a:cubicBezTo>
                    <a:pt x="15647" y="5640"/>
                    <a:pt x="15796" y="5665"/>
                    <a:pt x="15967" y="5723"/>
                  </a:cubicBezTo>
                  <a:cubicBezTo>
                    <a:pt x="16731" y="5981"/>
                    <a:pt x="18812" y="6904"/>
                    <a:pt x="18812" y="7022"/>
                  </a:cubicBezTo>
                  <a:cubicBezTo>
                    <a:pt x="18812" y="7113"/>
                    <a:pt x="18490" y="7365"/>
                    <a:pt x="17806" y="7838"/>
                  </a:cubicBezTo>
                  <a:cubicBezTo>
                    <a:pt x="17350" y="8155"/>
                    <a:pt x="16894" y="8365"/>
                    <a:pt x="16264" y="8763"/>
                  </a:cubicBezTo>
                  <a:cubicBezTo>
                    <a:pt x="16224" y="8790"/>
                    <a:pt x="15967" y="8972"/>
                    <a:pt x="15686" y="8961"/>
                  </a:cubicBezTo>
                  <a:cubicBezTo>
                    <a:pt x="15686" y="8961"/>
                    <a:pt x="15299" y="8919"/>
                    <a:pt x="14923" y="8817"/>
                  </a:cubicBezTo>
                  <a:cubicBezTo>
                    <a:pt x="14575" y="8720"/>
                    <a:pt x="14186" y="8736"/>
                    <a:pt x="14186" y="8758"/>
                  </a:cubicBezTo>
                  <a:cubicBezTo>
                    <a:pt x="14186" y="8763"/>
                    <a:pt x="13824" y="8521"/>
                    <a:pt x="13851" y="8021"/>
                  </a:cubicBezTo>
                  <a:cubicBezTo>
                    <a:pt x="13891" y="7054"/>
                    <a:pt x="14277" y="6722"/>
                    <a:pt x="14559" y="6340"/>
                  </a:cubicBezTo>
                  <a:cubicBezTo>
                    <a:pt x="14861" y="5938"/>
                    <a:pt x="15116" y="5661"/>
                    <a:pt x="15514" y="5645"/>
                  </a:cubicBezTo>
                  <a:close/>
                  <a:moveTo>
                    <a:pt x="5395" y="5887"/>
                  </a:moveTo>
                  <a:cubicBezTo>
                    <a:pt x="5545" y="5876"/>
                    <a:pt x="5689" y="5902"/>
                    <a:pt x="5722" y="6028"/>
                  </a:cubicBezTo>
                  <a:cubicBezTo>
                    <a:pt x="5749" y="6120"/>
                    <a:pt x="5832" y="6280"/>
                    <a:pt x="5886" y="6414"/>
                  </a:cubicBezTo>
                  <a:cubicBezTo>
                    <a:pt x="6060" y="6844"/>
                    <a:pt x="6366" y="6931"/>
                    <a:pt x="6393" y="7210"/>
                  </a:cubicBezTo>
                  <a:cubicBezTo>
                    <a:pt x="6527" y="8430"/>
                    <a:pt x="5806" y="8382"/>
                    <a:pt x="5404" y="8919"/>
                  </a:cubicBezTo>
                  <a:cubicBezTo>
                    <a:pt x="5337" y="8903"/>
                    <a:pt x="4707" y="8988"/>
                    <a:pt x="4130" y="9095"/>
                  </a:cubicBezTo>
                  <a:cubicBezTo>
                    <a:pt x="3419" y="8778"/>
                    <a:pt x="3068" y="7651"/>
                    <a:pt x="2559" y="7281"/>
                  </a:cubicBezTo>
                  <a:cubicBezTo>
                    <a:pt x="2291" y="7082"/>
                    <a:pt x="3164" y="6834"/>
                    <a:pt x="3807" y="6544"/>
                  </a:cubicBezTo>
                  <a:cubicBezTo>
                    <a:pt x="4304" y="6323"/>
                    <a:pt x="4516" y="6228"/>
                    <a:pt x="5052" y="5964"/>
                  </a:cubicBezTo>
                  <a:cubicBezTo>
                    <a:pt x="5092" y="5946"/>
                    <a:pt x="5246" y="5898"/>
                    <a:pt x="5395" y="5887"/>
                  </a:cubicBezTo>
                  <a:close/>
                </a:path>
              </a:pathLst>
            </a:custGeom>
            <a:solidFill>
              <a:srgbClr val="6C6C6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EDE0D4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endParaRPr dirty="0"/>
            </a:p>
          </p:txBody>
        </p:sp>
        <p:sp>
          <p:nvSpPr>
            <p:cNvPr id="3" name="Man">
              <a:extLst>
                <a:ext uri="{FF2B5EF4-FFF2-40B4-BE49-F238E27FC236}">
                  <a16:creationId xmlns:a16="http://schemas.microsoft.com/office/drawing/2014/main" id="{07496428-DAD9-513F-F6E2-0C6EE9E6F389}"/>
                </a:ext>
              </a:extLst>
            </p:cNvPr>
            <p:cNvSpPr/>
            <p:nvPr/>
          </p:nvSpPr>
          <p:spPr>
            <a:xfrm>
              <a:off x="8199913" y="2943823"/>
              <a:ext cx="1099433" cy="28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2" extrusionOk="0">
                  <a:moveTo>
                    <a:pt x="10246" y="10"/>
                  </a:moveTo>
                  <a:cubicBezTo>
                    <a:pt x="9651" y="39"/>
                    <a:pt x="9052" y="142"/>
                    <a:pt x="8490" y="331"/>
                  </a:cubicBezTo>
                  <a:cubicBezTo>
                    <a:pt x="7409" y="697"/>
                    <a:pt x="7827" y="1471"/>
                    <a:pt x="7827" y="1471"/>
                  </a:cubicBezTo>
                  <a:cubicBezTo>
                    <a:pt x="7827" y="1471"/>
                    <a:pt x="7467" y="1472"/>
                    <a:pt x="7689" y="1837"/>
                  </a:cubicBezTo>
                  <a:cubicBezTo>
                    <a:pt x="7827" y="2069"/>
                    <a:pt x="7730" y="2122"/>
                    <a:pt x="8174" y="2197"/>
                  </a:cubicBezTo>
                  <a:cubicBezTo>
                    <a:pt x="8285" y="2477"/>
                    <a:pt x="8629" y="2493"/>
                    <a:pt x="8629" y="2983"/>
                  </a:cubicBezTo>
                  <a:cubicBezTo>
                    <a:pt x="8629" y="2988"/>
                    <a:pt x="8355" y="2978"/>
                    <a:pt x="8161" y="3134"/>
                  </a:cubicBezTo>
                  <a:cubicBezTo>
                    <a:pt x="8106" y="3177"/>
                    <a:pt x="8049" y="3322"/>
                    <a:pt x="7827" y="3359"/>
                  </a:cubicBezTo>
                  <a:cubicBezTo>
                    <a:pt x="6842" y="3542"/>
                    <a:pt x="4636" y="3731"/>
                    <a:pt x="4095" y="3941"/>
                  </a:cubicBezTo>
                  <a:cubicBezTo>
                    <a:pt x="3332" y="4237"/>
                    <a:pt x="185" y="6557"/>
                    <a:pt x="185" y="6783"/>
                  </a:cubicBezTo>
                  <a:cubicBezTo>
                    <a:pt x="185" y="7133"/>
                    <a:pt x="112" y="7369"/>
                    <a:pt x="306" y="7546"/>
                  </a:cubicBezTo>
                  <a:cubicBezTo>
                    <a:pt x="1138" y="8300"/>
                    <a:pt x="2140" y="9548"/>
                    <a:pt x="3388" y="10139"/>
                  </a:cubicBezTo>
                  <a:cubicBezTo>
                    <a:pt x="3555" y="10220"/>
                    <a:pt x="3874" y="10313"/>
                    <a:pt x="4290" y="10366"/>
                  </a:cubicBezTo>
                  <a:cubicBezTo>
                    <a:pt x="4706" y="10420"/>
                    <a:pt x="5414" y="10539"/>
                    <a:pt x="5400" y="10636"/>
                  </a:cubicBezTo>
                  <a:cubicBezTo>
                    <a:pt x="5261" y="11507"/>
                    <a:pt x="4984" y="13595"/>
                    <a:pt x="4775" y="14591"/>
                  </a:cubicBezTo>
                  <a:cubicBezTo>
                    <a:pt x="4637" y="15242"/>
                    <a:pt x="4526" y="15984"/>
                    <a:pt x="4429" y="16447"/>
                  </a:cubicBezTo>
                  <a:cubicBezTo>
                    <a:pt x="4262" y="17244"/>
                    <a:pt x="4221" y="18180"/>
                    <a:pt x="3666" y="19165"/>
                  </a:cubicBezTo>
                  <a:cubicBezTo>
                    <a:pt x="3416" y="19617"/>
                    <a:pt x="2972" y="20214"/>
                    <a:pt x="3250" y="20214"/>
                  </a:cubicBezTo>
                  <a:cubicBezTo>
                    <a:pt x="2833" y="20612"/>
                    <a:pt x="1236" y="20827"/>
                    <a:pt x="432" y="20913"/>
                  </a:cubicBezTo>
                  <a:cubicBezTo>
                    <a:pt x="154" y="20940"/>
                    <a:pt x="-25" y="21043"/>
                    <a:pt x="3" y="21156"/>
                  </a:cubicBezTo>
                  <a:lnTo>
                    <a:pt x="29" y="21225"/>
                  </a:lnTo>
                  <a:cubicBezTo>
                    <a:pt x="43" y="21311"/>
                    <a:pt x="324" y="21344"/>
                    <a:pt x="393" y="21344"/>
                  </a:cubicBezTo>
                  <a:cubicBezTo>
                    <a:pt x="837" y="21376"/>
                    <a:pt x="2207" y="21461"/>
                    <a:pt x="3206" y="21305"/>
                  </a:cubicBezTo>
                  <a:cubicBezTo>
                    <a:pt x="4371" y="21128"/>
                    <a:pt x="5857" y="21247"/>
                    <a:pt x="7008" y="21188"/>
                  </a:cubicBezTo>
                  <a:cubicBezTo>
                    <a:pt x="7355" y="21171"/>
                    <a:pt x="7398" y="20692"/>
                    <a:pt x="7259" y="20471"/>
                  </a:cubicBezTo>
                  <a:cubicBezTo>
                    <a:pt x="7218" y="20407"/>
                    <a:pt x="7134" y="20375"/>
                    <a:pt x="7134" y="20375"/>
                  </a:cubicBezTo>
                  <a:lnTo>
                    <a:pt x="7190" y="20412"/>
                  </a:lnTo>
                  <a:cubicBezTo>
                    <a:pt x="7773" y="20434"/>
                    <a:pt x="8367" y="17905"/>
                    <a:pt x="8742" y="15860"/>
                  </a:cubicBezTo>
                  <a:cubicBezTo>
                    <a:pt x="8908" y="14999"/>
                    <a:pt x="10033" y="13116"/>
                    <a:pt x="10394" y="12497"/>
                  </a:cubicBezTo>
                  <a:cubicBezTo>
                    <a:pt x="10421" y="12443"/>
                    <a:pt x="10630" y="12443"/>
                    <a:pt x="10658" y="12497"/>
                  </a:cubicBezTo>
                  <a:cubicBezTo>
                    <a:pt x="10880" y="12987"/>
                    <a:pt x="11168" y="14031"/>
                    <a:pt x="11473" y="14757"/>
                  </a:cubicBezTo>
                  <a:cubicBezTo>
                    <a:pt x="11542" y="14924"/>
                    <a:pt x="11753" y="15564"/>
                    <a:pt x="11781" y="15968"/>
                  </a:cubicBezTo>
                  <a:cubicBezTo>
                    <a:pt x="11892" y="17206"/>
                    <a:pt x="11572" y="19842"/>
                    <a:pt x="12002" y="20175"/>
                  </a:cubicBezTo>
                  <a:cubicBezTo>
                    <a:pt x="12002" y="20175"/>
                    <a:pt x="11906" y="20682"/>
                    <a:pt x="11490" y="21053"/>
                  </a:cubicBezTo>
                  <a:cubicBezTo>
                    <a:pt x="10908" y="21575"/>
                    <a:pt x="13763" y="21580"/>
                    <a:pt x="14568" y="21381"/>
                  </a:cubicBezTo>
                  <a:cubicBezTo>
                    <a:pt x="15608" y="21128"/>
                    <a:pt x="14986" y="20682"/>
                    <a:pt x="15028" y="20488"/>
                  </a:cubicBezTo>
                  <a:cubicBezTo>
                    <a:pt x="15125" y="20316"/>
                    <a:pt x="15333" y="20316"/>
                    <a:pt x="15444" y="19950"/>
                  </a:cubicBezTo>
                  <a:cubicBezTo>
                    <a:pt x="15763" y="18841"/>
                    <a:pt x="15485" y="17442"/>
                    <a:pt x="15513" y="16318"/>
                  </a:cubicBezTo>
                  <a:cubicBezTo>
                    <a:pt x="15527" y="15946"/>
                    <a:pt x="15886" y="15230"/>
                    <a:pt x="15886" y="14229"/>
                  </a:cubicBezTo>
                  <a:cubicBezTo>
                    <a:pt x="15886" y="13223"/>
                    <a:pt x="15888" y="12330"/>
                    <a:pt x="15721" y="11431"/>
                  </a:cubicBezTo>
                  <a:cubicBezTo>
                    <a:pt x="15610" y="10839"/>
                    <a:pt x="16110" y="10802"/>
                    <a:pt x="15652" y="10044"/>
                  </a:cubicBezTo>
                  <a:cubicBezTo>
                    <a:pt x="17247" y="10108"/>
                    <a:pt x="17453" y="10054"/>
                    <a:pt x="17967" y="9801"/>
                  </a:cubicBezTo>
                  <a:cubicBezTo>
                    <a:pt x="19312" y="9123"/>
                    <a:pt x="20798" y="7585"/>
                    <a:pt x="21062" y="7321"/>
                  </a:cubicBezTo>
                  <a:cubicBezTo>
                    <a:pt x="21575" y="7278"/>
                    <a:pt x="21546" y="6846"/>
                    <a:pt x="21296" y="6534"/>
                  </a:cubicBezTo>
                  <a:cubicBezTo>
                    <a:pt x="21226" y="6453"/>
                    <a:pt x="20909" y="6465"/>
                    <a:pt x="20854" y="6384"/>
                  </a:cubicBezTo>
                  <a:cubicBezTo>
                    <a:pt x="20424" y="5755"/>
                    <a:pt x="17691" y="4302"/>
                    <a:pt x="17247" y="3990"/>
                  </a:cubicBezTo>
                  <a:cubicBezTo>
                    <a:pt x="16859" y="3715"/>
                    <a:pt x="14264" y="3516"/>
                    <a:pt x="13376" y="3381"/>
                  </a:cubicBezTo>
                  <a:cubicBezTo>
                    <a:pt x="13237" y="3360"/>
                    <a:pt x="13085" y="3300"/>
                    <a:pt x="13029" y="3247"/>
                  </a:cubicBezTo>
                  <a:cubicBezTo>
                    <a:pt x="13001" y="3225"/>
                    <a:pt x="12988" y="3204"/>
                    <a:pt x="12960" y="3183"/>
                  </a:cubicBezTo>
                  <a:cubicBezTo>
                    <a:pt x="12724" y="2984"/>
                    <a:pt x="12392" y="2989"/>
                    <a:pt x="12392" y="2989"/>
                  </a:cubicBezTo>
                  <a:cubicBezTo>
                    <a:pt x="12350" y="2839"/>
                    <a:pt x="12319" y="2714"/>
                    <a:pt x="12444" y="2628"/>
                  </a:cubicBezTo>
                  <a:cubicBezTo>
                    <a:pt x="12610" y="2504"/>
                    <a:pt x="12750" y="2364"/>
                    <a:pt x="12847" y="2219"/>
                  </a:cubicBezTo>
                  <a:cubicBezTo>
                    <a:pt x="13041" y="2203"/>
                    <a:pt x="13196" y="2213"/>
                    <a:pt x="13376" y="1933"/>
                  </a:cubicBezTo>
                  <a:cubicBezTo>
                    <a:pt x="13445" y="1810"/>
                    <a:pt x="13748" y="1482"/>
                    <a:pt x="13276" y="1471"/>
                  </a:cubicBezTo>
                  <a:cubicBezTo>
                    <a:pt x="13373" y="1245"/>
                    <a:pt x="13679" y="444"/>
                    <a:pt x="12500" y="272"/>
                  </a:cubicBezTo>
                  <a:cubicBezTo>
                    <a:pt x="12154" y="223"/>
                    <a:pt x="12141" y="153"/>
                    <a:pt x="11989" y="126"/>
                  </a:cubicBezTo>
                  <a:cubicBezTo>
                    <a:pt x="11434" y="23"/>
                    <a:pt x="10841" y="-20"/>
                    <a:pt x="10246" y="10"/>
                  </a:cubicBezTo>
                  <a:close/>
                  <a:moveTo>
                    <a:pt x="16042" y="6038"/>
                  </a:moveTo>
                  <a:cubicBezTo>
                    <a:pt x="16175" y="6060"/>
                    <a:pt x="16316" y="6123"/>
                    <a:pt x="16371" y="6147"/>
                  </a:cubicBezTo>
                  <a:cubicBezTo>
                    <a:pt x="17342" y="6567"/>
                    <a:pt x="18104" y="6825"/>
                    <a:pt x="18201" y="6955"/>
                  </a:cubicBezTo>
                  <a:cubicBezTo>
                    <a:pt x="18270" y="7186"/>
                    <a:pt x="18326" y="7449"/>
                    <a:pt x="18326" y="7449"/>
                  </a:cubicBezTo>
                  <a:cubicBezTo>
                    <a:pt x="18326" y="7449"/>
                    <a:pt x="17454" y="9005"/>
                    <a:pt x="17052" y="9124"/>
                  </a:cubicBezTo>
                  <a:cubicBezTo>
                    <a:pt x="16802" y="9205"/>
                    <a:pt x="15790" y="8946"/>
                    <a:pt x="15236" y="8972"/>
                  </a:cubicBezTo>
                  <a:cubicBezTo>
                    <a:pt x="15236" y="8703"/>
                    <a:pt x="15249" y="8450"/>
                    <a:pt x="15305" y="7950"/>
                  </a:cubicBezTo>
                  <a:cubicBezTo>
                    <a:pt x="15374" y="7347"/>
                    <a:pt x="15692" y="6443"/>
                    <a:pt x="15747" y="6174"/>
                  </a:cubicBezTo>
                  <a:cubicBezTo>
                    <a:pt x="15782" y="6034"/>
                    <a:pt x="15908" y="6016"/>
                    <a:pt x="16042" y="6038"/>
                  </a:cubicBezTo>
                  <a:close/>
                  <a:moveTo>
                    <a:pt x="5001" y="6053"/>
                  </a:moveTo>
                  <a:cubicBezTo>
                    <a:pt x="5137" y="6043"/>
                    <a:pt x="5286" y="6074"/>
                    <a:pt x="5317" y="6131"/>
                  </a:cubicBezTo>
                  <a:cubicBezTo>
                    <a:pt x="5456" y="6389"/>
                    <a:pt x="5454" y="6740"/>
                    <a:pt x="5551" y="7133"/>
                  </a:cubicBezTo>
                  <a:cubicBezTo>
                    <a:pt x="5704" y="7752"/>
                    <a:pt x="5968" y="8369"/>
                    <a:pt x="5898" y="8735"/>
                  </a:cubicBezTo>
                  <a:cubicBezTo>
                    <a:pt x="5870" y="8918"/>
                    <a:pt x="5912" y="9091"/>
                    <a:pt x="5898" y="9107"/>
                  </a:cubicBezTo>
                  <a:cubicBezTo>
                    <a:pt x="5898" y="9107"/>
                    <a:pt x="5413" y="9295"/>
                    <a:pt x="5205" y="9322"/>
                  </a:cubicBezTo>
                  <a:cubicBezTo>
                    <a:pt x="4899" y="9355"/>
                    <a:pt x="4593" y="9462"/>
                    <a:pt x="4537" y="9430"/>
                  </a:cubicBezTo>
                  <a:cubicBezTo>
                    <a:pt x="4149" y="9150"/>
                    <a:pt x="3152" y="7622"/>
                    <a:pt x="3042" y="7385"/>
                  </a:cubicBezTo>
                  <a:cubicBezTo>
                    <a:pt x="3097" y="7251"/>
                    <a:pt x="3139" y="7062"/>
                    <a:pt x="3167" y="6965"/>
                  </a:cubicBezTo>
                  <a:cubicBezTo>
                    <a:pt x="3181" y="6922"/>
                    <a:pt x="3206" y="6884"/>
                    <a:pt x="3276" y="6852"/>
                  </a:cubicBezTo>
                  <a:cubicBezTo>
                    <a:pt x="3539" y="6701"/>
                    <a:pt x="4330" y="6260"/>
                    <a:pt x="4871" y="6077"/>
                  </a:cubicBezTo>
                  <a:cubicBezTo>
                    <a:pt x="4909" y="6063"/>
                    <a:pt x="4955" y="6057"/>
                    <a:pt x="5001" y="6053"/>
                  </a:cubicBezTo>
                  <a:close/>
                </a:path>
              </a:pathLst>
            </a:custGeom>
            <a:solidFill>
              <a:srgbClr val="6C6C6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E6CCB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02B76E-721F-A776-AE99-C4561EE3EAFE}"/>
              </a:ext>
            </a:extLst>
          </p:cNvPr>
          <p:cNvGrpSpPr/>
          <p:nvPr/>
        </p:nvGrpSpPr>
        <p:grpSpPr>
          <a:xfrm>
            <a:off x="159457" y="2030003"/>
            <a:ext cx="5958191" cy="2163321"/>
            <a:chOff x="159457" y="2030003"/>
            <a:chExt cx="5958191" cy="2163321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E99C3E2D-E506-78D2-8D68-CD8A2C0291A1}"/>
                </a:ext>
              </a:extLst>
            </p:cNvPr>
            <p:cNvSpPr/>
            <p:nvPr/>
          </p:nvSpPr>
          <p:spPr>
            <a:xfrm flipH="1">
              <a:off x="159457" y="2030003"/>
              <a:ext cx="5958191" cy="2163321"/>
            </a:xfrm>
            <a:prstGeom prst="cloudCallout">
              <a:avLst>
                <a:gd name="adj1" fmla="val -7933"/>
                <a:gd name="adj2" fmla="val 66176"/>
              </a:avLst>
            </a:prstGeom>
            <a:solidFill>
              <a:srgbClr val="35353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Msgs Received from">
              <a:extLst>
                <a:ext uri="{FF2B5EF4-FFF2-40B4-BE49-F238E27FC236}">
                  <a16:creationId xmlns:a16="http://schemas.microsoft.com/office/drawing/2014/main" id="{F5983E9D-0877-E7AD-59F6-7A438A13BDFB}"/>
                </a:ext>
              </a:extLst>
            </p:cNvPr>
            <p:cNvSpPr/>
            <p:nvPr/>
          </p:nvSpPr>
          <p:spPr>
            <a:xfrm>
              <a:off x="1082869" y="2279646"/>
              <a:ext cx="609711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x</a:t>
              </a:r>
              <a:endParaRPr sz="2000" dirty="0"/>
            </a:p>
          </p:txBody>
        </p:sp>
      </p:grpSp>
      <p:sp>
        <p:nvSpPr>
          <p:cNvPr id="4" name="Msgs Received from">
            <a:extLst>
              <a:ext uri="{FF2B5EF4-FFF2-40B4-BE49-F238E27FC236}">
                <a16:creationId xmlns:a16="http://schemas.microsoft.com/office/drawing/2014/main" id="{8B5B4288-4D25-15AD-BDCF-4FA404B92A16}"/>
              </a:ext>
            </a:extLst>
          </p:cNvPr>
          <p:cNvSpPr/>
          <p:nvPr/>
        </p:nvSpPr>
        <p:spPr>
          <a:xfrm>
            <a:off x="869058" y="2865827"/>
            <a:ext cx="4538987" cy="491672"/>
          </a:xfrm>
          <a:prstGeom prst="roundRect">
            <a:avLst>
              <a:gd name="adj" fmla="val 35898"/>
            </a:avLst>
          </a:prstGeom>
          <a:solidFill>
            <a:srgbClr val="DE9CD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1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2000" dirty="0"/>
              <a:t>w</a:t>
            </a:r>
            <a:endParaRPr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5FFDD-2A2C-B9BC-F870-E3995BBC2D38}"/>
              </a:ext>
            </a:extLst>
          </p:cNvPr>
          <p:cNvGrpSpPr/>
          <p:nvPr/>
        </p:nvGrpSpPr>
        <p:grpSpPr>
          <a:xfrm>
            <a:off x="9012667" y="2798500"/>
            <a:ext cx="2186609" cy="1563757"/>
            <a:chOff x="9542754" y="932764"/>
            <a:chExt cx="2186609" cy="1563757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7A2EC4BB-2326-81ED-0906-4875D7A5A670}"/>
                </a:ext>
              </a:extLst>
            </p:cNvPr>
            <p:cNvSpPr/>
            <p:nvPr/>
          </p:nvSpPr>
          <p:spPr>
            <a:xfrm>
              <a:off x="9542754" y="932764"/>
              <a:ext cx="2186609" cy="1563757"/>
            </a:xfrm>
            <a:prstGeom prst="cloudCallout">
              <a:avLst/>
            </a:prstGeom>
            <a:solidFill>
              <a:srgbClr val="35353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Msgs Received from">
              <a:extLst>
                <a:ext uri="{FF2B5EF4-FFF2-40B4-BE49-F238E27FC236}">
                  <a16:creationId xmlns:a16="http://schemas.microsoft.com/office/drawing/2014/main" id="{A7727443-07B9-D3F8-3DC9-2BCC99A90BFE}"/>
                </a:ext>
              </a:extLst>
            </p:cNvPr>
            <p:cNvSpPr/>
            <p:nvPr/>
          </p:nvSpPr>
          <p:spPr>
            <a:xfrm>
              <a:off x="10331202" y="1653698"/>
              <a:ext cx="609711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x</a:t>
              </a:r>
              <a:endParaRPr sz="2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0A2EFC-D250-2DA5-9C96-B1473D7378B0}"/>
              </a:ext>
            </a:extLst>
          </p:cNvPr>
          <p:cNvGrpSpPr/>
          <p:nvPr/>
        </p:nvGrpSpPr>
        <p:grpSpPr>
          <a:xfrm rot="10800000" flipH="1">
            <a:off x="5808191" y="5695219"/>
            <a:ext cx="1388418" cy="552799"/>
            <a:chOff x="4780311" y="3005025"/>
            <a:chExt cx="1388418" cy="552799"/>
          </a:xfrm>
        </p:grpSpPr>
        <p:sp>
          <p:nvSpPr>
            <p:cNvPr id="23" name="Line">
              <a:extLst>
                <a:ext uri="{FF2B5EF4-FFF2-40B4-BE49-F238E27FC236}">
                  <a16:creationId xmlns:a16="http://schemas.microsoft.com/office/drawing/2014/main" id="{C329EA66-0F04-A11B-C032-197A35738E78}"/>
                </a:ext>
              </a:extLst>
            </p:cNvPr>
            <p:cNvSpPr/>
            <p:nvPr/>
          </p:nvSpPr>
          <p:spPr>
            <a:xfrm>
              <a:off x="4780311" y="3005025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 dirty="0"/>
            </a:p>
          </p:txBody>
        </p:sp>
        <p:sp>
          <p:nvSpPr>
            <p:cNvPr id="24" name="Line">
              <a:extLst>
                <a:ext uri="{FF2B5EF4-FFF2-40B4-BE49-F238E27FC236}">
                  <a16:creationId xmlns:a16="http://schemas.microsoft.com/office/drawing/2014/main" id="{CC99CC33-887C-4059-A176-62231518366D}"/>
                </a:ext>
              </a:extLst>
            </p:cNvPr>
            <p:cNvSpPr/>
            <p:nvPr/>
          </p:nvSpPr>
          <p:spPr>
            <a:xfrm flipH="1">
              <a:off x="4780311" y="3557823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sp>
        <p:nvSpPr>
          <p:cNvPr id="25" name="Local space blowup:">
            <a:extLst>
              <a:ext uri="{FF2B5EF4-FFF2-40B4-BE49-F238E27FC236}">
                <a16:creationId xmlns:a16="http://schemas.microsoft.com/office/drawing/2014/main" id="{53EC4F55-6C0E-32A9-495D-D5FB65874A4A}"/>
              </a:ext>
            </a:extLst>
          </p:cNvPr>
          <p:cNvSpPr txBox="1"/>
          <p:nvPr/>
        </p:nvSpPr>
        <p:spPr>
          <a:xfrm>
            <a:off x="7487305" y="8105768"/>
            <a:ext cx="365845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C9DD95"/>
                </a:solidFill>
              </a:defRPr>
            </a:pPr>
            <a:r>
              <a:rPr lang="en-US" sz="5000" dirty="0"/>
              <a:t>👍</a:t>
            </a:r>
            <a:endParaRPr sz="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594893-66F5-4559-3C14-FC61708927BE}"/>
              </a:ext>
            </a:extLst>
          </p:cNvPr>
          <p:cNvSpPr txBox="1"/>
          <p:nvPr/>
        </p:nvSpPr>
        <p:spPr>
          <a:xfrm>
            <a:off x="1387724" y="7230297"/>
            <a:ext cx="2563091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Prover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AA9EE9-F1F6-EFB0-5522-D271E2C865A2}"/>
              </a:ext>
            </a:extLst>
          </p:cNvPr>
          <p:cNvSpPr txBox="1"/>
          <p:nvPr/>
        </p:nvSpPr>
        <p:spPr>
          <a:xfrm>
            <a:off x="9284815" y="7230297"/>
            <a:ext cx="2563091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Verifier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B6FEF4-DB13-FC1F-1DDA-981E56C834CD}"/>
              </a:ext>
            </a:extLst>
          </p:cNvPr>
          <p:cNvSpPr txBox="1"/>
          <p:nvPr/>
        </p:nvSpPr>
        <p:spPr>
          <a:xfrm>
            <a:off x="10105970" y="8947025"/>
            <a:ext cx="2563091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6C6C6C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(completeness)</a:t>
            </a:r>
          </a:p>
        </p:txBody>
      </p:sp>
    </p:spTree>
    <p:extLst>
      <p:ext uri="{BB962C8B-B14F-4D97-AF65-F5344CB8AC3E}">
        <p14:creationId xmlns:p14="http://schemas.microsoft.com/office/powerpoint/2010/main" val="4086395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Malicious Secur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z="5940" spc="-118"/>
            </a:lvl1pPr>
          </a:lstStyle>
          <a:p>
            <a:r>
              <a:rPr lang="en-US" dirty="0"/>
              <a:t>Interactive Arguments</a:t>
            </a:r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DC4CBF-8456-9472-3C8D-C571159249FD}"/>
              </a:ext>
            </a:extLst>
          </p:cNvPr>
          <p:cNvGrpSpPr/>
          <p:nvPr/>
        </p:nvGrpSpPr>
        <p:grpSpPr>
          <a:xfrm>
            <a:off x="3138553" y="4746120"/>
            <a:ext cx="6727694" cy="2838364"/>
            <a:chOff x="2571652" y="2943823"/>
            <a:chExt cx="6727694" cy="2838364"/>
          </a:xfrm>
        </p:grpSpPr>
        <p:sp>
          <p:nvSpPr>
            <p:cNvPr id="2" name="Woman">
              <a:extLst>
                <a:ext uri="{FF2B5EF4-FFF2-40B4-BE49-F238E27FC236}">
                  <a16:creationId xmlns:a16="http://schemas.microsoft.com/office/drawing/2014/main" id="{0D601A8A-C5ED-C1D2-ED77-3E3023DD67BD}"/>
                </a:ext>
              </a:extLst>
            </p:cNvPr>
            <p:cNvSpPr/>
            <p:nvPr/>
          </p:nvSpPr>
          <p:spPr>
            <a:xfrm>
              <a:off x="2571652" y="2943824"/>
              <a:ext cx="1133802" cy="283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51" extrusionOk="0">
                  <a:moveTo>
                    <a:pt x="10767" y="3"/>
                  </a:moveTo>
                  <a:cubicBezTo>
                    <a:pt x="10163" y="-15"/>
                    <a:pt x="9173" y="50"/>
                    <a:pt x="8379" y="485"/>
                  </a:cubicBezTo>
                  <a:cubicBezTo>
                    <a:pt x="7869" y="770"/>
                    <a:pt x="7992" y="989"/>
                    <a:pt x="7147" y="1709"/>
                  </a:cubicBezTo>
                  <a:cubicBezTo>
                    <a:pt x="6047" y="2649"/>
                    <a:pt x="7909" y="2821"/>
                    <a:pt x="6636" y="3320"/>
                  </a:cubicBezTo>
                  <a:cubicBezTo>
                    <a:pt x="6113" y="3525"/>
                    <a:pt x="6502" y="3869"/>
                    <a:pt x="6502" y="3869"/>
                  </a:cubicBezTo>
                  <a:cubicBezTo>
                    <a:pt x="6394" y="3885"/>
                    <a:pt x="6207" y="3880"/>
                    <a:pt x="6099" y="3896"/>
                  </a:cubicBezTo>
                  <a:cubicBezTo>
                    <a:pt x="5550" y="3950"/>
                    <a:pt x="4864" y="4024"/>
                    <a:pt x="4314" y="4395"/>
                  </a:cubicBezTo>
                  <a:cubicBezTo>
                    <a:pt x="3537" y="4916"/>
                    <a:pt x="1662" y="6006"/>
                    <a:pt x="254" y="6893"/>
                  </a:cubicBezTo>
                  <a:cubicBezTo>
                    <a:pt x="241" y="6904"/>
                    <a:pt x="226" y="6914"/>
                    <a:pt x="212" y="6920"/>
                  </a:cubicBezTo>
                  <a:cubicBezTo>
                    <a:pt x="186" y="6941"/>
                    <a:pt x="160" y="6962"/>
                    <a:pt x="133" y="6978"/>
                  </a:cubicBezTo>
                  <a:cubicBezTo>
                    <a:pt x="-28" y="7113"/>
                    <a:pt x="-54" y="7253"/>
                    <a:pt x="120" y="7398"/>
                  </a:cubicBezTo>
                  <a:cubicBezTo>
                    <a:pt x="402" y="7629"/>
                    <a:pt x="494" y="7843"/>
                    <a:pt x="883" y="8241"/>
                  </a:cubicBezTo>
                  <a:cubicBezTo>
                    <a:pt x="1258" y="8633"/>
                    <a:pt x="2132" y="9064"/>
                    <a:pt x="2789" y="9483"/>
                  </a:cubicBezTo>
                  <a:cubicBezTo>
                    <a:pt x="2950" y="9591"/>
                    <a:pt x="2935" y="9681"/>
                    <a:pt x="3351" y="9923"/>
                  </a:cubicBezTo>
                  <a:cubicBezTo>
                    <a:pt x="3579" y="10057"/>
                    <a:pt x="3967" y="10040"/>
                    <a:pt x="3820" y="10040"/>
                  </a:cubicBezTo>
                  <a:cubicBezTo>
                    <a:pt x="4182" y="10051"/>
                    <a:pt x="4546" y="10004"/>
                    <a:pt x="4532" y="10025"/>
                  </a:cubicBezTo>
                  <a:cubicBezTo>
                    <a:pt x="4331" y="10627"/>
                    <a:pt x="4437" y="11347"/>
                    <a:pt x="4692" y="12094"/>
                  </a:cubicBezTo>
                  <a:cubicBezTo>
                    <a:pt x="4839" y="12561"/>
                    <a:pt x="6473" y="15069"/>
                    <a:pt x="6527" y="15493"/>
                  </a:cubicBezTo>
                  <a:cubicBezTo>
                    <a:pt x="6688" y="17357"/>
                    <a:pt x="7279" y="18781"/>
                    <a:pt x="7641" y="19603"/>
                  </a:cubicBezTo>
                  <a:cubicBezTo>
                    <a:pt x="7668" y="19651"/>
                    <a:pt x="7723" y="19673"/>
                    <a:pt x="7763" y="19673"/>
                  </a:cubicBezTo>
                  <a:cubicBezTo>
                    <a:pt x="7790" y="19673"/>
                    <a:pt x="7857" y="19684"/>
                    <a:pt x="7951" y="19700"/>
                  </a:cubicBezTo>
                  <a:cubicBezTo>
                    <a:pt x="7965" y="20098"/>
                    <a:pt x="8258" y="20001"/>
                    <a:pt x="7775" y="20313"/>
                  </a:cubicBezTo>
                  <a:cubicBezTo>
                    <a:pt x="7494" y="20495"/>
                    <a:pt x="6838" y="20688"/>
                    <a:pt x="6891" y="21026"/>
                  </a:cubicBezTo>
                  <a:cubicBezTo>
                    <a:pt x="6905" y="21150"/>
                    <a:pt x="6973" y="21215"/>
                    <a:pt x="7214" y="21307"/>
                  </a:cubicBezTo>
                  <a:cubicBezTo>
                    <a:pt x="7536" y="21419"/>
                    <a:pt x="8649" y="21585"/>
                    <a:pt x="9694" y="21268"/>
                  </a:cubicBezTo>
                  <a:cubicBezTo>
                    <a:pt x="10231" y="21107"/>
                    <a:pt x="9893" y="20801"/>
                    <a:pt x="10000" y="20672"/>
                  </a:cubicBezTo>
                  <a:cubicBezTo>
                    <a:pt x="10148" y="20511"/>
                    <a:pt x="10348" y="20420"/>
                    <a:pt x="10214" y="20027"/>
                  </a:cubicBezTo>
                  <a:cubicBezTo>
                    <a:pt x="10187" y="19947"/>
                    <a:pt x="10096" y="19803"/>
                    <a:pt x="10042" y="19690"/>
                  </a:cubicBezTo>
                  <a:cubicBezTo>
                    <a:pt x="10176" y="19669"/>
                    <a:pt x="10281" y="19642"/>
                    <a:pt x="10281" y="19609"/>
                  </a:cubicBezTo>
                  <a:cubicBezTo>
                    <a:pt x="10294" y="19174"/>
                    <a:pt x="10309" y="18942"/>
                    <a:pt x="10268" y="18287"/>
                  </a:cubicBezTo>
                  <a:cubicBezTo>
                    <a:pt x="10228" y="17798"/>
                    <a:pt x="10243" y="17454"/>
                    <a:pt x="10176" y="16944"/>
                  </a:cubicBezTo>
                  <a:cubicBezTo>
                    <a:pt x="10109" y="16390"/>
                    <a:pt x="10015" y="16449"/>
                    <a:pt x="9908" y="15896"/>
                  </a:cubicBezTo>
                  <a:cubicBezTo>
                    <a:pt x="9868" y="15660"/>
                    <a:pt x="9825" y="15434"/>
                    <a:pt x="9879" y="15193"/>
                  </a:cubicBezTo>
                  <a:cubicBezTo>
                    <a:pt x="9892" y="15101"/>
                    <a:pt x="9987" y="14456"/>
                    <a:pt x="10000" y="14365"/>
                  </a:cubicBezTo>
                  <a:cubicBezTo>
                    <a:pt x="10027" y="13312"/>
                    <a:pt x="10097" y="12899"/>
                    <a:pt x="10231" y="11852"/>
                  </a:cubicBezTo>
                  <a:cubicBezTo>
                    <a:pt x="10257" y="11766"/>
                    <a:pt x="10376" y="11717"/>
                    <a:pt x="10469" y="11803"/>
                  </a:cubicBezTo>
                  <a:cubicBezTo>
                    <a:pt x="11207" y="12464"/>
                    <a:pt x="11555" y="12812"/>
                    <a:pt x="12145" y="13452"/>
                  </a:cubicBezTo>
                  <a:cubicBezTo>
                    <a:pt x="12615" y="13962"/>
                    <a:pt x="13770" y="15290"/>
                    <a:pt x="13851" y="15532"/>
                  </a:cubicBezTo>
                  <a:cubicBezTo>
                    <a:pt x="13985" y="15978"/>
                    <a:pt x="14184" y="16417"/>
                    <a:pt x="14345" y="16965"/>
                  </a:cubicBezTo>
                  <a:cubicBezTo>
                    <a:pt x="14640" y="17948"/>
                    <a:pt x="15661" y="19270"/>
                    <a:pt x="15795" y="19517"/>
                  </a:cubicBezTo>
                  <a:cubicBezTo>
                    <a:pt x="15822" y="19565"/>
                    <a:pt x="15834" y="19592"/>
                    <a:pt x="15874" y="19630"/>
                  </a:cubicBezTo>
                  <a:cubicBezTo>
                    <a:pt x="15888" y="19640"/>
                    <a:pt x="16007" y="19658"/>
                    <a:pt x="16168" y="19663"/>
                  </a:cubicBezTo>
                  <a:cubicBezTo>
                    <a:pt x="16221" y="19851"/>
                    <a:pt x="16234" y="20173"/>
                    <a:pt x="15912" y="20420"/>
                  </a:cubicBezTo>
                  <a:cubicBezTo>
                    <a:pt x="15631" y="20641"/>
                    <a:pt x="16113" y="20946"/>
                    <a:pt x="16113" y="20946"/>
                  </a:cubicBezTo>
                  <a:cubicBezTo>
                    <a:pt x="16408" y="21042"/>
                    <a:pt x="16743" y="21091"/>
                    <a:pt x="17186" y="21080"/>
                  </a:cubicBezTo>
                  <a:cubicBezTo>
                    <a:pt x="17615" y="21075"/>
                    <a:pt x="17884" y="21161"/>
                    <a:pt x="17978" y="21187"/>
                  </a:cubicBezTo>
                  <a:cubicBezTo>
                    <a:pt x="18031" y="21204"/>
                    <a:pt x="18057" y="21209"/>
                    <a:pt x="18057" y="21209"/>
                  </a:cubicBezTo>
                  <a:cubicBezTo>
                    <a:pt x="18057" y="21209"/>
                    <a:pt x="19373" y="21440"/>
                    <a:pt x="20848" y="21344"/>
                  </a:cubicBezTo>
                  <a:cubicBezTo>
                    <a:pt x="21478" y="21317"/>
                    <a:pt x="21546" y="21161"/>
                    <a:pt x="21104" y="20946"/>
                  </a:cubicBezTo>
                  <a:cubicBezTo>
                    <a:pt x="20447" y="20618"/>
                    <a:pt x="19682" y="20571"/>
                    <a:pt x="19361" y="20367"/>
                  </a:cubicBezTo>
                  <a:cubicBezTo>
                    <a:pt x="18771" y="19991"/>
                    <a:pt x="18409" y="19910"/>
                    <a:pt x="18288" y="19620"/>
                  </a:cubicBezTo>
                  <a:cubicBezTo>
                    <a:pt x="18449" y="19598"/>
                    <a:pt x="18543" y="19583"/>
                    <a:pt x="18543" y="19583"/>
                  </a:cubicBezTo>
                  <a:cubicBezTo>
                    <a:pt x="18543" y="19583"/>
                    <a:pt x="18461" y="19087"/>
                    <a:pt x="18368" y="18765"/>
                  </a:cubicBezTo>
                  <a:cubicBezTo>
                    <a:pt x="18126" y="17922"/>
                    <a:pt x="18046" y="17332"/>
                    <a:pt x="17965" y="16870"/>
                  </a:cubicBezTo>
                  <a:cubicBezTo>
                    <a:pt x="17831" y="16053"/>
                    <a:pt x="17360" y="15671"/>
                    <a:pt x="17253" y="15402"/>
                  </a:cubicBezTo>
                  <a:cubicBezTo>
                    <a:pt x="16851" y="14452"/>
                    <a:pt x="16690" y="14372"/>
                    <a:pt x="16449" y="13378"/>
                  </a:cubicBezTo>
                  <a:cubicBezTo>
                    <a:pt x="16408" y="13195"/>
                    <a:pt x="16221" y="11911"/>
                    <a:pt x="15912" y="11159"/>
                  </a:cubicBezTo>
                  <a:cubicBezTo>
                    <a:pt x="15738" y="10734"/>
                    <a:pt x="15405" y="10370"/>
                    <a:pt x="15137" y="9967"/>
                  </a:cubicBezTo>
                  <a:cubicBezTo>
                    <a:pt x="15218" y="10096"/>
                    <a:pt x="15269" y="9913"/>
                    <a:pt x="15564" y="9886"/>
                  </a:cubicBezTo>
                  <a:cubicBezTo>
                    <a:pt x="16208" y="9832"/>
                    <a:pt x="16476" y="9686"/>
                    <a:pt x="16838" y="9498"/>
                  </a:cubicBezTo>
                  <a:cubicBezTo>
                    <a:pt x="17723" y="9020"/>
                    <a:pt x="20312" y="7812"/>
                    <a:pt x="20714" y="7469"/>
                  </a:cubicBezTo>
                  <a:cubicBezTo>
                    <a:pt x="20888" y="7318"/>
                    <a:pt x="21195" y="7000"/>
                    <a:pt x="21208" y="6839"/>
                  </a:cubicBezTo>
                  <a:cubicBezTo>
                    <a:pt x="21222" y="6646"/>
                    <a:pt x="20727" y="6421"/>
                    <a:pt x="20580" y="6292"/>
                  </a:cubicBezTo>
                  <a:cubicBezTo>
                    <a:pt x="20379" y="6120"/>
                    <a:pt x="19881" y="5825"/>
                    <a:pt x="19599" y="5669"/>
                  </a:cubicBezTo>
                  <a:cubicBezTo>
                    <a:pt x="18889" y="5277"/>
                    <a:pt x="18528" y="5179"/>
                    <a:pt x="17496" y="4690"/>
                  </a:cubicBezTo>
                  <a:cubicBezTo>
                    <a:pt x="17335" y="4615"/>
                    <a:pt x="16586" y="4008"/>
                    <a:pt x="15862" y="3884"/>
                  </a:cubicBezTo>
                  <a:cubicBezTo>
                    <a:pt x="15192" y="3766"/>
                    <a:pt x="13968" y="3767"/>
                    <a:pt x="13968" y="3767"/>
                  </a:cubicBezTo>
                  <a:cubicBezTo>
                    <a:pt x="14116" y="3536"/>
                    <a:pt x="13620" y="3418"/>
                    <a:pt x="13620" y="3149"/>
                  </a:cubicBezTo>
                  <a:cubicBezTo>
                    <a:pt x="13620" y="2607"/>
                    <a:pt x="15057" y="2853"/>
                    <a:pt x="13729" y="1365"/>
                  </a:cubicBezTo>
                  <a:cubicBezTo>
                    <a:pt x="13595" y="1220"/>
                    <a:pt x="13324" y="554"/>
                    <a:pt x="12426" y="334"/>
                  </a:cubicBezTo>
                  <a:cubicBezTo>
                    <a:pt x="12305" y="302"/>
                    <a:pt x="12051" y="279"/>
                    <a:pt x="11957" y="236"/>
                  </a:cubicBezTo>
                  <a:cubicBezTo>
                    <a:pt x="11796" y="172"/>
                    <a:pt x="11555" y="87"/>
                    <a:pt x="11219" y="38"/>
                  </a:cubicBezTo>
                  <a:cubicBezTo>
                    <a:pt x="11126" y="25"/>
                    <a:pt x="10968" y="9"/>
                    <a:pt x="10767" y="3"/>
                  </a:cubicBezTo>
                  <a:close/>
                  <a:moveTo>
                    <a:pt x="15514" y="5645"/>
                  </a:moveTo>
                  <a:cubicBezTo>
                    <a:pt x="15647" y="5640"/>
                    <a:pt x="15796" y="5665"/>
                    <a:pt x="15967" y="5723"/>
                  </a:cubicBezTo>
                  <a:cubicBezTo>
                    <a:pt x="16731" y="5981"/>
                    <a:pt x="18812" y="6904"/>
                    <a:pt x="18812" y="7022"/>
                  </a:cubicBezTo>
                  <a:cubicBezTo>
                    <a:pt x="18812" y="7113"/>
                    <a:pt x="18490" y="7365"/>
                    <a:pt x="17806" y="7838"/>
                  </a:cubicBezTo>
                  <a:cubicBezTo>
                    <a:pt x="17350" y="8155"/>
                    <a:pt x="16894" y="8365"/>
                    <a:pt x="16264" y="8763"/>
                  </a:cubicBezTo>
                  <a:cubicBezTo>
                    <a:pt x="16224" y="8790"/>
                    <a:pt x="15967" y="8972"/>
                    <a:pt x="15686" y="8961"/>
                  </a:cubicBezTo>
                  <a:cubicBezTo>
                    <a:pt x="15686" y="8961"/>
                    <a:pt x="15299" y="8919"/>
                    <a:pt x="14923" y="8817"/>
                  </a:cubicBezTo>
                  <a:cubicBezTo>
                    <a:pt x="14575" y="8720"/>
                    <a:pt x="14186" y="8736"/>
                    <a:pt x="14186" y="8758"/>
                  </a:cubicBezTo>
                  <a:cubicBezTo>
                    <a:pt x="14186" y="8763"/>
                    <a:pt x="13824" y="8521"/>
                    <a:pt x="13851" y="8021"/>
                  </a:cubicBezTo>
                  <a:cubicBezTo>
                    <a:pt x="13891" y="7054"/>
                    <a:pt x="14277" y="6722"/>
                    <a:pt x="14559" y="6340"/>
                  </a:cubicBezTo>
                  <a:cubicBezTo>
                    <a:pt x="14861" y="5938"/>
                    <a:pt x="15116" y="5661"/>
                    <a:pt x="15514" y="5645"/>
                  </a:cubicBezTo>
                  <a:close/>
                  <a:moveTo>
                    <a:pt x="5395" y="5887"/>
                  </a:moveTo>
                  <a:cubicBezTo>
                    <a:pt x="5545" y="5876"/>
                    <a:pt x="5689" y="5902"/>
                    <a:pt x="5722" y="6028"/>
                  </a:cubicBezTo>
                  <a:cubicBezTo>
                    <a:pt x="5749" y="6120"/>
                    <a:pt x="5832" y="6280"/>
                    <a:pt x="5886" y="6414"/>
                  </a:cubicBezTo>
                  <a:cubicBezTo>
                    <a:pt x="6060" y="6844"/>
                    <a:pt x="6366" y="6931"/>
                    <a:pt x="6393" y="7210"/>
                  </a:cubicBezTo>
                  <a:cubicBezTo>
                    <a:pt x="6527" y="8430"/>
                    <a:pt x="5806" y="8382"/>
                    <a:pt x="5404" y="8919"/>
                  </a:cubicBezTo>
                  <a:cubicBezTo>
                    <a:pt x="5337" y="8903"/>
                    <a:pt x="4707" y="8988"/>
                    <a:pt x="4130" y="9095"/>
                  </a:cubicBezTo>
                  <a:cubicBezTo>
                    <a:pt x="3419" y="8778"/>
                    <a:pt x="3068" y="7651"/>
                    <a:pt x="2559" y="7281"/>
                  </a:cubicBezTo>
                  <a:cubicBezTo>
                    <a:pt x="2291" y="7082"/>
                    <a:pt x="3164" y="6834"/>
                    <a:pt x="3807" y="6544"/>
                  </a:cubicBezTo>
                  <a:cubicBezTo>
                    <a:pt x="4304" y="6323"/>
                    <a:pt x="4516" y="6228"/>
                    <a:pt x="5052" y="5964"/>
                  </a:cubicBezTo>
                  <a:cubicBezTo>
                    <a:pt x="5092" y="5946"/>
                    <a:pt x="5246" y="5898"/>
                    <a:pt x="5395" y="5887"/>
                  </a:cubicBezTo>
                  <a:close/>
                </a:path>
              </a:pathLst>
            </a:custGeom>
            <a:solidFill>
              <a:srgbClr val="6C6C6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EDE0D4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endParaRPr dirty="0"/>
            </a:p>
          </p:txBody>
        </p:sp>
        <p:sp>
          <p:nvSpPr>
            <p:cNvPr id="3" name="Man">
              <a:extLst>
                <a:ext uri="{FF2B5EF4-FFF2-40B4-BE49-F238E27FC236}">
                  <a16:creationId xmlns:a16="http://schemas.microsoft.com/office/drawing/2014/main" id="{07496428-DAD9-513F-F6E2-0C6EE9E6F389}"/>
                </a:ext>
              </a:extLst>
            </p:cNvPr>
            <p:cNvSpPr/>
            <p:nvPr/>
          </p:nvSpPr>
          <p:spPr>
            <a:xfrm>
              <a:off x="8199913" y="2943823"/>
              <a:ext cx="1099433" cy="28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2" extrusionOk="0">
                  <a:moveTo>
                    <a:pt x="10246" y="10"/>
                  </a:moveTo>
                  <a:cubicBezTo>
                    <a:pt x="9651" y="39"/>
                    <a:pt x="9052" y="142"/>
                    <a:pt x="8490" y="331"/>
                  </a:cubicBezTo>
                  <a:cubicBezTo>
                    <a:pt x="7409" y="697"/>
                    <a:pt x="7827" y="1471"/>
                    <a:pt x="7827" y="1471"/>
                  </a:cubicBezTo>
                  <a:cubicBezTo>
                    <a:pt x="7827" y="1471"/>
                    <a:pt x="7467" y="1472"/>
                    <a:pt x="7689" y="1837"/>
                  </a:cubicBezTo>
                  <a:cubicBezTo>
                    <a:pt x="7827" y="2069"/>
                    <a:pt x="7730" y="2122"/>
                    <a:pt x="8174" y="2197"/>
                  </a:cubicBezTo>
                  <a:cubicBezTo>
                    <a:pt x="8285" y="2477"/>
                    <a:pt x="8629" y="2493"/>
                    <a:pt x="8629" y="2983"/>
                  </a:cubicBezTo>
                  <a:cubicBezTo>
                    <a:pt x="8629" y="2988"/>
                    <a:pt x="8355" y="2978"/>
                    <a:pt x="8161" y="3134"/>
                  </a:cubicBezTo>
                  <a:cubicBezTo>
                    <a:pt x="8106" y="3177"/>
                    <a:pt x="8049" y="3322"/>
                    <a:pt x="7827" y="3359"/>
                  </a:cubicBezTo>
                  <a:cubicBezTo>
                    <a:pt x="6842" y="3542"/>
                    <a:pt x="4636" y="3731"/>
                    <a:pt x="4095" y="3941"/>
                  </a:cubicBezTo>
                  <a:cubicBezTo>
                    <a:pt x="3332" y="4237"/>
                    <a:pt x="185" y="6557"/>
                    <a:pt x="185" y="6783"/>
                  </a:cubicBezTo>
                  <a:cubicBezTo>
                    <a:pt x="185" y="7133"/>
                    <a:pt x="112" y="7369"/>
                    <a:pt x="306" y="7546"/>
                  </a:cubicBezTo>
                  <a:cubicBezTo>
                    <a:pt x="1138" y="8300"/>
                    <a:pt x="2140" y="9548"/>
                    <a:pt x="3388" y="10139"/>
                  </a:cubicBezTo>
                  <a:cubicBezTo>
                    <a:pt x="3555" y="10220"/>
                    <a:pt x="3874" y="10313"/>
                    <a:pt x="4290" y="10366"/>
                  </a:cubicBezTo>
                  <a:cubicBezTo>
                    <a:pt x="4706" y="10420"/>
                    <a:pt x="5414" y="10539"/>
                    <a:pt x="5400" y="10636"/>
                  </a:cubicBezTo>
                  <a:cubicBezTo>
                    <a:pt x="5261" y="11507"/>
                    <a:pt x="4984" y="13595"/>
                    <a:pt x="4775" y="14591"/>
                  </a:cubicBezTo>
                  <a:cubicBezTo>
                    <a:pt x="4637" y="15242"/>
                    <a:pt x="4526" y="15984"/>
                    <a:pt x="4429" y="16447"/>
                  </a:cubicBezTo>
                  <a:cubicBezTo>
                    <a:pt x="4262" y="17244"/>
                    <a:pt x="4221" y="18180"/>
                    <a:pt x="3666" y="19165"/>
                  </a:cubicBezTo>
                  <a:cubicBezTo>
                    <a:pt x="3416" y="19617"/>
                    <a:pt x="2972" y="20214"/>
                    <a:pt x="3250" y="20214"/>
                  </a:cubicBezTo>
                  <a:cubicBezTo>
                    <a:pt x="2833" y="20612"/>
                    <a:pt x="1236" y="20827"/>
                    <a:pt x="432" y="20913"/>
                  </a:cubicBezTo>
                  <a:cubicBezTo>
                    <a:pt x="154" y="20940"/>
                    <a:pt x="-25" y="21043"/>
                    <a:pt x="3" y="21156"/>
                  </a:cubicBezTo>
                  <a:lnTo>
                    <a:pt x="29" y="21225"/>
                  </a:lnTo>
                  <a:cubicBezTo>
                    <a:pt x="43" y="21311"/>
                    <a:pt x="324" y="21344"/>
                    <a:pt x="393" y="21344"/>
                  </a:cubicBezTo>
                  <a:cubicBezTo>
                    <a:pt x="837" y="21376"/>
                    <a:pt x="2207" y="21461"/>
                    <a:pt x="3206" y="21305"/>
                  </a:cubicBezTo>
                  <a:cubicBezTo>
                    <a:pt x="4371" y="21128"/>
                    <a:pt x="5857" y="21247"/>
                    <a:pt x="7008" y="21188"/>
                  </a:cubicBezTo>
                  <a:cubicBezTo>
                    <a:pt x="7355" y="21171"/>
                    <a:pt x="7398" y="20692"/>
                    <a:pt x="7259" y="20471"/>
                  </a:cubicBezTo>
                  <a:cubicBezTo>
                    <a:pt x="7218" y="20407"/>
                    <a:pt x="7134" y="20375"/>
                    <a:pt x="7134" y="20375"/>
                  </a:cubicBezTo>
                  <a:lnTo>
                    <a:pt x="7190" y="20412"/>
                  </a:lnTo>
                  <a:cubicBezTo>
                    <a:pt x="7773" y="20434"/>
                    <a:pt x="8367" y="17905"/>
                    <a:pt x="8742" y="15860"/>
                  </a:cubicBezTo>
                  <a:cubicBezTo>
                    <a:pt x="8908" y="14999"/>
                    <a:pt x="10033" y="13116"/>
                    <a:pt x="10394" y="12497"/>
                  </a:cubicBezTo>
                  <a:cubicBezTo>
                    <a:pt x="10421" y="12443"/>
                    <a:pt x="10630" y="12443"/>
                    <a:pt x="10658" y="12497"/>
                  </a:cubicBezTo>
                  <a:cubicBezTo>
                    <a:pt x="10880" y="12987"/>
                    <a:pt x="11168" y="14031"/>
                    <a:pt x="11473" y="14757"/>
                  </a:cubicBezTo>
                  <a:cubicBezTo>
                    <a:pt x="11542" y="14924"/>
                    <a:pt x="11753" y="15564"/>
                    <a:pt x="11781" y="15968"/>
                  </a:cubicBezTo>
                  <a:cubicBezTo>
                    <a:pt x="11892" y="17206"/>
                    <a:pt x="11572" y="19842"/>
                    <a:pt x="12002" y="20175"/>
                  </a:cubicBezTo>
                  <a:cubicBezTo>
                    <a:pt x="12002" y="20175"/>
                    <a:pt x="11906" y="20682"/>
                    <a:pt x="11490" y="21053"/>
                  </a:cubicBezTo>
                  <a:cubicBezTo>
                    <a:pt x="10908" y="21575"/>
                    <a:pt x="13763" y="21580"/>
                    <a:pt x="14568" y="21381"/>
                  </a:cubicBezTo>
                  <a:cubicBezTo>
                    <a:pt x="15608" y="21128"/>
                    <a:pt x="14986" y="20682"/>
                    <a:pt x="15028" y="20488"/>
                  </a:cubicBezTo>
                  <a:cubicBezTo>
                    <a:pt x="15125" y="20316"/>
                    <a:pt x="15333" y="20316"/>
                    <a:pt x="15444" y="19950"/>
                  </a:cubicBezTo>
                  <a:cubicBezTo>
                    <a:pt x="15763" y="18841"/>
                    <a:pt x="15485" y="17442"/>
                    <a:pt x="15513" y="16318"/>
                  </a:cubicBezTo>
                  <a:cubicBezTo>
                    <a:pt x="15527" y="15946"/>
                    <a:pt x="15886" y="15230"/>
                    <a:pt x="15886" y="14229"/>
                  </a:cubicBezTo>
                  <a:cubicBezTo>
                    <a:pt x="15886" y="13223"/>
                    <a:pt x="15888" y="12330"/>
                    <a:pt x="15721" y="11431"/>
                  </a:cubicBezTo>
                  <a:cubicBezTo>
                    <a:pt x="15610" y="10839"/>
                    <a:pt x="16110" y="10802"/>
                    <a:pt x="15652" y="10044"/>
                  </a:cubicBezTo>
                  <a:cubicBezTo>
                    <a:pt x="17247" y="10108"/>
                    <a:pt x="17453" y="10054"/>
                    <a:pt x="17967" y="9801"/>
                  </a:cubicBezTo>
                  <a:cubicBezTo>
                    <a:pt x="19312" y="9123"/>
                    <a:pt x="20798" y="7585"/>
                    <a:pt x="21062" y="7321"/>
                  </a:cubicBezTo>
                  <a:cubicBezTo>
                    <a:pt x="21575" y="7278"/>
                    <a:pt x="21546" y="6846"/>
                    <a:pt x="21296" y="6534"/>
                  </a:cubicBezTo>
                  <a:cubicBezTo>
                    <a:pt x="21226" y="6453"/>
                    <a:pt x="20909" y="6465"/>
                    <a:pt x="20854" y="6384"/>
                  </a:cubicBezTo>
                  <a:cubicBezTo>
                    <a:pt x="20424" y="5755"/>
                    <a:pt x="17691" y="4302"/>
                    <a:pt x="17247" y="3990"/>
                  </a:cubicBezTo>
                  <a:cubicBezTo>
                    <a:pt x="16859" y="3715"/>
                    <a:pt x="14264" y="3516"/>
                    <a:pt x="13376" y="3381"/>
                  </a:cubicBezTo>
                  <a:cubicBezTo>
                    <a:pt x="13237" y="3360"/>
                    <a:pt x="13085" y="3300"/>
                    <a:pt x="13029" y="3247"/>
                  </a:cubicBezTo>
                  <a:cubicBezTo>
                    <a:pt x="13001" y="3225"/>
                    <a:pt x="12988" y="3204"/>
                    <a:pt x="12960" y="3183"/>
                  </a:cubicBezTo>
                  <a:cubicBezTo>
                    <a:pt x="12724" y="2984"/>
                    <a:pt x="12392" y="2989"/>
                    <a:pt x="12392" y="2989"/>
                  </a:cubicBezTo>
                  <a:cubicBezTo>
                    <a:pt x="12350" y="2839"/>
                    <a:pt x="12319" y="2714"/>
                    <a:pt x="12444" y="2628"/>
                  </a:cubicBezTo>
                  <a:cubicBezTo>
                    <a:pt x="12610" y="2504"/>
                    <a:pt x="12750" y="2364"/>
                    <a:pt x="12847" y="2219"/>
                  </a:cubicBezTo>
                  <a:cubicBezTo>
                    <a:pt x="13041" y="2203"/>
                    <a:pt x="13196" y="2213"/>
                    <a:pt x="13376" y="1933"/>
                  </a:cubicBezTo>
                  <a:cubicBezTo>
                    <a:pt x="13445" y="1810"/>
                    <a:pt x="13748" y="1482"/>
                    <a:pt x="13276" y="1471"/>
                  </a:cubicBezTo>
                  <a:cubicBezTo>
                    <a:pt x="13373" y="1245"/>
                    <a:pt x="13679" y="444"/>
                    <a:pt x="12500" y="272"/>
                  </a:cubicBezTo>
                  <a:cubicBezTo>
                    <a:pt x="12154" y="223"/>
                    <a:pt x="12141" y="153"/>
                    <a:pt x="11989" y="126"/>
                  </a:cubicBezTo>
                  <a:cubicBezTo>
                    <a:pt x="11434" y="23"/>
                    <a:pt x="10841" y="-20"/>
                    <a:pt x="10246" y="10"/>
                  </a:cubicBezTo>
                  <a:close/>
                  <a:moveTo>
                    <a:pt x="16042" y="6038"/>
                  </a:moveTo>
                  <a:cubicBezTo>
                    <a:pt x="16175" y="6060"/>
                    <a:pt x="16316" y="6123"/>
                    <a:pt x="16371" y="6147"/>
                  </a:cubicBezTo>
                  <a:cubicBezTo>
                    <a:pt x="17342" y="6567"/>
                    <a:pt x="18104" y="6825"/>
                    <a:pt x="18201" y="6955"/>
                  </a:cubicBezTo>
                  <a:cubicBezTo>
                    <a:pt x="18270" y="7186"/>
                    <a:pt x="18326" y="7449"/>
                    <a:pt x="18326" y="7449"/>
                  </a:cubicBezTo>
                  <a:cubicBezTo>
                    <a:pt x="18326" y="7449"/>
                    <a:pt x="17454" y="9005"/>
                    <a:pt x="17052" y="9124"/>
                  </a:cubicBezTo>
                  <a:cubicBezTo>
                    <a:pt x="16802" y="9205"/>
                    <a:pt x="15790" y="8946"/>
                    <a:pt x="15236" y="8972"/>
                  </a:cubicBezTo>
                  <a:cubicBezTo>
                    <a:pt x="15236" y="8703"/>
                    <a:pt x="15249" y="8450"/>
                    <a:pt x="15305" y="7950"/>
                  </a:cubicBezTo>
                  <a:cubicBezTo>
                    <a:pt x="15374" y="7347"/>
                    <a:pt x="15692" y="6443"/>
                    <a:pt x="15747" y="6174"/>
                  </a:cubicBezTo>
                  <a:cubicBezTo>
                    <a:pt x="15782" y="6034"/>
                    <a:pt x="15908" y="6016"/>
                    <a:pt x="16042" y="6038"/>
                  </a:cubicBezTo>
                  <a:close/>
                  <a:moveTo>
                    <a:pt x="5001" y="6053"/>
                  </a:moveTo>
                  <a:cubicBezTo>
                    <a:pt x="5137" y="6043"/>
                    <a:pt x="5286" y="6074"/>
                    <a:pt x="5317" y="6131"/>
                  </a:cubicBezTo>
                  <a:cubicBezTo>
                    <a:pt x="5456" y="6389"/>
                    <a:pt x="5454" y="6740"/>
                    <a:pt x="5551" y="7133"/>
                  </a:cubicBezTo>
                  <a:cubicBezTo>
                    <a:pt x="5704" y="7752"/>
                    <a:pt x="5968" y="8369"/>
                    <a:pt x="5898" y="8735"/>
                  </a:cubicBezTo>
                  <a:cubicBezTo>
                    <a:pt x="5870" y="8918"/>
                    <a:pt x="5912" y="9091"/>
                    <a:pt x="5898" y="9107"/>
                  </a:cubicBezTo>
                  <a:cubicBezTo>
                    <a:pt x="5898" y="9107"/>
                    <a:pt x="5413" y="9295"/>
                    <a:pt x="5205" y="9322"/>
                  </a:cubicBezTo>
                  <a:cubicBezTo>
                    <a:pt x="4899" y="9355"/>
                    <a:pt x="4593" y="9462"/>
                    <a:pt x="4537" y="9430"/>
                  </a:cubicBezTo>
                  <a:cubicBezTo>
                    <a:pt x="4149" y="9150"/>
                    <a:pt x="3152" y="7622"/>
                    <a:pt x="3042" y="7385"/>
                  </a:cubicBezTo>
                  <a:cubicBezTo>
                    <a:pt x="3097" y="7251"/>
                    <a:pt x="3139" y="7062"/>
                    <a:pt x="3167" y="6965"/>
                  </a:cubicBezTo>
                  <a:cubicBezTo>
                    <a:pt x="3181" y="6922"/>
                    <a:pt x="3206" y="6884"/>
                    <a:pt x="3276" y="6852"/>
                  </a:cubicBezTo>
                  <a:cubicBezTo>
                    <a:pt x="3539" y="6701"/>
                    <a:pt x="4330" y="6260"/>
                    <a:pt x="4871" y="6077"/>
                  </a:cubicBezTo>
                  <a:cubicBezTo>
                    <a:pt x="4909" y="6063"/>
                    <a:pt x="4955" y="6057"/>
                    <a:pt x="5001" y="6053"/>
                  </a:cubicBezTo>
                  <a:close/>
                </a:path>
              </a:pathLst>
            </a:custGeom>
            <a:solidFill>
              <a:srgbClr val="6C6C6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E6CCB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5E0422-C6C4-59C4-8EFD-1969BBDA9CDE}"/>
              </a:ext>
            </a:extLst>
          </p:cNvPr>
          <p:cNvGrpSpPr/>
          <p:nvPr/>
        </p:nvGrpSpPr>
        <p:grpSpPr>
          <a:xfrm>
            <a:off x="159457" y="2030003"/>
            <a:ext cx="5958191" cy="2163321"/>
            <a:chOff x="1909552" y="3869670"/>
            <a:chExt cx="5958191" cy="2163321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E99C3E2D-E506-78D2-8D68-CD8A2C0291A1}"/>
                </a:ext>
              </a:extLst>
            </p:cNvPr>
            <p:cNvSpPr/>
            <p:nvPr/>
          </p:nvSpPr>
          <p:spPr>
            <a:xfrm flipH="1">
              <a:off x="1909552" y="3869670"/>
              <a:ext cx="5958191" cy="2163321"/>
            </a:xfrm>
            <a:prstGeom prst="cloudCallout">
              <a:avLst>
                <a:gd name="adj1" fmla="val -7933"/>
                <a:gd name="adj2" fmla="val 66176"/>
              </a:avLst>
            </a:prstGeom>
            <a:solidFill>
              <a:srgbClr val="35353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Msgs Received from">
              <a:extLst>
                <a:ext uri="{FF2B5EF4-FFF2-40B4-BE49-F238E27FC236}">
                  <a16:creationId xmlns:a16="http://schemas.microsoft.com/office/drawing/2014/main" id="{F5983E9D-0877-E7AD-59F6-7A438A13BDFB}"/>
                </a:ext>
              </a:extLst>
            </p:cNvPr>
            <p:cNvSpPr/>
            <p:nvPr/>
          </p:nvSpPr>
          <p:spPr>
            <a:xfrm>
              <a:off x="2832964" y="4119313"/>
              <a:ext cx="609711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x</a:t>
              </a:r>
              <a:endParaRPr sz="2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5FFDD-2A2C-B9BC-F870-E3995BBC2D38}"/>
              </a:ext>
            </a:extLst>
          </p:cNvPr>
          <p:cNvGrpSpPr/>
          <p:nvPr/>
        </p:nvGrpSpPr>
        <p:grpSpPr>
          <a:xfrm>
            <a:off x="9012667" y="2798500"/>
            <a:ext cx="2186609" cy="1563757"/>
            <a:chOff x="9542754" y="932764"/>
            <a:chExt cx="2186609" cy="1563757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7A2EC4BB-2326-81ED-0906-4875D7A5A670}"/>
                </a:ext>
              </a:extLst>
            </p:cNvPr>
            <p:cNvSpPr/>
            <p:nvPr/>
          </p:nvSpPr>
          <p:spPr>
            <a:xfrm>
              <a:off x="9542754" y="932764"/>
              <a:ext cx="2186609" cy="1563757"/>
            </a:xfrm>
            <a:prstGeom prst="cloudCallout">
              <a:avLst/>
            </a:prstGeom>
            <a:solidFill>
              <a:srgbClr val="35353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Msgs Received from">
              <a:extLst>
                <a:ext uri="{FF2B5EF4-FFF2-40B4-BE49-F238E27FC236}">
                  <a16:creationId xmlns:a16="http://schemas.microsoft.com/office/drawing/2014/main" id="{A7727443-07B9-D3F8-3DC9-2BCC99A90BFE}"/>
                </a:ext>
              </a:extLst>
            </p:cNvPr>
            <p:cNvSpPr/>
            <p:nvPr/>
          </p:nvSpPr>
          <p:spPr>
            <a:xfrm>
              <a:off x="10331202" y="1653698"/>
              <a:ext cx="609711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x</a:t>
              </a:r>
              <a:endParaRPr sz="2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Local space blowup:">
                <a:extLst>
                  <a:ext uri="{FF2B5EF4-FFF2-40B4-BE49-F238E27FC236}">
                    <a16:creationId xmlns:a16="http://schemas.microsoft.com/office/drawing/2014/main" id="{1606C444-08DF-7D7A-104A-298AA7F22686}"/>
                  </a:ext>
                </a:extLst>
              </p:cNvPr>
              <p:cNvSpPr txBox="1"/>
              <p:nvPr/>
            </p:nvSpPr>
            <p:spPr>
              <a:xfrm>
                <a:off x="344556" y="2243169"/>
                <a:ext cx="3658450" cy="56425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>
                  <a:defRPr sz="1800" b="1">
                    <a:solidFill>
                      <a:srgbClr val="C9DD95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sz="3000" dirty="0"/>
              </a:p>
            </p:txBody>
          </p:sp>
        </mc:Choice>
        <mc:Fallback>
          <p:sp>
            <p:nvSpPr>
              <p:cNvPr id="26" name="Local space blowup:">
                <a:extLst>
                  <a:ext uri="{FF2B5EF4-FFF2-40B4-BE49-F238E27FC236}">
                    <a16:creationId xmlns:a16="http://schemas.microsoft.com/office/drawing/2014/main" id="{1606C444-08DF-7D7A-104A-298AA7F22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6" y="2243169"/>
                <a:ext cx="3658450" cy="564257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ocal space blowup:">
            <a:extLst>
              <a:ext uri="{FF2B5EF4-FFF2-40B4-BE49-F238E27FC236}">
                <a16:creationId xmlns:a16="http://schemas.microsoft.com/office/drawing/2014/main" id="{72B1D3BF-5712-9DCF-7310-6B2C8948340F}"/>
              </a:ext>
            </a:extLst>
          </p:cNvPr>
          <p:cNvSpPr txBox="1"/>
          <p:nvPr/>
        </p:nvSpPr>
        <p:spPr>
          <a:xfrm>
            <a:off x="7487305" y="8105768"/>
            <a:ext cx="365845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C9DD95"/>
                </a:solidFill>
              </a:defRPr>
            </a:pPr>
            <a:r>
              <a:rPr lang="en-US" sz="5000" dirty="0"/>
              <a:t>👎</a:t>
            </a:r>
            <a:endParaRPr sz="50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06639C-8854-FA5F-412A-DB9D422C2778}"/>
              </a:ext>
            </a:extLst>
          </p:cNvPr>
          <p:cNvGrpSpPr/>
          <p:nvPr/>
        </p:nvGrpSpPr>
        <p:grpSpPr>
          <a:xfrm rot="10800000" flipH="1">
            <a:off x="5808191" y="5695219"/>
            <a:ext cx="1388418" cy="552799"/>
            <a:chOff x="4780311" y="3005025"/>
            <a:chExt cx="1388418" cy="552799"/>
          </a:xfrm>
        </p:grpSpPr>
        <p:sp>
          <p:nvSpPr>
            <p:cNvPr id="32" name="Line">
              <a:extLst>
                <a:ext uri="{FF2B5EF4-FFF2-40B4-BE49-F238E27FC236}">
                  <a16:creationId xmlns:a16="http://schemas.microsoft.com/office/drawing/2014/main" id="{3A60288B-ED1E-C3DC-23F9-C90641490BC6}"/>
                </a:ext>
              </a:extLst>
            </p:cNvPr>
            <p:cNvSpPr/>
            <p:nvPr/>
          </p:nvSpPr>
          <p:spPr>
            <a:xfrm>
              <a:off x="4780311" y="3005025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24A3DF07-4EB3-DFFC-8FFC-16307C03E86A}"/>
                </a:ext>
              </a:extLst>
            </p:cNvPr>
            <p:cNvSpPr/>
            <p:nvPr/>
          </p:nvSpPr>
          <p:spPr>
            <a:xfrm flipH="1">
              <a:off x="4780311" y="3557823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6A32E2B-12D8-E146-9EC9-ED417C3F913C}"/>
              </a:ext>
            </a:extLst>
          </p:cNvPr>
          <p:cNvSpPr txBox="1"/>
          <p:nvPr/>
        </p:nvSpPr>
        <p:spPr>
          <a:xfrm>
            <a:off x="1387724" y="7230297"/>
            <a:ext cx="2563091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98BF5D-2EC0-7D75-C1E1-A0D40EE1BEBD}"/>
              </a:ext>
            </a:extLst>
          </p:cNvPr>
          <p:cNvSpPr txBox="1"/>
          <p:nvPr/>
        </p:nvSpPr>
        <p:spPr>
          <a:xfrm>
            <a:off x="9284815" y="7230297"/>
            <a:ext cx="2563091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Verifier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DD4097-263E-CC76-812B-E243260A1E0E}"/>
              </a:ext>
            </a:extLst>
          </p:cNvPr>
          <p:cNvSpPr txBox="1"/>
          <p:nvPr/>
        </p:nvSpPr>
        <p:spPr>
          <a:xfrm>
            <a:off x="10105970" y="8947025"/>
            <a:ext cx="2563091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spc="0" normalizeH="0" baseline="0" dirty="0">
                <a:ln>
                  <a:noFill/>
                </a:ln>
                <a:solidFill>
                  <a:srgbClr val="6C6C6C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(soundness)</a:t>
            </a:r>
          </a:p>
        </p:txBody>
      </p:sp>
    </p:spTree>
    <p:extLst>
      <p:ext uri="{BB962C8B-B14F-4D97-AF65-F5344CB8AC3E}">
        <p14:creationId xmlns:p14="http://schemas.microsoft.com/office/powerpoint/2010/main" val="726335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DC4CBF-8456-9472-3C8D-C571159249FD}"/>
              </a:ext>
            </a:extLst>
          </p:cNvPr>
          <p:cNvGrpSpPr/>
          <p:nvPr/>
        </p:nvGrpSpPr>
        <p:grpSpPr>
          <a:xfrm>
            <a:off x="3138553" y="4746120"/>
            <a:ext cx="6727694" cy="2838364"/>
            <a:chOff x="2571652" y="2943823"/>
            <a:chExt cx="6727694" cy="2838364"/>
          </a:xfrm>
        </p:grpSpPr>
        <p:sp>
          <p:nvSpPr>
            <p:cNvPr id="2" name="Woman">
              <a:extLst>
                <a:ext uri="{FF2B5EF4-FFF2-40B4-BE49-F238E27FC236}">
                  <a16:creationId xmlns:a16="http://schemas.microsoft.com/office/drawing/2014/main" id="{0D601A8A-C5ED-C1D2-ED77-3E3023DD67BD}"/>
                </a:ext>
              </a:extLst>
            </p:cNvPr>
            <p:cNvSpPr/>
            <p:nvPr/>
          </p:nvSpPr>
          <p:spPr>
            <a:xfrm>
              <a:off x="2571652" y="2943824"/>
              <a:ext cx="1133802" cy="283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51" extrusionOk="0">
                  <a:moveTo>
                    <a:pt x="10767" y="3"/>
                  </a:moveTo>
                  <a:cubicBezTo>
                    <a:pt x="10163" y="-15"/>
                    <a:pt x="9173" y="50"/>
                    <a:pt x="8379" y="485"/>
                  </a:cubicBezTo>
                  <a:cubicBezTo>
                    <a:pt x="7869" y="770"/>
                    <a:pt x="7992" y="989"/>
                    <a:pt x="7147" y="1709"/>
                  </a:cubicBezTo>
                  <a:cubicBezTo>
                    <a:pt x="6047" y="2649"/>
                    <a:pt x="7909" y="2821"/>
                    <a:pt x="6636" y="3320"/>
                  </a:cubicBezTo>
                  <a:cubicBezTo>
                    <a:pt x="6113" y="3525"/>
                    <a:pt x="6502" y="3869"/>
                    <a:pt x="6502" y="3869"/>
                  </a:cubicBezTo>
                  <a:cubicBezTo>
                    <a:pt x="6394" y="3885"/>
                    <a:pt x="6207" y="3880"/>
                    <a:pt x="6099" y="3896"/>
                  </a:cubicBezTo>
                  <a:cubicBezTo>
                    <a:pt x="5550" y="3950"/>
                    <a:pt x="4864" y="4024"/>
                    <a:pt x="4314" y="4395"/>
                  </a:cubicBezTo>
                  <a:cubicBezTo>
                    <a:pt x="3537" y="4916"/>
                    <a:pt x="1662" y="6006"/>
                    <a:pt x="254" y="6893"/>
                  </a:cubicBezTo>
                  <a:cubicBezTo>
                    <a:pt x="241" y="6904"/>
                    <a:pt x="226" y="6914"/>
                    <a:pt x="212" y="6920"/>
                  </a:cubicBezTo>
                  <a:cubicBezTo>
                    <a:pt x="186" y="6941"/>
                    <a:pt x="160" y="6962"/>
                    <a:pt x="133" y="6978"/>
                  </a:cubicBezTo>
                  <a:cubicBezTo>
                    <a:pt x="-28" y="7113"/>
                    <a:pt x="-54" y="7253"/>
                    <a:pt x="120" y="7398"/>
                  </a:cubicBezTo>
                  <a:cubicBezTo>
                    <a:pt x="402" y="7629"/>
                    <a:pt x="494" y="7843"/>
                    <a:pt x="883" y="8241"/>
                  </a:cubicBezTo>
                  <a:cubicBezTo>
                    <a:pt x="1258" y="8633"/>
                    <a:pt x="2132" y="9064"/>
                    <a:pt x="2789" y="9483"/>
                  </a:cubicBezTo>
                  <a:cubicBezTo>
                    <a:pt x="2950" y="9591"/>
                    <a:pt x="2935" y="9681"/>
                    <a:pt x="3351" y="9923"/>
                  </a:cubicBezTo>
                  <a:cubicBezTo>
                    <a:pt x="3579" y="10057"/>
                    <a:pt x="3967" y="10040"/>
                    <a:pt x="3820" y="10040"/>
                  </a:cubicBezTo>
                  <a:cubicBezTo>
                    <a:pt x="4182" y="10051"/>
                    <a:pt x="4546" y="10004"/>
                    <a:pt x="4532" y="10025"/>
                  </a:cubicBezTo>
                  <a:cubicBezTo>
                    <a:pt x="4331" y="10627"/>
                    <a:pt x="4437" y="11347"/>
                    <a:pt x="4692" y="12094"/>
                  </a:cubicBezTo>
                  <a:cubicBezTo>
                    <a:pt x="4839" y="12561"/>
                    <a:pt x="6473" y="15069"/>
                    <a:pt x="6527" y="15493"/>
                  </a:cubicBezTo>
                  <a:cubicBezTo>
                    <a:pt x="6688" y="17357"/>
                    <a:pt x="7279" y="18781"/>
                    <a:pt x="7641" y="19603"/>
                  </a:cubicBezTo>
                  <a:cubicBezTo>
                    <a:pt x="7668" y="19651"/>
                    <a:pt x="7723" y="19673"/>
                    <a:pt x="7763" y="19673"/>
                  </a:cubicBezTo>
                  <a:cubicBezTo>
                    <a:pt x="7790" y="19673"/>
                    <a:pt x="7857" y="19684"/>
                    <a:pt x="7951" y="19700"/>
                  </a:cubicBezTo>
                  <a:cubicBezTo>
                    <a:pt x="7965" y="20098"/>
                    <a:pt x="8258" y="20001"/>
                    <a:pt x="7775" y="20313"/>
                  </a:cubicBezTo>
                  <a:cubicBezTo>
                    <a:pt x="7494" y="20495"/>
                    <a:pt x="6838" y="20688"/>
                    <a:pt x="6891" y="21026"/>
                  </a:cubicBezTo>
                  <a:cubicBezTo>
                    <a:pt x="6905" y="21150"/>
                    <a:pt x="6973" y="21215"/>
                    <a:pt x="7214" y="21307"/>
                  </a:cubicBezTo>
                  <a:cubicBezTo>
                    <a:pt x="7536" y="21419"/>
                    <a:pt x="8649" y="21585"/>
                    <a:pt x="9694" y="21268"/>
                  </a:cubicBezTo>
                  <a:cubicBezTo>
                    <a:pt x="10231" y="21107"/>
                    <a:pt x="9893" y="20801"/>
                    <a:pt x="10000" y="20672"/>
                  </a:cubicBezTo>
                  <a:cubicBezTo>
                    <a:pt x="10148" y="20511"/>
                    <a:pt x="10348" y="20420"/>
                    <a:pt x="10214" y="20027"/>
                  </a:cubicBezTo>
                  <a:cubicBezTo>
                    <a:pt x="10187" y="19947"/>
                    <a:pt x="10096" y="19803"/>
                    <a:pt x="10042" y="19690"/>
                  </a:cubicBezTo>
                  <a:cubicBezTo>
                    <a:pt x="10176" y="19669"/>
                    <a:pt x="10281" y="19642"/>
                    <a:pt x="10281" y="19609"/>
                  </a:cubicBezTo>
                  <a:cubicBezTo>
                    <a:pt x="10294" y="19174"/>
                    <a:pt x="10309" y="18942"/>
                    <a:pt x="10268" y="18287"/>
                  </a:cubicBezTo>
                  <a:cubicBezTo>
                    <a:pt x="10228" y="17798"/>
                    <a:pt x="10243" y="17454"/>
                    <a:pt x="10176" y="16944"/>
                  </a:cubicBezTo>
                  <a:cubicBezTo>
                    <a:pt x="10109" y="16390"/>
                    <a:pt x="10015" y="16449"/>
                    <a:pt x="9908" y="15896"/>
                  </a:cubicBezTo>
                  <a:cubicBezTo>
                    <a:pt x="9868" y="15660"/>
                    <a:pt x="9825" y="15434"/>
                    <a:pt x="9879" y="15193"/>
                  </a:cubicBezTo>
                  <a:cubicBezTo>
                    <a:pt x="9892" y="15101"/>
                    <a:pt x="9987" y="14456"/>
                    <a:pt x="10000" y="14365"/>
                  </a:cubicBezTo>
                  <a:cubicBezTo>
                    <a:pt x="10027" y="13312"/>
                    <a:pt x="10097" y="12899"/>
                    <a:pt x="10231" y="11852"/>
                  </a:cubicBezTo>
                  <a:cubicBezTo>
                    <a:pt x="10257" y="11766"/>
                    <a:pt x="10376" y="11717"/>
                    <a:pt x="10469" y="11803"/>
                  </a:cubicBezTo>
                  <a:cubicBezTo>
                    <a:pt x="11207" y="12464"/>
                    <a:pt x="11555" y="12812"/>
                    <a:pt x="12145" y="13452"/>
                  </a:cubicBezTo>
                  <a:cubicBezTo>
                    <a:pt x="12615" y="13962"/>
                    <a:pt x="13770" y="15290"/>
                    <a:pt x="13851" y="15532"/>
                  </a:cubicBezTo>
                  <a:cubicBezTo>
                    <a:pt x="13985" y="15978"/>
                    <a:pt x="14184" y="16417"/>
                    <a:pt x="14345" y="16965"/>
                  </a:cubicBezTo>
                  <a:cubicBezTo>
                    <a:pt x="14640" y="17948"/>
                    <a:pt x="15661" y="19270"/>
                    <a:pt x="15795" y="19517"/>
                  </a:cubicBezTo>
                  <a:cubicBezTo>
                    <a:pt x="15822" y="19565"/>
                    <a:pt x="15834" y="19592"/>
                    <a:pt x="15874" y="19630"/>
                  </a:cubicBezTo>
                  <a:cubicBezTo>
                    <a:pt x="15888" y="19640"/>
                    <a:pt x="16007" y="19658"/>
                    <a:pt x="16168" y="19663"/>
                  </a:cubicBezTo>
                  <a:cubicBezTo>
                    <a:pt x="16221" y="19851"/>
                    <a:pt x="16234" y="20173"/>
                    <a:pt x="15912" y="20420"/>
                  </a:cubicBezTo>
                  <a:cubicBezTo>
                    <a:pt x="15631" y="20641"/>
                    <a:pt x="16113" y="20946"/>
                    <a:pt x="16113" y="20946"/>
                  </a:cubicBezTo>
                  <a:cubicBezTo>
                    <a:pt x="16408" y="21042"/>
                    <a:pt x="16743" y="21091"/>
                    <a:pt x="17186" y="21080"/>
                  </a:cubicBezTo>
                  <a:cubicBezTo>
                    <a:pt x="17615" y="21075"/>
                    <a:pt x="17884" y="21161"/>
                    <a:pt x="17978" y="21187"/>
                  </a:cubicBezTo>
                  <a:cubicBezTo>
                    <a:pt x="18031" y="21204"/>
                    <a:pt x="18057" y="21209"/>
                    <a:pt x="18057" y="21209"/>
                  </a:cubicBezTo>
                  <a:cubicBezTo>
                    <a:pt x="18057" y="21209"/>
                    <a:pt x="19373" y="21440"/>
                    <a:pt x="20848" y="21344"/>
                  </a:cubicBezTo>
                  <a:cubicBezTo>
                    <a:pt x="21478" y="21317"/>
                    <a:pt x="21546" y="21161"/>
                    <a:pt x="21104" y="20946"/>
                  </a:cubicBezTo>
                  <a:cubicBezTo>
                    <a:pt x="20447" y="20618"/>
                    <a:pt x="19682" y="20571"/>
                    <a:pt x="19361" y="20367"/>
                  </a:cubicBezTo>
                  <a:cubicBezTo>
                    <a:pt x="18771" y="19991"/>
                    <a:pt x="18409" y="19910"/>
                    <a:pt x="18288" y="19620"/>
                  </a:cubicBezTo>
                  <a:cubicBezTo>
                    <a:pt x="18449" y="19598"/>
                    <a:pt x="18543" y="19583"/>
                    <a:pt x="18543" y="19583"/>
                  </a:cubicBezTo>
                  <a:cubicBezTo>
                    <a:pt x="18543" y="19583"/>
                    <a:pt x="18461" y="19087"/>
                    <a:pt x="18368" y="18765"/>
                  </a:cubicBezTo>
                  <a:cubicBezTo>
                    <a:pt x="18126" y="17922"/>
                    <a:pt x="18046" y="17332"/>
                    <a:pt x="17965" y="16870"/>
                  </a:cubicBezTo>
                  <a:cubicBezTo>
                    <a:pt x="17831" y="16053"/>
                    <a:pt x="17360" y="15671"/>
                    <a:pt x="17253" y="15402"/>
                  </a:cubicBezTo>
                  <a:cubicBezTo>
                    <a:pt x="16851" y="14452"/>
                    <a:pt x="16690" y="14372"/>
                    <a:pt x="16449" y="13378"/>
                  </a:cubicBezTo>
                  <a:cubicBezTo>
                    <a:pt x="16408" y="13195"/>
                    <a:pt x="16221" y="11911"/>
                    <a:pt x="15912" y="11159"/>
                  </a:cubicBezTo>
                  <a:cubicBezTo>
                    <a:pt x="15738" y="10734"/>
                    <a:pt x="15405" y="10370"/>
                    <a:pt x="15137" y="9967"/>
                  </a:cubicBezTo>
                  <a:cubicBezTo>
                    <a:pt x="15218" y="10096"/>
                    <a:pt x="15269" y="9913"/>
                    <a:pt x="15564" y="9886"/>
                  </a:cubicBezTo>
                  <a:cubicBezTo>
                    <a:pt x="16208" y="9832"/>
                    <a:pt x="16476" y="9686"/>
                    <a:pt x="16838" y="9498"/>
                  </a:cubicBezTo>
                  <a:cubicBezTo>
                    <a:pt x="17723" y="9020"/>
                    <a:pt x="20312" y="7812"/>
                    <a:pt x="20714" y="7469"/>
                  </a:cubicBezTo>
                  <a:cubicBezTo>
                    <a:pt x="20888" y="7318"/>
                    <a:pt x="21195" y="7000"/>
                    <a:pt x="21208" y="6839"/>
                  </a:cubicBezTo>
                  <a:cubicBezTo>
                    <a:pt x="21222" y="6646"/>
                    <a:pt x="20727" y="6421"/>
                    <a:pt x="20580" y="6292"/>
                  </a:cubicBezTo>
                  <a:cubicBezTo>
                    <a:pt x="20379" y="6120"/>
                    <a:pt x="19881" y="5825"/>
                    <a:pt x="19599" y="5669"/>
                  </a:cubicBezTo>
                  <a:cubicBezTo>
                    <a:pt x="18889" y="5277"/>
                    <a:pt x="18528" y="5179"/>
                    <a:pt x="17496" y="4690"/>
                  </a:cubicBezTo>
                  <a:cubicBezTo>
                    <a:pt x="17335" y="4615"/>
                    <a:pt x="16586" y="4008"/>
                    <a:pt x="15862" y="3884"/>
                  </a:cubicBezTo>
                  <a:cubicBezTo>
                    <a:pt x="15192" y="3766"/>
                    <a:pt x="13968" y="3767"/>
                    <a:pt x="13968" y="3767"/>
                  </a:cubicBezTo>
                  <a:cubicBezTo>
                    <a:pt x="14116" y="3536"/>
                    <a:pt x="13620" y="3418"/>
                    <a:pt x="13620" y="3149"/>
                  </a:cubicBezTo>
                  <a:cubicBezTo>
                    <a:pt x="13620" y="2607"/>
                    <a:pt x="15057" y="2853"/>
                    <a:pt x="13729" y="1365"/>
                  </a:cubicBezTo>
                  <a:cubicBezTo>
                    <a:pt x="13595" y="1220"/>
                    <a:pt x="13324" y="554"/>
                    <a:pt x="12426" y="334"/>
                  </a:cubicBezTo>
                  <a:cubicBezTo>
                    <a:pt x="12305" y="302"/>
                    <a:pt x="12051" y="279"/>
                    <a:pt x="11957" y="236"/>
                  </a:cubicBezTo>
                  <a:cubicBezTo>
                    <a:pt x="11796" y="172"/>
                    <a:pt x="11555" y="87"/>
                    <a:pt x="11219" y="38"/>
                  </a:cubicBezTo>
                  <a:cubicBezTo>
                    <a:pt x="11126" y="25"/>
                    <a:pt x="10968" y="9"/>
                    <a:pt x="10767" y="3"/>
                  </a:cubicBezTo>
                  <a:close/>
                  <a:moveTo>
                    <a:pt x="15514" y="5645"/>
                  </a:moveTo>
                  <a:cubicBezTo>
                    <a:pt x="15647" y="5640"/>
                    <a:pt x="15796" y="5665"/>
                    <a:pt x="15967" y="5723"/>
                  </a:cubicBezTo>
                  <a:cubicBezTo>
                    <a:pt x="16731" y="5981"/>
                    <a:pt x="18812" y="6904"/>
                    <a:pt x="18812" y="7022"/>
                  </a:cubicBezTo>
                  <a:cubicBezTo>
                    <a:pt x="18812" y="7113"/>
                    <a:pt x="18490" y="7365"/>
                    <a:pt x="17806" y="7838"/>
                  </a:cubicBezTo>
                  <a:cubicBezTo>
                    <a:pt x="17350" y="8155"/>
                    <a:pt x="16894" y="8365"/>
                    <a:pt x="16264" y="8763"/>
                  </a:cubicBezTo>
                  <a:cubicBezTo>
                    <a:pt x="16224" y="8790"/>
                    <a:pt x="15967" y="8972"/>
                    <a:pt x="15686" y="8961"/>
                  </a:cubicBezTo>
                  <a:cubicBezTo>
                    <a:pt x="15686" y="8961"/>
                    <a:pt x="15299" y="8919"/>
                    <a:pt x="14923" y="8817"/>
                  </a:cubicBezTo>
                  <a:cubicBezTo>
                    <a:pt x="14575" y="8720"/>
                    <a:pt x="14186" y="8736"/>
                    <a:pt x="14186" y="8758"/>
                  </a:cubicBezTo>
                  <a:cubicBezTo>
                    <a:pt x="14186" y="8763"/>
                    <a:pt x="13824" y="8521"/>
                    <a:pt x="13851" y="8021"/>
                  </a:cubicBezTo>
                  <a:cubicBezTo>
                    <a:pt x="13891" y="7054"/>
                    <a:pt x="14277" y="6722"/>
                    <a:pt x="14559" y="6340"/>
                  </a:cubicBezTo>
                  <a:cubicBezTo>
                    <a:pt x="14861" y="5938"/>
                    <a:pt x="15116" y="5661"/>
                    <a:pt x="15514" y="5645"/>
                  </a:cubicBezTo>
                  <a:close/>
                  <a:moveTo>
                    <a:pt x="5395" y="5887"/>
                  </a:moveTo>
                  <a:cubicBezTo>
                    <a:pt x="5545" y="5876"/>
                    <a:pt x="5689" y="5902"/>
                    <a:pt x="5722" y="6028"/>
                  </a:cubicBezTo>
                  <a:cubicBezTo>
                    <a:pt x="5749" y="6120"/>
                    <a:pt x="5832" y="6280"/>
                    <a:pt x="5886" y="6414"/>
                  </a:cubicBezTo>
                  <a:cubicBezTo>
                    <a:pt x="6060" y="6844"/>
                    <a:pt x="6366" y="6931"/>
                    <a:pt x="6393" y="7210"/>
                  </a:cubicBezTo>
                  <a:cubicBezTo>
                    <a:pt x="6527" y="8430"/>
                    <a:pt x="5806" y="8382"/>
                    <a:pt x="5404" y="8919"/>
                  </a:cubicBezTo>
                  <a:cubicBezTo>
                    <a:pt x="5337" y="8903"/>
                    <a:pt x="4707" y="8988"/>
                    <a:pt x="4130" y="9095"/>
                  </a:cubicBezTo>
                  <a:cubicBezTo>
                    <a:pt x="3419" y="8778"/>
                    <a:pt x="3068" y="7651"/>
                    <a:pt x="2559" y="7281"/>
                  </a:cubicBezTo>
                  <a:cubicBezTo>
                    <a:pt x="2291" y="7082"/>
                    <a:pt x="3164" y="6834"/>
                    <a:pt x="3807" y="6544"/>
                  </a:cubicBezTo>
                  <a:cubicBezTo>
                    <a:pt x="4304" y="6323"/>
                    <a:pt x="4516" y="6228"/>
                    <a:pt x="5052" y="5964"/>
                  </a:cubicBezTo>
                  <a:cubicBezTo>
                    <a:pt x="5092" y="5946"/>
                    <a:pt x="5246" y="5898"/>
                    <a:pt x="5395" y="5887"/>
                  </a:cubicBezTo>
                  <a:close/>
                </a:path>
              </a:pathLst>
            </a:custGeom>
            <a:solidFill>
              <a:srgbClr val="6C6C6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EDE0D4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endParaRPr dirty="0"/>
            </a:p>
          </p:txBody>
        </p:sp>
        <p:sp>
          <p:nvSpPr>
            <p:cNvPr id="3" name="Man">
              <a:extLst>
                <a:ext uri="{FF2B5EF4-FFF2-40B4-BE49-F238E27FC236}">
                  <a16:creationId xmlns:a16="http://schemas.microsoft.com/office/drawing/2014/main" id="{07496428-DAD9-513F-F6E2-0C6EE9E6F389}"/>
                </a:ext>
              </a:extLst>
            </p:cNvPr>
            <p:cNvSpPr/>
            <p:nvPr/>
          </p:nvSpPr>
          <p:spPr>
            <a:xfrm>
              <a:off x="8199913" y="2943823"/>
              <a:ext cx="1099433" cy="28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2" extrusionOk="0">
                  <a:moveTo>
                    <a:pt x="10246" y="10"/>
                  </a:moveTo>
                  <a:cubicBezTo>
                    <a:pt x="9651" y="39"/>
                    <a:pt x="9052" y="142"/>
                    <a:pt x="8490" y="331"/>
                  </a:cubicBezTo>
                  <a:cubicBezTo>
                    <a:pt x="7409" y="697"/>
                    <a:pt x="7827" y="1471"/>
                    <a:pt x="7827" y="1471"/>
                  </a:cubicBezTo>
                  <a:cubicBezTo>
                    <a:pt x="7827" y="1471"/>
                    <a:pt x="7467" y="1472"/>
                    <a:pt x="7689" y="1837"/>
                  </a:cubicBezTo>
                  <a:cubicBezTo>
                    <a:pt x="7827" y="2069"/>
                    <a:pt x="7730" y="2122"/>
                    <a:pt x="8174" y="2197"/>
                  </a:cubicBezTo>
                  <a:cubicBezTo>
                    <a:pt x="8285" y="2477"/>
                    <a:pt x="8629" y="2493"/>
                    <a:pt x="8629" y="2983"/>
                  </a:cubicBezTo>
                  <a:cubicBezTo>
                    <a:pt x="8629" y="2988"/>
                    <a:pt x="8355" y="2978"/>
                    <a:pt x="8161" y="3134"/>
                  </a:cubicBezTo>
                  <a:cubicBezTo>
                    <a:pt x="8106" y="3177"/>
                    <a:pt x="8049" y="3322"/>
                    <a:pt x="7827" y="3359"/>
                  </a:cubicBezTo>
                  <a:cubicBezTo>
                    <a:pt x="6842" y="3542"/>
                    <a:pt x="4636" y="3731"/>
                    <a:pt x="4095" y="3941"/>
                  </a:cubicBezTo>
                  <a:cubicBezTo>
                    <a:pt x="3332" y="4237"/>
                    <a:pt x="185" y="6557"/>
                    <a:pt x="185" y="6783"/>
                  </a:cubicBezTo>
                  <a:cubicBezTo>
                    <a:pt x="185" y="7133"/>
                    <a:pt x="112" y="7369"/>
                    <a:pt x="306" y="7546"/>
                  </a:cubicBezTo>
                  <a:cubicBezTo>
                    <a:pt x="1138" y="8300"/>
                    <a:pt x="2140" y="9548"/>
                    <a:pt x="3388" y="10139"/>
                  </a:cubicBezTo>
                  <a:cubicBezTo>
                    <a:pt x="3555" y="10220"/>
                    <a:pt x="3874" y="10313"/>
                    <a:pt x="4290" y="10366"/>
                  </a:cubicBezTo>
                  <a:cubicBezTo>
                    <a:pt x="4706" y="10420"/>
                    <a:pt x="5414" y="10539"/>
                    <a:pt x="5400" y="10636"/>
                  </a:cubicBezTo>
                  <a:cubicBezTo>
                    <a:pt x="5261" y="11507"/>
                    <a:pt x="4984" y="13595"/>
                    <a:pt x="4775" y="14591"/>
                  </a:cubicBezTo>
                  <a:cubicBezTo>
                    <a:pt x="4637" y="15242"/>
                    <a:pt x="4526" y="15984"/>
                    <a:pt x="4429" y="16447"/>
                  </a:cubicBezTo>
                  <a:cubicBezTo>
                    <a:pt x="4262" y="17244"/>
                    <a:pt x="4221" y="18180"/>
                    <a:pt x="3666" y="19165"/>
                  </a:cubicBezTo>
                  <a:cubicBezTo>
                    <a:pt x="3416" y="19617"/>
                    <a:pt x="2972" y="20214"/>
                    <a:pt x="3250" y="20214"/>
                  </a:cubicBezTo>
                  <a:cubicBezTo>
                    <a:pt x="2833" y="20612"/>
                    <a:pt x="1236" y="20827"/>
                    <a:pt x="432" y="20913"/>
                  </a:cubicBezTo>
                  <a:cubicBezTo>
                    <a:pt x="154" y="20940"/>
                    <a:pt x="-25" y="21043"/>
                    <a:pt x="3" y="21156"/>
                  </a:cubicBezTo>
                  <a:lnTo>
                    <a:pt x="29" y="21225"/>
                  </a:lnTo>
                  <a:cubicBezTo>
                    <a:pt x="43" y="21311"/>
                    <a:pt x="324" y="21344"/>
                    <a:pt x="393" y="21344"/>
                  </a:cubicBezTo>
                  <a:cubicBezTo>
                    <a:pt x="837" y="21376"/>
                    <a:pt x="2207" y="21461"/>
                    <a:pt x="3206" y="21305"/>
                  </a:cubicBezTo>
                  <a:cubicBezTo>
                    <a:pt x="4371" y="21128"/>
                    <a:pt x="5857" y="21247"/>
                    <a:pt x="7008" y="21188"/>
                  </a:cubicBezTo>
                  <a:cubicBezTo>
                    <a:pt x="7355" y="21171"/>
                    <a:pt x="7398" y="20692"/>
                    <a:pt x="7259" y="20471"/>
                  </a:cubicBezTo>
                  <a:cubicBezTo>
                    <a:pt x="7218" y="20407"/>
                    <a:pt x="7134" y="20375"/>
                    <a:pt x="7134" y="20375"/>
                  </a:cubicBezTo>
                  <a:lnTo>
                    <a:pt x="7190" y="20412"/>
                  </a:lnTo>
                  <a:cubicBezTo>
                    <a:pt x="7773" y="20434"/>
                    <a:pt x="8367" y="17905"/>
                    <a:pt x="8742" y="15860"/>
                  </a:cubicBezTo>
                  <a:cubicBezTo>
                    <a:pt x="8908" y="14999"/>
                    <a:pt x="10033" y="13116"/>
                    <a:pt x="10394" y="12497"/>
                  </a:cubicBezTo>
                  <a:cubicBezTo>
                    <a:pt x="10421" y="12443"/>
                    <a:pt x="10630" y="12443"/>
                    <a:pt x="10658" y="12497"/>
                  </a:cubicBezTo>
                  <a:cubicBezTo>
                    <a:pt x="10880" y="12987"/>
                    <a:pt x="11168" y="14031"/>
                    <a:pt x="11473" y="14757"/>
                  </a:cubicBezTo>
                  <a:cubicBezTo>
                    <a:pt x="11542" y="14924"/>
                    <a:pt x="11753" y="15564"/>
                    <a:pt x="11781" y="15968"/>
                  </a:cubicBezTo>
                  <a:cubicBezTo>
                    <a:pt x="11892" y="17206"/>
                    <a:pt x="11572" y="19842"/>
                    <a:pt x="12002" y="20175"/>
                  </a:cubicBezTo>
                  <a:cubicBezTo>
                    <a:pt x="12002" y="20175"/>
                    <a:pt x="11906" y="20682"/>
                    <a:pt x="11490" y="21053"/>
                  </a:cubicBezTo>
                  <a:cubicBezTo>
                    <a:pt x="10908" y="21575"/>
                    <a:pt x="13763" y="21580"/>
                    <a:pt x="14568" y="21381"/>
                  </a:cubicBezTo>
                  <a:cubicBezTo>
                    <a:pt x="15608" y="21128"/>
                    <a:pt x="14986" y="20682"/>
                    <a:pt x="15028" y="20488"/>
                  </a:cubicBezTo>
                  <a:cubicBezTo>
                    <a:pt x="15125" y="20316"/>
                    <a:pt x="15333" y="20316"/>
                    <a:pt x="15444" y="19950"/>
                  </a:cubicBezTo>
                  <a:cubicBezTo>
                    <a:pt x="15763" y="18841"/>
                    <a:pt x="15485" y="17442"/>
                    <a:pt x="15513" y="16318"/>
                  </a:cubicBezTo>
                  <a:cubicBezTo>
                    <a:pt x="15527" y="15946"/>
                    <a:pt x="15886" y="15230"/>
                    <a:pt x="15886" y="14229"/>
                  </a:cubicBezTo>
                  <a:cubicBezTo>
                    <a:pt x="15886" y="13223"/>
                    <a:pt x="15888" y="12330"/>
                    <a:pt x="15721" y="11431"/>
                  </a:cubicBezTo>
                  <a:cubicBezTo>
                    <a:pt x="15610" y="10839"/>
                    <a:pt x="16110" y="10802"/>
                    <a:pt x="15652" y="10044"/>
                  </a:cubicBezTo>
                  <a:cubicBezTo>
                    <a:pt x="17247" y="10108"/>
                    <a:pt x="17453" y="10054"/>
                    <a:pt x="17967" y="9801"/>
                  </a:cubicBezTo>
                  <a:cubicBezTo>
                    <a:pt x="19312" y="9123"/>
                    <a:pt x="20798" y="7585"/>
                    <a:pt x="21062" y="7321"/>
                  </a:cubicBezTo>
                  <a:cubicBezTo>
                    <a:pt x="21575" y="7278"/>
                    <a:pt x="21546" y="6846"/>
                    <a:pt x="21296" y="6534"/>
                  </a:cubicBezTo>
                  <a:cubicBezTo>
                    <a:pt x="21226" y="6453"/>
                    <a:pt x="20909" y="6465"/>
                    <a:pt x="20854" y="6384"/>
                  </a:cubicBezTo>
                  <a:cubicBezTo>
                    <a:pt x="20424" y="5755"/>
                    <a:pt x="17691" y="4302"/>
                    <a:pt x="17247" y="3990"/>
                  </a:cubicBezTo>
                  <a:cubicBezTo>
                    <a:pt x="16859" y="3715"/>
                    <a:pt x="14264" y="3516"/>
                    <a:pt x="13376" y="3381"/>
                  </a:cubicBezTo>
                  <a:cubicBezTo>
                    <a:pt x="13237" y="3360"/>
                    <a:pt x="13085" y="3300"/>
                    <a:pt x="13029" y="3247"/>
                  </a:cubicBezTo>
                  <a:cubicBezTo>
                    <a:pt x="13001" y="3225"/>
                    <a:pt x="12988" y="3204"/>
                    <a:pt x="12960" y="3183"/>
                  </a:cubicBezTo>
                  <a:cubicBezTo>
                    <a:pt x="12724" y="2984"/>
                    <a:pt x="12392" y="2989"/>
                    <a:pt x="12392" y="2989"/>
                  </a:cubicBezTo>
                  <a:cubicBezTo>
                    <a:pt x="12350" y="2839"/>
                    <a:pt x="12319" y="2714"/>
                    <a:pt x="12444" y="2628"/>
                  </a:cubicBezTo>
                  <a:cubicBezTo>
                    <a:pt x="12610" y="2504"/>
                    <a:pt x="12750" y="2364"/>
                    <a:pt x="12847" y="2219"/>
                  </a:cubicBezTo>
                  <a:cubicBezTo>
                    <a:pt x="13041" y="2203"/>
                    <a:pt x="13196" y="2213"/>
                    <a:pt x="13376" y="1933"/>
                  </a:cubicBezTo>
                  <a:cubicBezTo>
                    <a:pt x="13445" y="1810"/>
                    <a:pt x="13748" y="1482"/>
                    <a:pt x="13276" y="1471"/>
                  </a:cubicBezTo>
                  <a:cubicBezTo>
                    <a:pt x="13373" y="1245"/>
                    <a:pt x="13679" y="444"/>
                    <a:pt x="12500" y="272"/>
                  </a:cubicBezTo>
                  <a:cubicBezTo>
                    <a:pt x="12154" y="223"/>
                    <a:pt x="12141" y="153"/>
                    <a:pt x="11989" y="126"/>
                  </a:cubicBezTo>
                  <a:cubicBezTo>
                    <a:pt x="11434" y="23"/>
                    <a:pt x="10841" y="-20"/>
                    <a:pt x="10246" y="10"/>
                  </a:cubicBezTo>
                  <a:close/>
                  <a:moveTo>
                    <a:pt x="16042" y="6038"/>
                  </a:moveTo>
                  <a:cubicBezTo>
                    <a:pt x="16175" y="6060"/>
                    <a:pt x="16316" y="6123"/>
                    <a:pt x="16371" y="6147"/>
                  </a:cubicBezTo>
                  <a:cubicBezTo>
                    <a:pt x="17342" y="6567"/>
                    <a:pt x="18104" y="6825"/>
                    <a:pt x="18201" y="6955"/>
                  </a:cubicBezTo>
                  <a:cubicBezTo>
                    <a:pt x="18270" y="7186"/>
                    <a:pt x="18326" y="7449"/>
                    <a:pt x="18326" y="7449"/>
                  </a:cubicBezTo>
                  <a:cubicBezTo>
                    <a:pt x="18326" y="7449"/>
                    <a:pt x="17454" y="9005"/>
                    <a:pt x="17052" y="9124"/>
                  </a:cubicBezTo>
                  <a:cubicBezTo>
                    <a:pt x="16802" y="9205"/>
                    <a:pt x="15790" y="8946"/>
                    <a:pt x="15236" y="8972"/>
                  </a:cubicBezTo>
                  <a:cubicBezTo>
                    <a:pt x="15236" y="8703"/>
                    <a:pt x="15249" y="8450"/>
                    <a:pt x="15305" y="7950"/>
                  </a:cubicBezTo>
                  <a:cubicBezTo>
                    <a:pt x="15374" y="7347"/>
                    <a:pt x="15692" y="6443"/>
                    <a:pt x="15747" y="6174"/>
                  </a:cubicBezTo>
                  <a:cubicBezTo>
                    <a:pt x="15782" y="6034"/>
                    <a:pt x="15908" y="6016"/>
                    <a:pt x="16042" y="6038"/>
                  </a:cubicBezTo>
                  <a:close/>
                  <a:moveTo>
                    <a:pt x="5001" y="6053"/>
                  </a:moveTo>
                  <a:cubicBezTo>
                    <a:pt x="5137" y="6043"/>
                    <a:pt x="5286" y="6074"/>
                    <a:pt x="5317" y="6131"/>
                  </a:cubicBezTo>
                  <a:cubicBezTo>
                    <a:pt x="5456" y="6389"/>
                    <a:pt x="5454" y="6740"/>
                    <a:pt x="5551" y="7133"/>
                  </a:cubicBezTo>
                  <a:cubicBezTo>
                    <a:pt x="5704" y="7752"/>
                    <a:pt x="5968" y="8369"/>
                    <a:pt x="5898" y="8735"/>
                  </a:cubicBezTo>
                  <a:cubicBezTo>
                    <a:pt x="5870" y="8918"/>
                    <a:pt x="5912" y="9091"/>
                    <a:pt x="5898" y="9107"/>
                  </a:cubicBezTo>
                  <a:cubicBezTo>
                    <a:pt x="5898" y="9107"/>
                    <a:pt x="5413" y="9295"/>
                    <a:pt x="5205" y="9322"/>
                  </a:cubicBezTo>
                  <a:cubicBezTo>
                    <a:pt x="4899" y="9355"/>
                    <a:pt x="4593" y="9462"/>
                    <a:pt x="4537" y="9430"/>
                  </a:cubicBezTo>
                  <a:cubicBezTo>
                    <a:pt x="4149" y="9150"/>
                    <a:pt x="3152" y="7622"/>
                    <a:pt x="3042" y="7385"/>
                  </a:cubicBezTo>
                  <a:cubicBezTo>
                    <a:pt x="3097" y="7251"/>
                    <a:pt x="3139" y="7062"/>
                    <a:pt x="3167" y="6965"/>
                  </a:cubicBezTo>
                  <a:cubicBezTo>
                    <a:pt x="3181" y="6922"/>
                    <a:pt x="3206" y="6884"/>
                    <a:pt x="3276" y="6852"/>
                  </a:cubicBezTo>
                  <a:cubicBezTo>
                    <a:pt x="3539" y="6701"/>
                    <a:pt x="4330" y="6260"/>
                    <a:pt x="4871" y="6077"/>
                  </a:cubicBezTo>
                  <a:cubicBezTo>
                    <a:pt x="4909" y="6063"/>
                    <a:pt x="4955" y="6057"/>
                    <a:pt x="5001" y="6053"/>
                  </a:cubicBezTo>
                  <a:close/>
                </a:path>
              </a:pathLst>
            </a:custGeom>
            <a:solidFill>
              <a:srgbClr val="6C6C6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E6CCB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5E0422-C6C4-59C4-8EFD-1969BBDA9CDE}"/>
              </a:ext>
            </a:extLst>
          </p:cNvPr>
          <p:cNvGrpSpPr/>
          <p:nvPr/>
        </p:nvGrpSpPr>
        <p:grpSpPr>
          <a:xfrm>
            <a:off x="159457" y="2030003"/>
            <a:ext cx="5958191" cy="2163321"/>
            <a:chOff x="1909552" y="3869670"/>
            <a:chExt cx="5958191" cy="2163321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E99C3E2D-E506-78D2-8D68-CD8A2C0291A1}"/>
                </a:ext>
              </a:extLst>
            </p:cNvPr>
            <p:cNvSpPr/>
            <p:nvPr/>
          </p:nvSpPr>
          <p:spPr>
            <a:xfrm flipH="1">
              <a:off x="1909552" y="3869670"/>
              <a:ext cx="5958191" cy="2163321"/>
            </a:xfrm>
            <a:prstGeom prst="cloudCallout">
              <a:avLst>
                <a:gd name="adj1" fmla="val -7933"/>
                <a:gd name="adj2" fmla="val 66176"/>
              </a:avLst>
            </a:prstGeom>
            <a:solidFill>
              <a:srgbClr val="35353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Msgs Received from">
              <a:extLst>
                <a:ext uri="{FF2B5EF4-FFF2-40B4-BE49-F238E27FC236}">
                  <a16:creationId xmlns:a16="http://schemas.microsoft.com/office/drawing/2014/main" id="{F5983E9D-0877-E7AD-59F6-7A438A13BDFB}"/>
                </a:ext>
              </a:extLst>
            </p:cNvPr>
            <p:cNvSpPr/>
            <p:nvPr/>
          </p:nvSpPr>
          <p:spPr>
            <a:xfrm>
              <a:off x="2832964" y="4119313"/>
              <a:ext cx="609711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x</a:t>
              </a:r>
              <a:endParaRPr sz="2000" dirty="0"/>
            </a:p>
          </p:txBody>
        </p:sp>
        <p:sp>
          <p:nvSpPr>
            <p:cNvPr id="4" name="Msgs Received from">
              <a:extLst>
                <a:ext uri="{FF2B5EF4-FFF2-40B4-BE49-F238E27FC236}">
                  <a16:creationId xmlns:a16="http://schemas.microsoft.com/office/drawing/2014/main" id="{8B5B4288-4D25-15AD-BDCF-4FA404B92A16}"/>
                </a:ext>
              </a:extLst>
            </p:cNvPr>
            <p:cNvSpPr/>
            <p:nvPr/>
          </p:nvSpPr>
          <p:spPr>
            <a:xfrm>
              <a:off x="2619153" y="4705494"/>
              <a:ext cx="4538987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w</a:t>
              </a:r>
              <a:endParaRPr sz="2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5FFDD-2A2C-B9BC-F870-E3995BBC2D38}"/>
              </a:ext>
            </a:extLst>
          </p:cNvPr>
          <p:cNvGrpSpPr/>
          <p:nvPr/>
        </p:nvGrpSpPr>
        <p:grpSpPr>
          <a:xfrm>
            <a:off x="9012667" y="2798500"/>
            <a:ext cx="2186609" cy="1563757"/>
            <a:chOff x="9542754" y="932764"/>
            <a:chExt cx="2186609" cy="1563757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7A2EC4BB-2326-81ED-0906-4875D7A5A670}"/>
                </a:ext>
              </a:extLst>
            </p:cNvPr>
            <p:cNvSpPr/>
            <p:nvPr/>
          </p:nvSpPr>
          <p:spPr>
            <a:xfrm>
              <a:off x="9542754" y="932764"/>
              <a:ext cx="2186609" cy="1563757"/>
            </a:xfrm>
            <a:prstGeom prst="cloudCallout">
              <a:avLst/>
            </a:prstGeom>
            <a:solidFill>
              <a:srgbClr val="35353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Msgs Received from">
              <a:extLst>
                <a:ext uri="{FF2B5EF4-FFF2-40B4-BE49-F238E27FC236}">
                  <a16:creationId xmlns:a16="http://schemas.microsoft.com/office/drawing/2014/main" id="{A7727443-07B9-D3F8-3DC9-2BCC99A90BFE}"/>
                </a:ext>
              </a:extLst>
            </p:cNvPr>
            <p:cNvSpPr/>
            <p:nvPr/>
          </p:nvSpPr>
          <p:spPr>
            <a:xfrm>
              <a:off x="10331202" y="1653698"/>
              <a:ext cx="609711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x</a:t>
              </a:r>
              <a:endParaRPr sz="2000" dirty="0"/>
            </a:p>
          </p:txBody>
        </p:sp>
      </p:grpSp>
      <p:grpSp>
        <p:nvGrpSpPr>
          <p:cNvPr id="14" name="Group">
            <a:extLst>
              <a:ext uri="{FF2B5EF4-FFF2-40B4-BE49-F238E27FC236}">
                <a16:creationId xmlns:a16="http://schemas.microsoft.com/office/drawing/2014/main" id="{C74DAB70-3E12-680A-1CAF-780BE6DC2D66}"/>
              </a:ext>
            </a:extLst>
          </p:cNvPr>
          <p:cNvGrpSpPr/>
          <p:nvPr/>
        </p:nvGrpSpPr>
        <p:grpSpPr>
          <a:xfrm>
            <a:off x="1109941" y="6020344"/>
            <a:ext cx="840463" cy="1592983"/>
            <a:chOff x="0" y="0"/>
            <a:chExt cx="658771" cy="1248610"/>
          </a:xfrm>
        </p:grpSpPr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BAE1B350-5488-FDEB-540C-D7917F70350C}"/>
                </a:ext>
              </a:extLst>
            </p:cNvPr>
            <p:cNvSpPr/>
            <p:nvPr/>
          </p:nvSpPr>
          <p:spPr>
            <a:xfrm>
              <a:off x="0" y="0"/>
              <a:ext cx="658772" cy="124861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D25FBE9D-CB8E-E23A-48A5-50A86FD398D3}"/>
                </a:ext>
              </a:extLst>
            </p:cNvPr>
            <p:cNvSpPr/>
            <p:nvPr/>
          </p:nvSpPr>
          <p:spPr>
            <a:xfrm>
              <a:off x="120789" y="132020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" name="Rectangle">
              <a:extLst>
                <a:ext uri="{FF2B5EF4-FFF2-40B4-BE49-F238E27FC236}">
                  <a16:creationId xmlns:a16="http://schemas.microsoft.com/office/drawing/2014/main" id="{8389EB89-6FD2-E799-FE37-1BA336B1B62F}"/>
                </a:ext>
              </a:extLst>
            </p:cNvPr>
            <p:cNvSpPr/>
            <p:nvPr/>
          </p:nvSpPr>
          <p:spPr>
            <a:xfrm>
              <a:off x="120789" y="266851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CDBE11C2-B98E-13DD-90C4-E604707BDF00}"/>
                </a:ext>
              </a:extLst>
            </p:cNvPr>
            <p:cNvSpPr/>
            <p:nvPr/>
          </p:nvSpPr>
          <p:spPr>
            <a:xfrm>
              <a:off x="120789" y="401683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" name="Rectangle">
              <a:extLst>
                <a:ext uri="{FF2B5EF4-FFF2-40B4-BE49-F238E27FC236}">
                  <a16:creationId xmlns:a16="http://schemas.microsoft.com/office/drawing/2014/main" id="{E191064D-2201-A522-FC13-35569D678E0E}"/>
                </a:ext>
              </a:extLst>
            </p:cNvPr>
            <p:cNvSpPr/>
            <p:nvPr/>
          </p:nvSpPr>
          <p:spPr>
            <a:xfrm>
              <a:off x="120789" y="536515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2A60CB43-ADB4-DEBE-7308-72AA1E2E2787}"/>
                </a:ext>
              </a:extLst>
            </p:cNvPr>
            <p:cNvSpPr/>
            <p:nvPr/>
          </p:nvSpPr>
          <p:spPr>
            <a:xfrm>
              <a:off x="282933" y="806177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" name="Circle">
              <a:extLst>
                <a:ext uri="{FF2B5EF4-FFF2-40B4-BE49-F238E27FC236}">
                  <a16:creationId xmlns:a16="http://schemas.microsoft.com/office/drawing/2014/main" id="{E7FB008E-37F2-130C-4636-2B0AFC9891D0}"/>
                </a:ext>
              </a:extLst>
            </p:cNvPr>
            <p:cNvSpPr/>
            <p:nvPr/>
          </p:nvSpPr>
          <p:spPr>
            <a:xfrm>
              <a:off x="282933" y="941009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F7EEAB-8252-4ED4-8B52-EBFC5F65B830}"/>
              </a:ext>
            </a:extLst>
          </p:cNvPr>
          <p:cNvGrpSpPr/>
          <p:nvPr/>
        </p:nvGrpSpPr>
        <p:grpSpPr>
          <a:xfrm>
            <a:off x="10492410" y="6701981"/>
            <a:ext cx="530087" cy="882503"/>
            <a:chOff x="10492410" y="6701981"/>
            <a:chExt cx="530087" cy="88250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8151E865-A239-AD59-DE4C-57B1330D4825}"/>
                </a:ext>
              </a:extLst>
            </p:cNvPr>
            <p:cNvSpPr/>
            <p:nvPr/>
          </p:nvSpPr>
          <p:spPr>
            <a:xfrm>
              <a:off x="10492410" y="6701981"/>
              <a:ext cx="530087" cy="882503"/>
            </a:xfrm>
            <a:prstGeom prst="round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8DCDB53-A42A-AE41-4616-AA3B79BB4157}"/>
                </a:ext>
              </a:extLst>
            </p:cNvPr>
            <p:cNvSpPr/>
            <p:nvPr/>
          </p:nvSpPr>
          <p:spPr>
            <a:xfrm>
              <a:off x="10548404" y="6744073"/>
              <a:ext cx="418098" cy="661523"/>
            </a:xfrm>
            <a:prstGeom prst="round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ECEFBB9-0245-5BD8-F577-62F411D6398A}"/>
                </a:ext>
              </a:extLst>
            </p:cNvPr>
            <p:cNvSpPr/>
            <p:nvPr/>
          </p:nvSpPr>
          <p:spPr>
            <a:xfrm>
              <a:off x="10694714" y="7432300"/>
              <a:ext cx="125479" cy="125479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5" name="Line">
            <a:extLst>
              <a:ext uri="{FF2B5EF4-FFF2-40B4-BE49-F238E27FC236}">
                <a16:creationId xmlns:a16="http://schemas.microsoft.com/office/drawing/2014/main" id="{81F86E47-D31E-956E-E237-33533C91590D}"/>
              </a:ext>
            </a:extLst>
          </p:cNvPr>
          <p:cNvSpPr/>
          <p:nvPr/>
        </p:nvSpPr>
        <p:spPr>
          <a:xfrm>
            <a:off x="5526224" y="3116822"/>
            <a:ext cx="2186609" cy="1629296"/>
          </a:xfrm>
          <a:prstGeom prst="line">
            <a:avLst/>
          </a:prstGeom>
          <a:ln w="50800">
            <a:solidFill>
              <a:srgbClr val="C9DD9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1240D1-8A69-21F6-6604-B94A77BA64F6}"/>
              </a:ext>
            </a:extLst>
          </p:cNvPr>
          <p:cNvGrpSpPr/>
          <p:nvPr/>
        </p:nvGrpSpPr>
        <p:grpSpPr>
          <a:xfrm>
            <a:off x="6189449" y="2805577"/>
            <a:ext cx="2113615" cy="1888669"/>
            <a:chOff x="6189449" y="2805577"/>
            <a:chExt cx="2113615" cy="1888669"/>
          </a:xfrm>
        </p:grpSpPr>
        <p:sp>
          <p:nvSpPr>
            <p:cNvPr id="28" name="Dingbat X">
              <a:extLst>
                <a:ext uri="{FF2B5EF4-FFF2-40B4-BE49-F238E27FC236}">
                  <a16:creationId xmlns:a16="http://schemas.microsoft.com/office/drawing/2014/main" id="{AE3C2B6F-C201-3858-32FC-767EB8E23D68}"/>
                </a:ext>
              </a:extLst>
            </p:cNvPr>
            <p:cNvSpPr/>
            <p:nvPr/>
          </p:nvSpPr>
          <p:spPr>
            <a:xfrm>
              <a:off x="6189449" y="3327965"/>
              <a:ext cx="1156231" cy="136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8" extrusionOk="0">
                  <a:moveTo>
                    <a:pt x="18655" y="0"/>
                  </a:moveTo>
                  <a:cubicBezTo>
                    <a:pt x="18494" y="5"/>
                    <a:pt x="18333" y="109"/>
                    <a:pt x="18066" y="314"/>
                  </a:cubicBezTo>
                  <a:cubicBezTo>
                    <a:pt x="15478" y="2289"/>
                    <a:pt x="13027" y="4381"/>
                    <a:pt x="10727" y="6600"/>
                  </a:cubicBezTo>
                  <a:cubicBezTo>
                    <a:pt x="10587" y="6735"/>
                    <a:pt x="10434" y="6862"/>
                    <a:pt x="10258" y="7020"/>
                  </a:cubicBezTo>
                  <a:cubicBezTo>
                    <a:pt x="10102" y="6832"/>
                    <a:pt x="9974" y="6685"/>
                    <a:pt x="9856" y="6533"/>
                  </a:cubicBezTo>
                  <a:cubicBezTo>
                    <a:pt x="8908" y="5315"/>
                    <a:pt x="7971" y="4091"/>
                    <a:pt x="7009" y="2882"/>
                  </a:cubicBezTo>
                  <a:cubicBezTo>
                    <a:pt x="6625" y="2399"/>
                    <a:pt x="6178" y="1951"/>
                    <a:pt x="5769" y="1483"/>
                  </a:cubicBezTo>
                  <a:cubicBezTo>
                    <a:pt x="5573" y="1260"/>
                    <a:pt x="5327" y="1254"/>
                    <a:pt x="5044" y="1314"/>
                  </a:cubicBezTo>
                  <a:cubicBezTo>
                    <a:pt x="4759" y="1375"/>
                    <a:pt x="4593" y="1540"/>
                    <a:pt x="4590" y="1770"/>
                  </a:cubicBezTo>
                  <a:cubicBezTo>
                    <a:pt x="4583" y="2129"/>
                    <a:pt x="4349" y="2291"/>
                    <a:pt x="3989" y="2389"/>
                  </a:cubicBezTo>
                  <a:cubicBezTo>
                    <a:pt x="3741" y="2232"/>
                    <a:pt x="3498" y="2079"/>
                    <a:pt x="3221" y="1904"/>
                  </a:cubicBezTo>
                  <a:cubicBezTo>
                    <a:pt x="2922" y="2176"/>
                    <a:pt x="2660" y="2427"/>
                    <a:pt x="2382" y="2665"/>
                  </a:cubicBezTo>
                  <a:cubicBezTo>
                    <a:pt x="2135" y="2876"/>
                    <a:pt x="2125" y="3090"/>
                    <a:pt x="2231" y="3371"/>
                  </a:cubicBezTo>
                  <a:cubicBezTo>
                    <a:pt x="3179" y="5877"/>
                    <a:pt x="4394" y="8283"/>
                    <a:pt x="5880" y="10593"/>
                  </a:cubicBezTo>
                  <a:cubicBezTo>
                    <a:pt x="5956" y="10712"/>
                    <a:pt x="6024" y="10835"/>
                    <a:pt x="6094" y="10951"/>
                  </a:cubicBezTo>
                  <a:cubicBezTo>
                    <a:pt x="4046" y="12991"/>
                    <a:pt x="2019" y="15012"/>
                    <a:pt x="0" y="17024"/>
                  </a:cubicBezTo>
                  <a:cubicBezTo>
                    <a:pt x="166" y="17359"/>
                    <a:pt x="297" y="17644"/>
                    <a:pt x="450" y="17921"/>
                  </a:cubicBezTo>
                  <a:cubicBezTo>
                    <a:pt x="559" y="18117"/>
                    <a:pt x="570" y="18299"/>
                    <a:pt x="443" y="18491"/>
                  </a:cubicBezTo>
                  <a:cubicBezTo>
                    <a:pt x="355" y="18625"/>
                    <a:pt x="277" y="18763"/>
                    <a:pt x="214" y="18906"/>
                  </a:cubicBezTo>
                  <a:cubicBezTo>
                    <a:pt x="179" y="18986"/>
                    <a:pt x="139" y="19096"/>
                    <a:pt x="175" y="19164"/>
                  </a:cubicBezTo>
                  <a:cubicBezTo>
                    <a:pt x="462" y="19717"/>
                    <a:pt x="876" y="20186"/>
                    <a:pt x="1406" y="20550"/>
                  </a:cubicBezTo>
                  <a:cubicBezTo>
                    <a:pt x="1668" y="20457"/>
                    <a:pt x="1862" y="20370"/>
                    <a:pt x="2068" y="20319"/>
                  </a:cubicBezTo>
                  <a:cubicBezTo>
                    <a:pt x="2305" y="20259"/>
                    <a:pt x="2506" y="20384"/>
                    <a:pt x="2432" y="20567"/>
                  </a:cubicBezTo>
                  <a:cubicBezTo>
                    <a:pt x="2271" y="20967"/>
                    <a:pt x="2606" y="21165"/>
                    <a:pt x="2838" y="21403"/>
                  </a:cubicBezTo>
                  <a:cubicBezTo>
                    <a:pt x="3027" y="21596"/>
                    <a:pt x="3335" y="21593"/>
                    <a:pt x="3548" y="21414"/>
                  </a:cubicBezTo>
                  <a:cubicBezTo>
                    <a:pt x="3624" y="21350"/>
                    <a:pt x="3679" y="21268"/>
                    <a:pt x="3745" y="21195"/>
                  </a:cubicBezTo>
                  <a:cubicBezTo>
                    <a:pt x="5406" y="19353"/>
                    <a:pt x="7068" y="17510"/>
                    <a:pt x="8732" y="15669"/>
                  </a:cubicBezTo>
                  <a:cubicBezTo>
                    <a:pt x="8850" y="15538"/>
                    <a:pt x="8982" y="15417"/>
                    <a:pt x="9151" y="15248"/>
                  </a:cubicBezTo>
                  <a:cubicBezTo>
                    <a:pt x="9312" y="15457"/>
                    <a:pt x="9442" y="15618"/>
                    <a:pt x="9566" y="15782"/>
                  </a:cubicBezTo>
                  <a:cubicBezTo>
                    <a:pt x="10552" y="17091"/>
                    <a:pt x="11622" y="18348"/>
                    <a:pt x="12799" y="19538"/>
                  </a:cubicBezTo>
                  <a:cubicBezTo>
                    <a:pt x="13137" y="19880"/>
                    <a:pt x="13363" y="19913"/>
                    <a:pt x="13764" y="19639"/>
                  </a:cubicBezTo>
                  <a:cubicBezTo>
                    <a:pt x="14071" y="19429"/>
                    <a:pt x="14340" y="19181"/>
                    <a:pt x="14638" y="18942"/>
                  </a:cubicBezTo>
                  <a:cubicBezTo>
                    <a:pt x="14977" y="19118"/>
                    <a:pt x="15325" y="19299"/>
                    <a:pt x="15670" y="19479"/>
                  </a:cubicBezTo>
                  <a:cubicBezTo>
                    <a:pt x="15874" y="19336"/>
                    <a:pt x="16024" y="19228"/>
                    <a:pt x="16179" y="19123"/>
                  </a:cubicBezTo>
                  <a:cubicBezTo>
                    <a:pt x="16407" y="18969"/>
                    <a:pt x="16586" y="18817"/>
                    <a:pt x="16625" y="18532"/>
                  </a:cubicBezTo>
                  <a:cubicBezTo>
                    <a:pt x="16663" y="18245"/>
                    <a:pt x="16848" y="17980"/>
                    <a:pt x="17238" y="17893"/>
                  </a:cubicBezTo>
                  <a:cubicBezTo>
                    <a:pt x="17537" y="17826"/>
                    <a:pt x="17736" y="17646"/>
                    <a:pt x="17893" y="17435"/>
                  </a:cubicBezTo>
                  <a:cubicBezTo>
                    <a:pt x="18144" y="17098"/>
                    <a:pt x="18337" y="16737"/>
                    <a:pt x="18424" y="16377"/>
                  </a:cubicBezTo>
                  <a:cubicBezTo>
                    <a:pt x="16705" y="14528"/>
                    <a:pt x="15014" y="12708"/>
                    <a:pt x="13308" y="10873"/>
                  </a:cubicBezTo>
                  <a:cubicBezTo>
                    <a:pt x="13494" y="10665"/>
                    <a:pt x="13612" y="10530"/>
                    <a:pt x="13734" y="10397"/>
                  </a:cubicBezTo>
                  <a:cubicBezTo>
                    <a:pt x="15805" y="8137"/>
                    <a:pt x="18039" y="6000"/>
                    <a:pt x="20413" y="3968"/>
                  </a:cubicBezTo>
                  <a:cubicBezTo>
                    <a:pt x="20703" y="3719"/>
                    <a:pt x="20983" y="3471"/>
                    <a:pt x="21190" y="3153"/>
                  </a:cubicBezTo>
                  <a:cubicBezTo>
                    <a:pt x="21585" y="2544"/>
                    <a:pt x="21600" y="2565"/>
                    <a:pt x="21129" y="2026"/>
                  </a:cubicBezTo>
                  <a:cubicBezTo>
                    <a:pt x="20955" y="1827"/>
                    <a:pt x="20762" y="1776"/>
                    <a:pt x="20487" y="1772"/>
                  </a:cubicBezTo>
                  <a:cubicBezTo>
                    <a:pt x="19961" y="1764"/>
                    <a:pt x="19720" y="1486"/>
                    <a:pt x="19806" y="1064"/>
                  </a:cubicBezTo>
                  <a:cubicBezTo>
                    <a:pt x="19825" y="971"/>
                    <a:pt x="19804" y="847"/>
                    <a:pt x="19743" y="773"/>
                  </a:cubicBezTo>
                  <a:cubicBezTo>
                    <a:pt x="19597" y="599"/>
                    <a:pt x="19434" y="429"/>
                    <a:pt x="19245" y="289"/>
                  </a:cubicBezTo>
                  <a:cubicBezTo>
                    <a:pt x="18978" y="92"/>
                    <a:pt x="18816" y="-4"/>
                    <a:pt x="18655" y="0"/>
                  </a:cubicBezTo>
                  <a:close/>
                </a:path>
              </a:pathLst>
            </a:custGeom>
            <a:solidFill>
              <a:srgbClr val="BA2F1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34" name="Simultaneous broadcast phase">
              <a:extLst>
                <a:ext uri="{FF2B5EF4-FFF2-40B4-BE49-F238E27FC236}">
                  <a16:creationId xmlns:a16="http://schemas.microsoft.com/office/drawing/2014/main" id="{B4EF3FE2-C3D5-718F-FBB2-2DC77D81959E}"/>
                </a:ext>
              </a:extLst>
            </p:cNvPr>
            <p:cNvSpPr txBox="1"/>
            <p:nvPr/>
          </p:nvSpPr>
          <p:spPr>
            <a:xfrm>
              <a:off x="6823955" y="2805577"/>
              <a:ext cx="1479109" cy="4411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2200">
                  <a:solidFill>
                    <a:srgbClr val="BA2F1B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lang="en-US" dirty="0"/>
                <a:t>Too large!</a:t>
              </a:r>
              <a:endParaRPr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85BC8-3146-27BF-F5A7-3E96DD56DE6C}"/>
              </a:ext>
            </a:extLst>
          </p:cNvPr>
          <p:cNvGrpSpPr/>
          <p:nvPr/>
        </p:nvGrpSpPr>
        <p:grpSpPr>
          <a:xfrm rot="10800000" flipH="1">
            <a:off x="5808191" y="5695219"/>
            <a:ext cx="1388418" cy="552799"/>
            <a:chOff x="4780311" y="3005025"/>
            <a:chExt cx="1388418" cy="552799"/>
          </a:xfrm>
        </p:grpSpPr>
        <p:sp>
          <p:nvSpPr>
            <p:cNvPr id="22" name="Line">
              <a:extLst>
                <a:ext uri="{FF2B5EF4-FFF2-40B4-BE49-F238E27FC236}">
                  <a16:creationId xmlns:a16="http://schemas.microsoft.com/office/drawing/2014/main" id="{0356031E-1C5C-5D31-092E-823DD4273B8C}"/>
                </a:ext>
              </a:extLst>
            </p:cNvPr>
            <p:cNvSpPr/>
            <p:nvPr/>
          </p:nvSpPr>
          <p:spPr>
            <a:xfrm>
              <a:off x="4780311" y="3005025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23" name="Line">
              <a:extLst>
                <a:ext uri="{FF2B5EF4-FFF2-40B4-BE49-F238E27FC236}">
                  <a16:creationId xmlns:a16="http://schemas.microsoft.com/office/drawing/2014/main" id="{A3A76F0A-3A18-306E-AF2E-5736E2AA91D4}"/>
                </a:ext>
              </a:extLst>
            </p:cNvPr>
            <p:cNvSpPr/>
            <p:nvPr/>
          </p:nvSpPr>
          <p:spPr>
            <a:xfrm flipH="1">
              <a:off x="4780311" y="3557823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sp>
        <p:nvSpPr>
          <p:cNvPr id="31" name="Malicious Security">
            <a:extLst>
              <a:ext uri="{FF2B5EF4-FFF2-40B4-BE49-F238E27FC236}">
                <a16:creationId xmlns:a16="http://schemas.microsoft.com/office/drawing/2014/main" id="{14347022-BF43-26D6-D647-94F7C968F8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</p:spPr>
        <p:txBody>
          <a:bodyPr/>
          <a:lstStyle>
            <a:lvl1pPr defTabSz="1716590">
              <a:defRPr sz="5940" spc="-118"/>
            </a:lvl1pPr>
          </a:lstStyle>
          <a:p>
            <a:r>
              <a:rPr lang="en-US" dirty="0"/>
              <a:t>Succinct Interactive Arguments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983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Malicious Secur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z="5940" spc="-118"/>
            </a:lvl1pPr>
          </a:lstStyle>
          <a:p>
            <a:r>
              <a:rPr lang="en-US" dirty="0"/>
              <a:t>Succinct Interactive Arguments</a:t>
            </a:r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DC4CBF-8456-9472-3C8D-C571159249FD}"/>
              </a:ext>
            </a:extLst>
          </p:cNvPr>
          <p:cNvGrpSpPr/>
          <p:nvPr/>
        </p:nvGrpSpPr>
        <p:grpSpPr>
          <a:xfrm>
            <a:off x="3138553" y="4746120"/>
            <a:ext cx="6727694" cy="2838364"/>
            <a:chOff x="2571652" y="2943823"/>
            <a:chExt cx="6727694" cy="2838364"/>
          </a:xfrm>
        </p:grpSpPr>
        <p:sp>
          <p:nvSpPr>
            <p:cNvPr id="2" name="Woman">
              <a:extLst>
                <a:ext uri="{FF2B5EF4-FFF2-40B4-BE49-F238E27FC236}">
                  <a16:creationId xmlns:a16="http://schemas.microsoft.com/office/drawing/2014/main" id="{0D601A8A-C5ED-C1D2-ED77-3E3023DD67BD}"/>
                </a:ext>
              </a:extLst>
            </p:cNvPr>
            <p:cNvSpPr/>
            <p:nvPr/>
          </p:nvSpPr>
          <p:spPr>
            <a:xfrm>
              <a:off x="2571652" y="2943824"/>
              <a:ext cx="1133802" cy="283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51" extrusionOk="0">
                  <a:moveTo>
                    <a:pt x="10767" y="3"/>
                  </a:moveTo>
                  <a:cubicBezTo>
                    <a:pt x="10163" y="-15"/>
                    <a:pt x="9173" y="50"/>
                    <a:pt x="8379" y="485"/>
                  </a:cubicBezTo>
                  <a:cubicBezTo>
                    <a:pt x="7869" y="770"/>
                    <a:pt x="7992" y="989"/>
                    <a:pt x="7147" y="1709"/>
                  </a:cubicBezTo>
                  <a:cubicBezTo>
                    <a:pt x="6047" y="2649"/>
                    <a:pt x="7909" y="2821"/>
                    <a:pt x="6636" y="3320"/>
                  </a:cubicBezTo>
                  <a:cubicBezTo>
                    <a:pt x="6113" y="3525"/>
                    <a:pt x="6502" y="3869"/>
                    <a:pt x="6502" y="3869"/>
                  </a:cubicBezTo>
                  <a:cubicBezTo>
                    <a:pt x="6394" y="3885"/>
                    <a:pt x="6207" y="3880"/>
                    <a:pt x="6099" y="3896"/>
                  </a:cubicBezTo>
                  <a:cubicBezTo>
                    <a:pt x="5550" y="3950"/>
                    <a:pt x="4864" y="4024"/>
                    <a:pt x="4314" y="4395"/>
                  </a:cubicBezTo>
                  <a:cubicBezTo>
                    <a:pt x="3537" y="4916"/>
                    <a:pt x="1662" y="6006"/>
                    <a:pt x="254" y="6893"/>
                  </a:cubicBezTo>
                  <a:cubicBezTo>
                    <a:pt x="241" y="6904"/>
                    <a:pt x="226" y="6914"/>
                    <a:pt x="212" y="6920"/>
                  </a:cubicBezTo>
                  <a:cubicBezTo>
                    <a:pt x="186" y="6941"/>
                    <a:pt x="160" y="6962"/>
                    <a:pt x="133" y="6978"/>
                  </a:cubicBezTo>
                  <a:cubicBezTo>
                    <a:pt x="-28" y="7113"/>
                    <a:pt x="-54" y="7253"/>
                    <a:pt x="120" y="7398"/>
                  </a:cubicBezTo>
                  <a:cubicBezTo>
                    <a:pt x="402" y="7629"/>
                    <a:pt x="494" y="7843"/>
                    <a:pt x="883" y="8241"/>
                  </a:cubicBezTo>
                  <a:cubicBezTo>
                    <a:pt x="1258" y="8633"/>
                    <a:pt x="2132" y="9064"/>
                    <a:pt x="2789" y="9483"/>
                  </a:cubicBezTo>
                  <a:cubicBezTo>
                    <a:pt x="2950" y="9591"/>
                    <a:pt x="2935" y="9681"/>
                    <a:pt x="3351" y="9923"/>
                  </a:cubicBezTo>
                  <a:cubicBezTo>
                    <a:pt x="3579" y="10057"/>
                    <a:pt x="3967" y="10040"/>
                    <a:pt x="3820" y="10040"/>
                  </a:cubicBezTo>
                  <a:cubicBezTo>
                    <a:pt x="4182" y="10051"/>
                    <a:pt x="4546" y="10004"/>
                    <a:pt x="4532" y="10025"/>
                  </a:cubicBezTo>
                  <a:cubicBezTo>
                    <a:pt x="4331" y="10627"/>
                    <a:pt x="4437" y="11347"/>
                    <a:pt x="4692" y="12094"/>
                  </a:cubicBezTo>
                  <a:cubicBezTo>
                    <a:pt x="4839" y="12561"/>
                    <a:pt x="6473" y="15069"/>
                    <a:pt x="6527" y="15493"/>
                  </a:cubicBezTo>
                  <a:cubicBezTo>
                    <a:pt x="6688" y="17357"/>
                    <a:pt x="7279" y="18781"/>
                    <a:pt x="7641" y="19603"/>
                  </a:cubicBezTo>
                  <a:cubicBezTo>
                    <a:pt x="7668" y="19651"/>
                    <a:pt x="7723" y="19673"/>
                    <a:pt x="7763" y="19673"/>
                  </a:cubicBezTo>
                  <a:cubicBezTo>
                    <a:pt x="7790" y="19673"/>
                    <a:pt x="7857" y="19684"/>
                    <a:pt x="7951" y="19700"/>
                  </a:cubicBezTo>
                  <a:cubicBezTo>
                    <a:pt x="7965" y="20098"/>
                    <a:pt x="8258" y="20001"/>
                    <a:pt x="7775" y="20313"/>
                  </a:cubicBezTo>
                  <a:cubicBezTo>
                    <a:pt x="7494" y="20495"/>
                    <a:pt x="6838" y="20688"/>
                    <a:pt x="6891" y="21026"/>
                  </a:cubicBezTo>
                  <a:cubicBezTo>
                    <a:pt x="6905" y="21150"/>
                    <a:pt x="6973" y="21215"/>
                    <a:pt x="7214" y="21307"/>
                  </a:cubicBezTo>
                  <a:cubicBezTo>
                    <a:pt x="7536" y="21419"/>
                    <a:pt x="8649" y="21585"/>
                    <a:pt x="9694" y="21268"/>
                  </a:cubicBezTo>
                  <a:cubicBezTo>
                    <a:pt x="10231" y="21107"/>
                    <a:pt x="9893" y="20801"/>
                    <a:pt x="10000" y="20672"/>
                  </a:cubicBezTo>
                  <a:cubicBezTo>
                    <a:pt x="10148" y="20511"/>
                    <a:pt x="10348" y="20420"/>
                    <a:pt x="10214" y="20027"/>
                  </a:cubicBezTo>
                  <a:cubicBezTo>
                    <a:pt x="10187" y="19947"/>
                    <a:pt x="10096" y="19803"/>
                    <a:pt x="10042" y="19690"/>
                  </a:cubicBezTo>
                  <a:cubicBezTo>
                    <a:pt x="10176" y="19669"/>
                    <a:pt x="10281" y="19642"/>
                    <a:pt x="10281" y="19609"/>
                  </a:cubicBezTo>
                  <a:cubicBezTo>
                    <a:pt x="10294" y="19174"/>
                    <a:pt x="10309" y="18942"/>
                    <a:pt x="10268" y="18287"/>
                  </a:cubicBezTo>
                  <a:cubicBezTo>
                    <a:pt x="10228" y="17798"/>
                    <a:pt x="10243" y="17454"/>
                    <a:pt x="10176" y="16944"/>
                  </a:cubicBezTo>
                  <a:cubicBezTo>
                    <a:pt x="10109" y="16390"/>
                    <a:pt x="10015" y="16449"/>
                    <a:pt x="9908" y="15896"/>
                  </a:cubicBezTo>
                  <a:cubicBezTo>
                    <a:pt x="9868" y="15660"/>
                    <a:pt x="9825" y="15434"/>
                    <a:pt x="9879" y="15193"/>
                  </a:cubicBezTo>
                  <a:cubicBezTo>
                    <a:pt x="9892" y="15101"/>
                    <a:pt x="9987" y="14456"/>
                    <a:pt x="10000" y="14365"/>
                  </a:cubicBezTo>
                  <a:cubicBezTo>
                    <a:pt x="10027" y="13312"/>
                    <a:pt x="10097" y="12899"/>
                    <a:pt x="10231" y="11852"/>
                  </a:cubicBezTo>
                  <a:cubicBezTo>
                    <a:pt x="10257" y="11766"/>
                    <a:pt x="10376" y="11717"/>
                    <a:pt x="10469" y="11803"/>
                  </a:cubicBezTo>
                  <a:cubicBezTo>
                    <a:pt x="11207" y="12464"/>
                    <a:pt x="11555" y="12812"/>
                    <a:pt x="12145" y="13452"/>
                  </a:cubicBezTo>
                  <a:cubicBezTo>
                    <a:pt x="12615" y="13962"/>
                    <a:pt x="13770" y="15290"/>
                    <a:pt x="13851" y="15532"/>
                  </a:cubicBezTo>
                  <a:cubicBezTo>
                    <a:pt x="13985" y="15978"/>
                    <a:pt x="14184" y="16417"/>
                    <a:pt x="14345" y="16965"/>
                  </a:cubicBezTo>
                  <a:cubicBezTo>
                    <a:pt x="14640" y="17948"/>
                    <a:pt x="15661" y="19270"/>
                    <a:pt x="15795" y="19517"/>
                  </a:cubicBezTo>
                  <a:cubicBezTo>
                    <a:pt x="15822" y="19565"/>
                    <a:pt x="15834" y="19592"/>
                    <a:pt x="15874" y="19630"/>
                  </a:cubicBezTo>
                  <a:cubicBezTo>
                    <a:pt x="15888" y="19640"/>
                    <a:pt x="16007" y="19658"/>
                    <a:pt x="16168" y="19663"/>
                  </a:cubicBezTo>
                  <a:cubicBezTo>
                    <a:pt x="16221" y="19851"/>
                    <a:pt x="16234" y="20173"/>
                    <a:pt x="15912" y="20420"/>
                  </a:cubicBezTo>
                  <a:cubicBezTo>
                    <a:pt x="15631" y="20641"/>
                    <a:pt x="16113" y="20946"/>
                    <a:pt x="16113" y="20946"/>
                  </a:cubicBezTo>
                  <a:cubicBezTo>
                    <a:pt x="16408" y="21042"/>
                    <a:pt x="16743" y="21091"/>
                    <a:pt x="17186" y="21080"/>
                  </a:cubicBezTo>
                  <a:cubicBezTo>
                    <a:pt x="17615" y="21075"/>
                    <a:pt x="17884" y="21161"/>
                    <a:pt x="17978" y="21187"/>
                  </a:cubicBezTo>
                  <a:cubicBezTo>
                    <a:pt x="18031" y="21204"/>
                    <a:pt x="18057" y="21209"/>
                    <a:pt x="18057" y="21209"/>
                  </a:cubicBezTo>
                  <a:cubicBezTo>
                    <a:pt x="18057" y="21209"/>
                    <a:pt x="19373" y="21440"/>
                    <a:pt x="20848" y="21344"/>
                  </a:cubicBezTo>
                  <a:cubicBezTo>
                    <a:pt x="21478" y="21317"/>
                    <a:pt x="21546" y="21161"/>
                    <a:pt x="21104" y="20946"/>
                  </a:cubicBezTo>
                  <a:cubicBezTo>
                    <a:pt x="20447" y="20618"/>
                    <a:pt x="19682" y="20571"/>
                    <a:pt x="19361" y="20367"/>
                  </a:cubicBezTo>
                  <a:cubicBezTo>
                    <a:pt x="18771" y="19991"/>
                    <a:pt x="18409" y="19910"/>
                    <a:pt x="18288" y="19620"/>
                  </a:cubicBezTo>
                  <a:cubicBezTo>
                    <a:pt x="18449" y="19598"/>
                    <a:pt x="18543" y="19583"/>
                    <a:pt x="18543" y="19583"/>
                  </a:cubicBezTo>
                  <a:cubicBezTo>
                    <a:pt x="18543" y="19583"/>
                    <a:pt x="18461" y="19087"/>
                    <a:pt x="18368" y="18765"/>
                  </a:cubicBezTo>
                  <a:cubicBezTo>
                    <a:pt x="18126" y="17922"/>
                    <a:pt x="18046" y="17332"/>
                    <a:pt x="17965" y="16870"/>
                  </a:cubicBezTo>
                  <a:cubicBezTo>
                    <a:pt x="17831" y="16053"/>
                    <a:pt x="17360" y="15671"/>
                    <a:pt x="17253" y="15402"/>
                  </a:cubicBezTo>
                  <a:cubicBezTo>
                    <a:pt x="16851" y="14452"/>
                    <a:pt x="16690" y="14372"/>
                    <a:pt x="16449" y="13378"/>
                  </a:cubicBezTo>
                  <a:cubicBezTo>
                    <a:pt x="16408" y="13195"/>
                    <a:pt x="16221" y="11911"/>
                    <a:pt x="15912" y="11159"/>
                  </a:cubicBezTo>
                  <a:cubicBezTo>
                    <a:pt x="15738" y="10734"/>
                    <a:pt x="15405" y="10370"/>
                    <a:pt x="15137" y="9967"/>
                  </a:cubicBezTo>
                  <a:cubicBezTo>
                    <a:pt x="15218" y="10096"/>
                    <a:pt x="15269" y="9913"/>
                    <a:pt x="15564" y="9886"/>
                  </a:cubicBezTo>
                  <a:cubicBezTo>
                    <a:pt x="16208" y="9832"/>
                    <a:pt x="16476" y="9686"/>
                    <a:pt x="16838" y="9498"/>
                  </a:cubicBezTo>
                  <a:cubicBezTo>
                    <a:pt x="17723" y="9020"/>
                    <a:pt x="20312" y="7812"/>
                    <a:pt x="20714" y="7469"/>
                  </a:cubicBezTo>
                  <a:cubicBezTo>
                    <a:pt x="20888" y="7318"/>
                    <a:pt x="21195" y="7000"/>
                    <a:pt x="21208" y="6839"/>
                  </a:cubicBezTo>
                  <a:cubicBezTo>
                    <a:pt x="21222" y="6646"/>
                    <a:pt x="20727" y="6421"/>
                    <a:pt x="20580" y="6292"/>
                  </a:cubicBezTo>
                  <a:cubicBezTo>
                    <a:pt x="20379" y="6120"/>
                    <a:pt x="19881" y="5825"/>
                    <a:pt x="19599" y="5669"/>
                  </a:cubicBezTo>
                  <a:cubicBezTo>
                    <a:pt x="18889" y="5277"/>
                    <a:pt x="18528" y="5179"/>
                    <a:pt x="17496" y="4690"/>
                  </a:cubicBezTo>
                  <a:cubicBezTo>
                    <a:pt x="17335" y="4615"/>
                    <a:pt x="16586" y="4008"/>
                    <a:pt x="15862" y="3884"/>
                  </a:cubicBezTo>
                  <a:cubicBezTo>
                    <a:pt x="15192" y="3766"/>
                    <a:pt x="13968" y="3767"/>
                    <a:pt x="13968" y="3767"/>
                  </a:cubicBezTo>
                  <a:cubicBezTo>
                    <a:pt x="14116" y="3536"/>
                    <a:pt x="13620" y="3418"/>
                    <a:pt x="13620" y="3149"/>
                  </a:cubicBezTo>
                  <a:cubicBezTo>
                    <a:pt x="13620" y="2607"/>
                    <a:pt x="15057" y="2853"/>
                    <a:pt x="13729" y="1365"/>
                  </a:cubicBezTo>
                  <a:cubicBezTo>
                    <a:pt x="13595" y="1220"/>
                    <a:pt x="13324" y="554"/>
                    <a:pt x="12426" y="334"/>
                  </a:cubicBezTo>
                  <a:cubicBezTo>
                    <a:pt x="12305" y="302"/>
                    <a:pt x="12051" y="279"/>
                    <a:pt x="11957" y="236"/>
                  </a:cubicBezTo>
                  <a:cubicBezTo>
                    <a:pt x="11796" y="172"/>
                    <a:pt x="11555" y="87"/>
                    <a:pt x="11219" y="38"/>
                  </a:cubicBezTo>
                  <a:cubicBezTo>
                    <a:pt x="11126" y="25"/>
                    <a:pt x="10968" y="9"/>
                    <a:pt x="10767" y="3"/>
                  </a:cubicBezTo>
                  <a:close/>
                  <a:moveTo>
                    <a:pt x="15514" y="5645"/>
                  </a:moveTo>
                  <a:cubicBezTo>
                    <a:pt x="15647" y="5640"/>
                    <a:pt x="15796" y="5665"/>
                    <a:pt x="15967" y="5723"/>
                  </a:cubicBezTo>
                  <a:cubicBezTo>
                    <a:pt x="16731" y="5981"/>
                    <a:pt x="18812" y="6904"/>
                    <a:pt x="18812" y="7022"/>
                  </a:cubicBezTo>
                  <a:cubicBezTo>
                    <a:pt x="18812" y="7113"/>
                    <a:pt x="18490" y="7365"/>
                    <a:pt x="17806" y="7838"/>
                  </a:cubicBezTo>
                  <a:cubicBezTo>
                    <a:pt x="17350" y="8155"/>
                    <a:pt x="16894" y="8365"/>
                    <a:pt x="16264" y="8763"/>
                  </a:cubicBezTo>
                  <a:cubicBezTo>
                    <a:pt x="16224" y="8790"/>
                    <a:pt x="15967" y="8972"/>
                    <a:pt x="15686" y="8961"/>
                  </a:cubicBezTo>
                  <a:cubicBezTo>
                    <a:pt x="15686" y="8961"/>
                    <a:pt x="15299" y="8919"/>
                    <a:pt x="14923" y="8817"/>
                  </a:cubicBezTo>
                  <a:cubicBezTo>
                    <a:pt x="14575" y="8720"/>
                    <a:pt x="14186" y="8736"/>
                    <a:pt x="14186" y="8758"/>
                  </a:cubicBezTo>
                  <a:cubicBezTo>
                    <a:pt x="14186" y="8763"/>
                    <a:pt x="13824" y="8521"/>
                    <a:pt x="13851" y="8021"/>
                  </a:cubicBezTo>
                  <a:cubicBezTo>
                    <a:pt x="13891" y="7054"/>
                    <a:pt x="14277" y="6722"/>
                    <a:pt x="14559" y="6340"/>
                  </a:cubicBezTo>
                  <a:cubicBezTo>
                    <a:pt x="14861" y="5938"/>
                    <a:pt x="15116" y="5661"/>
                    <a:pt x="15514" y="5645"/>
                  </a:cubicBezTo>
                  <a:close/>
                  <a:moveTo>
                    <a:pt x="5395" y="5887"/>
                  </a:moveTo>
                  <a:cubicBezTo>
                    <a:pt x="5545" y="5876"/>
                    <a:pt x="5689" y="5902"/>
                    <a:pt x="5722" y="6028"/>
                  </a:cubicBezTo>
                  <a:cubicBezTo>
                    <a:pt x="5749" y="6120"/>
                    <a:pt x="5832" y="6280"/>
                    <a:pt x="5886" y="6414"/>
                  </a:cubicBezTo>
                  <a:cubicBezTo>
                    <a:pt x="6060" y="6844"/>
                    <a:pt x="6366" y="6931"/>
                    <a:pt x="6393" y="7210"/>
                  </a:cubicBezTo>
                  <a:cubicBezTo>
                    <a:pt x="6527" y="8430"/>
                    <a:pt x="5806" y="8382"/>
                    <a:pt x="5404" y="8919"/>
                  </a:cubicBezTo>
                  <a:cubicBezTo>
                    <a:pt x="5337" y="8903"/>
                    <a:pt x="4707" y="8988"/>
                    <a:pt x="4130" y="9095"/>
                  </a:cubicBezTo>
                  <a:cubicBezTo>
                    <a:pt x="3419" y="8778"/>
                    <a:pt x="3068" y="7651"/>
                    <a:pt x="2559" y="7281"/>
                  </a:cubicBezTo>
                  <a:cubicBezTo>
                    <a:pt x="2291" y="7082"/>
                    <a:pt x="3164" y="6834"/>
                    <a:pt x="3807" y="6544"/>
                  </a:cubicBezTo>
                  <a:cubicBezTo>
                    <a:pt x="4304" y="6323"/>
                    <a:pt x="4516" y="6228"/>
                    <a:pt x="5052" y="5964"/>
                  </a:cubicBezTo>
                  <a:cubicBezTo>
                    <a:pt x="5092" y="5946"/>
                    <a:pt x="5246" y="5898"/>
                    <a:pt x="5395" y="5887"/>
                  </a:cubicBezTo>
                  <a:close/>
                </a:path>
              </a:pathLst>
            </a:custGeom>
            <a:solidFill>
              <a:srgbClr val="6C6C6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EDE0D4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endParaRPr dirty="0"/>
            </a:p>
          </p:txBody>
        </p:sp>
        <p:sp>
          <p:nvSpPr>
            <p:cNvPr id="3" name="Man">
              <a:extLst>
                <a:ext uri="{FF2B5EF4-FFF2-40B4-BE49-F238E27FC236}">
                  <a16:creationId xmlns:a16="http://schemas.microsoft.com/office/drawing/2014/main" id="{07496428-DAD9-513F-F6E2-0C6EE9E6F389}"/>
                </a:ext>
              </a:extLst>
            </p:cNvPr>
            <p:cNvSpPr/>
            <p:nvPr/>
          </p:nvSpPr>
          <p:spPr>
            <a:xfrm>
              <a:off x="8199913" y="2943823"/>
              <a:ext cx="1099433" cy="28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2" extrusionOk="0">
                  <a:moveTo>
                    <a:pt x="10246" y="10"/>
                  </a:moveTo>
                  <a:cubicBezTo>
                    <a:pt x="9651" y="39"/>
                    <a:pt x="9052" y="142"/>
                    <a:pt x="8490" y="331"/>
                  </a:cubicBezTo>
                  <a:cubicBezTo>
                    <a:pt x="7409" y="697"/>
                    <a:pt x="7827" y="1471"/>
                    <a:pt x="7827" y="1471"/>
                  </a:cubicBezTo>
                  <a:cubicBezTo>
                    <a:pt x="7827" y="1471"/>
                    <a:pt x="7467" y="1472"/>
                    <a:pt x="7689" y="1837"/>
                  </a:cubicBezTo>
                  <a:cubicBezTo>
                    <a:pt x="7827" y="2069"/>
                    <a:pt x="7730" y="2122"/>
                    <a:pt x="8174" y="2197"/>
                  </a:cubicBezTo>
                  <a:cubicBezTo>
                    <a:pt x="8285" y="2477"/>
                    <a:pt x="8629" y="2493"/>
                    <a:pt x="8629" y="2983"/>
                  </a:cubicBezTo>
                  <a:cubicBezTo>
                    <a:pt x="8629" y="2988"/>
                    <a:pt x="8355" y="2978"/>
                    <a:pt x="8161" y="3134"/>
                  </a:cubicBezTo>
                  <a:cubicBezTo>
                    <a:pt x="8106" y="3177"/>
                    <a:pt x="8049" y="3322"/>
                    <a:pt x="7827" y="3359"/>
                  </a:cubicBezTo>
                  <a:cubicBezTo>
                    <a:pt x="6842" y="3542"/>
                    <a:pt x="4636" y="3731"/>
                    <a:pt x="4095" y="3941"/>
                  </a:cubicBezTo>
                  <a:cubicBezTo>
                    <a:pt x="3332" y="4237"/>
                    <a:pt x="185" y="6557"/>
                    <a:pt x="185" y="6783"/>
                  </a:cubicBezTo>
                  <a:cubicBezTo>
                    <a:pt x="185" y="7133"/>
                    <a:pt x="112" y="7369"/>
                    <a:pt x="306" y="7546"/>
                  </a:cubicBezTo>
                  <a:cubicBezTo>
                    <a:pt x="1138" y="8300"/>
                    <a:pt x="2140" y="9548"/>
                    <a:pt x="3388" y="10139"/>
                  </a:cubicBezTo>
                  <a:cubicBezTo>
                    <a:pt x="3555" y="10220"/>
                    <a:pt x="3874" y="10313"/>
                    <a:pt x="4290" y="10366"/>
                  </a:cubicBezTo>
                  <a:cubicBezTo>
                    <a:pt x="4706" y="10420"/>
                    <a:pt x="5414" y="10539"/>
                    <a:pt x="5400" y="10636"/>
                  </a:cubicBezTo>
                  <a:cubicBezTo>
                    <a:pt x="5261" y="11507"/>
                    <a:pt x="4984" y="13595"/>
                    <a:pt x="4775" y="14591"/>
                  </a:cubicBezTo>
                  <a:cubicBezTo>
                    <a:pt x="4637" y="15242"/>
                    <a:pt x="4526" y="15984"/>
                    <a:pt x="4429" y="16447"/>
                  </a:cubicBezTo>
                  <a:cubicBezTo>
                    <a:pt x="4262" y="17244"/>
                    <a:pt x="4221" y="18180"/>
                    <a:pt x="3666" y="19165"/>
                  </a:cubicBezTo>
                  <a:cubicBezTo>
                    <a:pt x="3416" y="19617"/>
                    <a:pt x="2972" y="20214"/>
                    <a:pt x="3250" y="20214"/>
                  </a:cubicBezTo>
                  <a:cubicBezTo>
                    <a:pt x="2833" y="20612"/>
                    <a:pt x="1236" y="20827"/>
                    <a:pt x="432" y="20913"/>
                  </a:cubicBezTo>
                  <a:cubicBezTo>
                    <a:pt x="154" y="20940"/>
                    <a:pt x="-25" y="21043"/>
                    <a:pt x="3" y="21156"/>
                  </a:cubicBezTo>
                  <a:lnTo>
                    <a:pt x="29" y="21225"/>
                  </a:lnTo>
                  <a:cubicBezTo>
                    <a:pt x="43" y="21311"/>
                    <a:pt x="324" y="21344"/>
                    <a:pt x="393" y="21344"/>
                  </a:cubicBezTo>
                  <a:cubicBezTo>
                    <a:pt x="837" y="21376"/>
                    <a:pt x="2207" y="21461"/>
                    <a:pt x="3206" y="21305"/>
                  </a:cubicBezTo>
                  <a:cubicBezTo>
                    <a:pt x="4371" y="21128"/>
                    <a:pt x="5857" y="21247"/>
                    <a:pt x="7008" y="21188"/>
                  </a:cubicBezTo>
                  <a:cubicBezTo>
                    <a:pt x="7355" y="21171"/>
                    <a:pt x="7398" y="20692"/>
                    <a:pt x="7259" y="20471"/>
                  </a:cubicBezTo>
                  <a:cubicBezTo>
                    <a:pt x="7218" y="20407"/>
                    <a:pt x="7134" y="20375"/>
                    <a:pt x="7134" y="20375"/>
                  </a:cubicBezTo>
                  <a:lnTo>
                    <a:pt x="7190" y="20412"/>
                  </a:lnTo>
                  <a:cubicBezTo>
                    <a:pt x="7773" y="20434"/>
                    <a:pt x="8367" y="17905"/>
                    <a:pt x="8742" y="15860"/>
                  </a:cubicBezTo>
                  <a:cubicBezTo>
                    <a:pt x="8908" y="14999"/>
                    <a:pt x="10033" y="13116"/>
                    <a:pt x="10394" y="12497"/>
                  </a:cubicBezTo>
                  <a:cubicBezTo>
                    <a:pt x="10421" y="12443"/>
                    <a:pt x="10630" y="12443"/>
                    <a:pt x="10658" y="12497"/>
                  </a:cubicBezTo>
                  <a:cubicBezTo>
                    <a:pt x="10880" y="12987"/>
                    <a:pt x="11168" y="14031"/>
                    <a:pt x="11473" y="14757"/>
                  </a:cubicBezTo>
                  <a:cubicBezTo>
                    <a:pt x="11542" y="14924"/>
                    <a:pt x="11753" y="15564"/>
                    <a:pt x="11781" y="15968"/>
                  </a:cubicBezTo>
                  <a:cubicBezTo>
                    <a:pt x="11892" y="17206"/>
                    <a:pt x="11572" y="19842"/>
                    <a:pt x="12002" y="20175"/>
                  </a:cubicBezTo>
                  <a:cubicBezTo>
                    <a:pt x="12002" y="20175"/>
                    <a:pt x="11906" y="20682"/>
                    <a:pt x="11490" y="21053"/>
                  </a:cubicBezTo>
                  <a:cubicBezTo>
                    <a:pt x="10908" y="21575"/>
                    <a:pt x="13763" y="21580"/>
                    <a:pt x="14568" y="21381"/>
                  </a:cubicBezTo>
                  <a:cubicBezTo>
                    <a:pt x="15608" y="21128"/>
                    <a:pt x="14986" y="20682"/>
                    <a:pt x="15028" y="20488"/>
                  </a:cubicBezTo>
                  <a:cubicBezTo>
                    <a:pt x="15125" y="20316"/>
                    <a:pt x="15333" y="20316"/>
                    <a:pt x="15444" y="19950"/>
                  </a:cubicBezTo>
                  <a:cubicBezTo>
                    <a:pt x="15763" y="18841"/>
                    <a:pt x="15485" y="17442"/>
                    <a:pt x="15513" y="16318"/>
                  </a:cubicBezTo>
                  <a:cubicBezTo>
                    <a:pt x="15527" y="15946"/>
                    <a:pt x="15886" y="15230"/>
                    <a:pt x="15886" y="14229"/>
                  </a:cubicBezTo>
                  <a:cubicBezTo>
                    <a:pt x="15886" y="13223"/>
                    <a:pt x="15888" y="12330"/>
                    <a:pt x="15721" y="11431"/>
                  </a:cubicBezTo>
                  <a:cubicBezTo>
                    <a:pt x="15610" y="10839"/>
                    <a:pt x="16110" y="10802"/>
                    <a:pt x="15652" y="10044"/>
                  </a:cubicBezTo>
                  <a:cubicBezTo>
                    <a:pt x="17247" y="10108"/>
                    <a:pt x="17453" y="10054"/>
                    <a:pt x="17967" y="9801"/>
                  </a:cubicBezTo>
                  <a:cubicBezTo>
                    <a:pt x="19312" y="9123"/>
                    <a:pt x="20798" y="7585"/>
                    <a:pt x="21062" y="7321"/>
                  </a:cubicBezTo>
                  <a:cubicBezTo>
                    <a:pt x="21575" y="7278"/>
                    <a:pt x="21546" y="6846"/>
                    <a:pt x="21296" y="6534"/>
                  </a:cubicBezTo>
                  <a:cubicBezTo>
                    <a:pt x="21226" y="6453"/>
                    <a:pt x="20909" y="6465"/>
                    <a:pt x="20854" y="6384"/>
                  </a:cubicBezTo>
                  <a:cubicBezTo>
                    <a:pt x="20424" y="5755"/>
                    <a:pt x="17691" y="4302"/>
                    <a:pt x="17247" y="3990"/>
                  </a:cubicBezTo>
                  <a:cubicBezTo>
                    <a:pt x="16859" y="3715"/>
                    <a:pt x="14264" y="3516"/>
                    <a:pt x="13376" y="3381"/>
                  </a:cubicBezTo>
                  <a:cubicBezTo>
                    <a:pt x="13237" y="3360"/>
                    <a:pt x="13085" y="3300"/>
                    <a:pt x="13029" y="3247"/>
                  </a:cubicBezTo>
                  <a:cubicBezTo>
                    <a:pt x="13001" y="3225"/>
                    <a:pt x="12988" y="3204"/>
                    <a:pt x="12960" y="3183"/>
                  </a:cubicBezTo>
                  <a:cubicBezTo>
                    <a:pt x="12724" y="2984"/>
                    <a:pt x="12392" y="2989"/>
                    <a:pt x="12392" y="2989"/>
                  </a:cubicBezTo>
                  <a:cubicBezTo>
                    <a:pt x="12350" y="2839"/>
                    <a:pt x="12319" y="2714"/>
                    <a:pt x="12444" y="2628"/>
                  </a:cubicBezTo>
                  <a:cubicBezTo>
                    <a:pt x="12610" y="2504"/>
                    <a:pt x="12750" y="2364"/>
                    <a:pt x="12847" y="2219"/>
                  </a:cubicBezTo>
                  <a:cubicBezTo>
                    <a:pt x="13041" y="2203"/>
                    <a:pt x="13196" y="2213"/>
                    <a:pt x="13376" y="1933"/>
                  </a:cubicBezTo>
                  <a:cubicBezTo>
                    <a:pt x="13445" y="1810"/>
                    <a:pt x="13748" y="1482"/>
                    <a:pt x="13276" y="1471"/>
                  </a:cubicBezTo>
                  <a:cubicBezTo>
                    <a:pt x="13373" y="1245"/>
                    <a:pt x="13679" y="444"/>
                    <a:pt x="12500" y="272"/>
                  </a:cubicBezTo>
                  <a:cubicBezTo>
                    <a:pt x="12154" y="223"/>
                    <a:pt x="12141" y="153"/>
                    <a:pt x="11989" y="126"/>
                  </a:cubicBezTo>
                  <a:cubicBezTo>
                    <a:pt x="11434" y="23"/>
                    <a:pt x="10841" y="-20"/>
                    <a:pt x="10246" y="10"/>
                  </a:cubicBezTo>
                  <a:close/>
                  <a:moveTo>
                    <a:pt x="16042" y="6038"/>
                  </a:moveTo>
                  <a:cubicBezTo>
                    <a:pt x="16175" y="6060"/>
                    <a:pt x="16316" y="6123"/>
                    <a:pt x="16371" y="6147"/>
                  </a:cubicBezTo>
                  <a:cubicBezTo>
                    <a:pt x="17342" y="6567"/>
                    <a:pt x="18104" y="6825"/>
                    <a:pt x="18201" y="6955"/>
                  </a:cubicBezTo>
                  <a:cubicBezTo>
                    <a:pt x="18270" y="7186"/>
                    <a:pt x="18326" y="7449"/>
                    <a:pt x="18326" y="7449"/>
                  </a:cubicBezTo>
                  <a:cubicBezTo>
                    <a:pt x="18326" y="7449"/>
                    <a:pt x="17454" y="9005"/>
                    <a:pt x="17052" y="9124"/>
                  </a:cubicBezTo>
                  <a:cubicBezTo>
                    <a:pt x="16802" y="9205"/>
                    <a:pt x="15790" y="8946"/>
                    <a:pt x="15236" y="8972"/>
                  </a:cubicBezTo>
                  <a:cubicBezTo>
                    <a:pt x="15236" y="8703"/>
                    <a:pt x="15249" y="8450"/>
                    <a:pt x="15305" y="7950"/>
                  </a:cubicBezTo>
                  <a:cubicBezTo>
                    <a:pt x="15374" y="7347"/>
                    <a:pt x="15692" y="6443"/>
                    <a:pt x="15747" y="6174"/>
                  </a:cubicBezTo>
                  <a:cubicBezTo>
                    <a:pt x="15782" y="6034"/>
                    <a:pt x="15908" y="6016"/>
                    <a:pt x="16042" y="6038"/>
                  </a:cubicBezTo>
                  <a:close/>
                  <a:moveTo>
                    <a:pt x="5001" y="6053"/>
                  </a:moveTo>
                  <a:cubicBezTo>
                    <a:pt x="5137" y="6043"/>
                    <a:pt x="5286" y="6074"/>
                    <a:pt x="5317" y="6131"/>
                  </a:cubicBezTo>
                  <a:cubicBezTo>
                    <a:pt x="5456" y="6389"/>
                    <a:pt x="5454" y="6740"/>
                    <a:pt x="5551" y="7133"/>
                  </a:cubicBezTo>
                  <a:cubicBezTo>
                    <a:pt x="5704" y="7752"/>
                    <a:pt x="5968" y="8369"/>
                    <a:pt x="5898" y="8735"/>
                  </a:cubicBezTo>
                  <a:cubicBezTo>
                    <a:pt x="5870" y="8918"/>
                    <a:pt x="5912" y="9091"/>
                    <a:pt x="5898" y="9107"/>
                  </a:cubicBezTo>
                  <a:cubicBezTo>
                    <a:pt x="5898" y="9107"/>
                    <a:pt x="5413" y="9295"/>
                    <a:pt x="5205" y="9322"/>
                  </a:cubicBezTo>
                  <a:cubicBezTo>
                    <a:pt x="4899" y="9355"/>
                    <a:pt x="4593" y="9462"/>
                    <a:pt x="4537" y="9430"/>
                  </a:cubicBezTo>
                  <a:cubicBezTo>
                    <a:pt x="4149" y="9150"/>
                    <a:pt x="3152" y="7622"/>
                    <a:pt x="3042" y="7385"/>
                  </a:cubicBezTo>
                  <a:cubicBezTo>
                    <a:pt x="3097" y="7251"/>
                    <a:pt x="3139" y="7062"/>
                    <a:pt x="3167" y="6965"/>
                  </a:cubicBezTo>
                  <a:cubicBezTo>
                    <a:pt x="3181" y="6922"/>
                    <a:pt x="3206" y="6884"/>
                    <a:pt x="3276" y="6852"/>
                  </a:cubicBezTo>
                  <a:cubicBezTo>
                    <a:pt x="3539" y="6701"/>
                    <a:pt x="4330" y="6260"/>
                    <a:pt x="4871" y="6077"/>
                  </a:cubicBezTo>
                  <a:cubicBezTo>
                    <a:pt x="4909" y="6063"/>
                    <a:pt x="4955" y="6057"/>
                    <a:pt x="5001" y="6053"/>
                  </a:cubicBezTo>
                  <a:close/>
                </a:path>
              </a:pathLst>
            </a:custGeom>
            <a:solidFill>
              <a:srgbClr val="6C6C6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E6CCB2"/>
                  </a:solidFill>
                  <a:latin typeface="Raleway SemiBold"/>
                  <a:ea typeface="Raleway SemiBold"/>
                  <a:cs typeface="Raleway SemiBold"/>
                  <a:sym typeface="Raleway SemiBold"/>
                </a:defRPr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5E0422-C6C4-59C4-8EFD-1969BBDA9CDE}"/>
              </a:ext>
            </a:extLst>
          </p:cNvPr>
          <p:cNvGrpSpPr/>
          <p:nvPr/>
        </p:nvGrpSpPr>
        <p:grpSpPr>
          <a:xfrm>
            <a:off x="159457" y="2030003"/>
            <a:ext cx="5958191" cy="2163321"/>
            <a:chOff x="1909552" y="3869670"/>
            <a:chExt cx="5958191" cy="2163321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E99C3E2D-E506-78D2-8D68-CD8A2C0291A1}"/>
                </a:ext>
              </a:extLst>
            </p:cNvPr>
            <p:cNvSpPr/>
            <p:nvPr/>
          </p:nvSpPr>
          <p:spPr>
            <a:xfrm flipH="1">
              <a:off x="1909552" y="3869670"/>
              <a:ext cx="5958191" cy="2163321"/>
            </a:xfrm>
            <a:prstGeom prst="cloudCallout">
              <a:avLst>
                <a:gd name="adj1" fmla="val -7933"/>
                <a:gd name="adj2" fmla="val 66176"/>
              </a:avLst>
            </a:prstGeom>
            <a:solidFill>
              <a:srgbClr val="35353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Msgs Received from">
              <a:extLst>
                <a:ext uri="{FF2B5EF4-FFF2-40B4-BE49-F238E27FC236}">
                  <a16:creationId xmlns:a16="http://schemas.microsoft.com/office/drawing/2014/main" id="{F5983E9D-0877-E7AD-59F6-7A438A13BDFB}"/>
                </a:ext>
              </a:extLst>
            </p:cNvPr>
            <p:cNvSpPr/>
            <p:nvPr/>
          </p:nvSpPr>
          <p:spPr>
            <a:xfrm>
              <a:off x="2832964" y="4119313"/>
              <a:ext cx="609711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x</a:t>
              </a:r>
              <a:endParaRPr sz="2000" dirty="0"/>
            </a:p>
          </p:txBody>
        </p:sp>
        <p:sp>
          <p:nvSpPr>
            <p:cNvPr id="4" name="Msgs Received from">
              <a:extLst>
                <a:ext uri="{FF2B5EF4-FFF2-40B4-BE49-F238E27FC236}">
                  <a16:creationId xmlns:a16="http://schemas.microsoft.com/office/drawing/2014/main" id="{8B5B4288-4D25-15AD-BDCF-4FA404B92A16}"/>
                </a:ext>
              </a:extLst>
            </p:cNvPr>
            <p:cNvSpPr/>
            <p:nvPr/>
          </p:nvSpPr>
          <p:spPr>
            <a:xfrm>
              <a:off x="2619153" y="4705494"/>
              <a:ext cx="4538987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w</a:t>
              </a:r>
              <a:endParaRPr sz="2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5FFDD-2A2C-B9BC-F870-E3995BBC2D38}"/>
              </a:ext>
            </a:extLst>
          </p:cNvPr>
          <p:cNvGrpSpPr/>
          <p:nvPr/>
        </p:nvGrpSpPr>
        <p:grpSpPr>
          <a:xfrm>
            <a:off x="9012667" y="2798500"/>
            <a:ext cx="2186609" cy="1563757"/>
            <a:chOff x="9542754" y="932764"/>
            <a:chExt cx="2186609" cy="1563757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7A2EC4BB-2326-81ED-0906-4875D7A5A670}"/>
                </a:ext>
              </a:extLst>
            </p:cNvPr>
            <p:cNvSpPr/>
            <p:nvPr/>
          </p:nvSpPr>
          <p:spPr>
            <a:xfrm>
              <a:off x="9542754" y="932764"/>
              <a:ext cx="2186609" cy="1563757"/>
            </a:xfrm>
            <a:prstGeom prst="cloudCallout">
              <a:avLst/>
            </a:prstGeom>
            <a:solidFill>
              <a:srgbClr val="35353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Msgs Received from">
              <a:extLst>
                <a:ext uri="{FF2B5EF4-FFF2-40B4-BE49-F238E27FC236}">
                  <a16:creationId xmlns:a16="http://schemas.microsoft.com/office/drawing/2014/main" id="{A7727443-07B9-D3F8-3DC9-2BCC99A90BFE}"/>
                </a:ext>
              </a:extLst>
            </p:cNvPr>
            <p:cNvSpPr/>
            <p:nvPr/>
          </p:nvSpPr>
          <p:spPr>
            <a:xfrm>
              <a:off x="10331202" y="1653698"/>
              <a:ext cx="609711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x</a:t>
              </a:r>
              <a:endParaRPr sz="2000" dirty="0"/>
            </a:p>
          </p:txBody>
        </p:sp>
      </p:grpSp>
      <p:grpSp>
        <p:nvGrpSpPr>
          <p:cNvPr id="14" name="Group">
            <a:extLst>
              <a:ext uri="{FF2B5EF4-FFF2-40B4-BE49-F238E27FC236}">
                <a16:creationId xmlns:a16="http://schemas.microsoft.com/office/drawing/2014/main" id="{C74DAB70-3E12-680A-1CAF-780BE6DC2D66}"/>
              </a:ext>
            </a:extLst>
          </p:cNvPr>
          <p:cNvGrpSpPr/>
          <p:nvPr/>
        </p:nvGrpSpPr>
        <p:grpSpPr>
          <a:xfrm>
            <a:off x="1109941" y="6020344"/>
            <a:ext cx="840463" cy="1592983"/>
            <a:chOff x="0" y="0"/>
            <a:chExt cx="658771" cy="1248610"/>
          </a:xfrm>
        </p:grpSpPr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BAE1B350-5488-FDEB-540C-D7917F70350C}"/>
                </a:ext>
              </a:extLst>
            </p:cNvPr>
            <p:cNvSpPr/>
            <p:nvPr/>
          </p:nvSpPr>
          <p:spPr>
            <a:xfrm>
              <a:off x="0" y="0"/>
              <a:ext cx="658772" cy="124861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D25FBE9D-CB8E-E23A-48A5-50A86FD398D3}"/>
                </a:ext>
              </a:extLst>
            </p:cNvPr>
            <p:cNvSpPr/>
            <p:nvPr/>
          </p:nvSpPr>
          <p:spPr>
            <a:xfrm>
              <a:off x="120789" y="132020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" name="Rectangle">
              <a:extLst>
                <a:ext uri="{FF2B5EF4-FFF2-40B4-BE49-F238E27FC236}">
                  <a16:creationId xmlns:a16="http://schemas.microsoft.com/office/drawing/2014/main" id="{8389EB89-6FD2-E799-FE37-1BA336B1B62F}"/>
                </a:ext>
              </a:extLst>
            </p:cNvPr>
            <p:cNvSpPr/>
            <p:nvPr/>
          </p:nvSpPr>
          <p:spPr>
            <a:xfrm>
              <a:off x="120789" y="266851"/>
              <a:ext cx="417193" cy="72419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CDBE11C2-B98E-13DD-90C4-E604707BDF00}"/>
                </a:ext>
              </a:extLst>
            </p:cNvPr>
            <p:cNvSpPr/>
            <p:nvPr/>
          </p:nvSpPr>
          <p:spPr>
            <a:xfrm>
              <a:off x="120789" y="401683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" name="Rectangle">
              <a:extLst>
                <a:ext uri="{FF2B5EF4-FFF2-40B4-BE49-F238E27FC236}">
                  <a16:creationId xmlns:a16="http://schemas.microsoft.com/office/drawing/2014/main" id="{E191064D-2201-A522-FC13-35569D678E0E}"/>
                </a:ext>
              </a:extLst>
            </p:cNvPr>
            <p:cNvSpPr/>
            <p:nvPr/>
          </p:nvSpPr>
          <p:spPr>
            <a:xfrm>
              <a:off x="120789" y="536515"/>
              <a:ext cx="417193" cy="72418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/>
            </a:p>
          </p:txBody>
        </p:sp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2A60CB43-ADB4-DEBE-7308-72AA1E2E2787}"/>
                </a:ext>
              </a:extLst>
            </p:cNvPr>
            <p:cNvSpPr/>
            <p:nvPr/>
          </p:nvSpPr>
          <p:spPr>
            <a:xfrm>
              <a:off x="282933" y="806177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" name="Circle">
              <a:extLst>
                <a:ext uri="{FF2B5EF4-FFF2-40B4-BE49-F238E27FC236}">
                  <a16:creationId xmlns:a16="http://schemas.microsoft.com/office/drawing/2014/main" id="{E7FB008E-37F2-130C-4636-2B0AFC9891D0}"/>
                </a:ext>
              </a:extLst>
            </p:cNvPr>
            <p:cNvSpPr/>
            <p:nvPr/>
          </p:nvSpPr>
          <p:spPr>
            <a:xfrm>
              <a:off x="282933" y="941009"/>
              <a:ext cx="92906" cy="92906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F7EEAB-8252-4ED4-8B52-EBFC5F65B830}"/>
              </a:ext>
            </a:extLst>
          </p:cNvPr>
          <p:cNvGrpSpPr/>
          <p:nvPr/>
        </p:nvGrpSpPr>
        <p:grpSpPr>
          <a:xfrm>
            <a:off x="10492410" y="6701981"/>
            <a:ext cx="530087" cy="882503"/>
            <a:chOff x="10492410" y="6701981"/>
            <a:chExt cx="530087" cy="88250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8151E865-A239-AD59-DE4C-57B1330D4825}"/>
                </a:ext>
              </a:extLst>
            </p:cNvPr>
            <p:cNvSpPr/>
            <p:nvPr/>
          </p:nvSpPr>
          <p:spPr>
            <a:xfrm>
              <a:off x="10492410" y="6701981"/>
              <a:ext cx="530087" cy="882503"/>
            </a:xfrm>
            <a:prstGeom prst="round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8DCDB53-A42A-AE41-4616-AA3B79BB4157}"/>
                </a:ext>
              </a:extLst>
            </p:cNvPr>
            <p:cNvSpPr/>
            <p:nvPr/>
          </p:nvSpPr>
          <p:spPr>
            <a:xfrm>
              <a:off x="10548404" y="6744073"/>
              <a:ext cx="418098" cy="661523"/>
            </a:xfrm>
            <a:prstGeom prst="round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ECEFBB9-0245-5BD8-F577-62F411D6398A}"/>
                </a:ext>
              </a:extLst>
            </p:cNvPr>
            <p:cNvSpPr/>
            <p:nvPr/>
          </p:nvSpPr>
          <p:spPr>
            <a:xfrm>
              <a:off x="10694714" y="7432300"/>
              <a:ext cx="125479" cy="125479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5" name="Line">
            <a:extLst>
              <a:ext uri="{FF2B5EF4-FFF2-40B4-BE49-F238E27FC236}">
                <a16:creationId xmlns:a16="http://schemas.microsoft.com/office/drawing/2014/main" id="{81F86E47-D31E-956E-E237-33533C91590D}"/>
              </a:ext>
            </a:extLst>
          </p:cNvPr>
          <p:cNvSpPr/>
          <p:nvPr/>
        </p:nvSpPr>
        <p:spPr>
          <a:xfrm>
            <a:off x="5526224" y="3116822"/>
            <a:ext cx="2186609" cy="1629296"/>
          </a:xfrm>
          <a:prstGeom prst="line">
            <a:avLst/>
          </a:prstGeom>
          <a:ln w="50800">
            <a:solidFill>
              <a:srgbClr val="C9DD9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28" name="Dingbat X">
            <a:extLst>
              <a:ext uri="{FF2B5EF4-FFF2-40B4-BE49-F238E27FC236}">
                <a16:creationId xmlns:a16="http://schemas.microsoft.com/office/drawing/2014/main" id="{AE3C2B6F-C201-3858-32FC-767EB8E23D68}"/>
              </a:ext>
            </a:extLst>
          </p:cNvPr>
          <p:cNvSpPr/>
          <p:nvPr/>
        </p:nvSpPr>
        <p:spPr>
          <a:xfrm>
            <a:off x="6189449" y="3327965"/>
            <a:ext cx="1156231" cy="1366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BA2F1B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584200">
              <a:defRPr sz="2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34" name="Simultaneous broadcast phase">
            <a:extLst>
              <a:ext uri="{FF2B5EF4-FFF2-40B4-BE49-F238E27FC236}">
                <a16:creationId xmlns:a16="http://schemas.microsoft.com/office/drawing/2014/main" id="{B4EF3FE2-C3D5-718F-FBB2-2DC77D81959E}"/>
              </a:ext>
            </a:extLst>
          </p:cNvPr>
          <p:cNvSpPr txBox="1"/>
          <p:nvPr/>
        </p:nvSpPr>
        <p:spPr>
          <a:xfrm>
            <a:off x="6823955" y="2805577"/>
            <a:ext cx="1479109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200">
                <a:solidFill>
                  <a:srgbClr val="BA2F1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n-US" dirty="0"/>
              <a:t>Too large!</a:t>
            </a:r>
            <a:endParaRPr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7F514B-0497-96EA-9E62-14C54BF5A183}"/>
              </a:ext>
            </a:extLst>
          </p:cNvPr>
          <p:cNvGrpSpPr/>
          <p:nvPr/>
        </p:nvGrpSpPr>
        <p:grpSpPr>
          <a:xfrm flipH="1">
            <a:off x="6311771" y="5872939"/>
            <a:ext cx="381258" cy="325125"/>
            <a:chOff x="4780311" y="3005025"/>
            <a:chExt cx="1388418" cy="552799"/>
          </a:xfrm>
        </p:grpSpPr>
        <p:sp>
          <p:nvSpPr>
            <p:cNvPr id="24" name="Line">
              <a:extLst>
                <a:ext uri="{FF2B5EF4-FFF2-40B4-BE49-F238E27FC236}">
                  <a16:creationId xmlns:a16="http://schemas.microsoft.com/office/drawing/2014/main" id="{6674C9D2-8E1B-CDC6-0DEC-4B99E9D4724D}"/>
                </a:ext>
              </a:extLst>
            </p:cNvPr>
            <p:cNvSpPr/>
            <p:nvPr/>
          </p:nvSpPr>
          <p:spPr>
            <a:xfrm>
              <a:off x="4780311" y="3005025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 dirty="0"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7A8B71B0-85E0-56DC-BFFA-11A5A1307F12}"/>
                </a:ext>
              </a:extLst>
            </p:cNvPr>
            <p:cNvSpPr/>
            <p:nvPr/>
          </p:nvSpPr>
          <p:spPr>
            <a:xfrm flipH="1">
              <a:off x="4780311" y="3557823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sp>
        <p:nvSpPr>
          <p:cNvPr id="32" name="Local space blowup:">
            <a:extLst>
              <a:ext uri="{FF2B5EF4-FFF2-40B4-BE49-F238E27FC236}">
                <a16:creationId xmlns:a16="http://schemas.microsoft.com/office/drawing/2014/main" id="{778E8B2F-ECD1-953E-241D-0B5048501BE6}"/>
              </a:ext>
            </a:extLst>
          </p:cNvPr>
          <p:cNvSpPr txBox="1"/>
          <p:nvPr/>
        </p:nvSpPr>
        <p:spPr>
          <a:xfrm>
            <a:off x="0" y="8924191"/>
            <a:ext cx="3658450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C9DD95"/>
                </a:solidFill>
              </a:defRPr>
            </a:pPr>
            <a:r>
              <a:rPr lang="en-US" sz="2500" dirty="0"/>
              <a:t>Kilian 1992</a:t>
            </a:r>
            <a:endParaRPr sz="25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29FFDF-47F3-BB47-040F-C5ECABAEDFBD}"/>
              </a:ext>
            </a:extLst>
          </p:cNvPr>
          <p:cNvGrpSpPr/>
          <p:nvPr/>
        </p:nvGrpSpPr>
        <p:grpSpPr>
          <a:xfrm>
            <a:off x="6008070" y="6482911"/>
            <a:ext cx="2758744" cy="1897276"/>
            <a:chOff x="6008070" y="6482911"/>
            <a:chExt cx="2758744" cy="1897276"/>
          </a:xfrm>
        </p:grpSpPr>
        <p:sp>
          <p:nvSpPr>
            <p:cNvPr id="5" name="Small compared to">
              <a:extLst>
                <a:ext uri="{FF2B5EF4-FFF2-40B4-BE49-F238E27FC236}">
                  <a16:creationId xmlns:a16="http://schemas.microsoft.com/office/drawing/2014/main" id="{918DA25A-6F4C-6AEF-CCF5-1BD010071487}"/>
                </a:ext>
              </a:extLst>
            </p:cNvPr>
            <p:cNvSpPr txBox="1"/>
            <p:nvPr/>
          </p:nvSpPr>
          <p:spPr>
            <a:xfrm>
              <a:off x="6008070" y="7723597"/>
              <a:ext cx="2758744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sz="1800" b="1">
                  <a:solidFill>
                    <a:srgbClr val="DE9CD5"/>
                  </a:solidFill>
                </a:defRPr>
              </a:pPr>
              <a:r>
                <a:rPr lang="en-US" dirty="0"/>
                <a:t>Want transcript much smaller than |w|</a:t>
              </a:r>
              <a:endParaRPr dirty="0"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37AE5E8F-D2A7-D81A-E40B-B620F0256F49}"/>
                </a:ext>
              </a:extLst>
            </p:cNvPr>
            <p:cNvSpPr/>
            <p:nvPr/>
          </p:nvSpPr>
          <p:spPr>
            <a:xfrm flipH="1" flipV="1">
              <a:off x="6525974" y="6482911"/>
              <a:ext cx="530086" cy="1101573"/>
            </a:xfrm>
            <a:prstGeom prst="line">
              <a:avLst/>
            </a:prstGeom>
            <a:ln w="25400">
              <a:solidFill>
                <a:srgbClr val="DE9CD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1688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1" name="Group 1560">
            <a:extLst>
              <a:ext uri="{FF2B5EF4-FFF2-40B4-BE49-F238E27FC236}">
                <a16:creationId xmlns:a16="http://schemas.microsoft.com/office/drawing/2014/main" id="{FDF6B6D6-A76C-5D91-16E3-C2FB28BAE3C7}"/>
              </a:ext>
            </a:extLst>
          </p:cNvPr>
          <p:cNvGrpSpPr/>
          <p:nvPr/>
        </p:nvGrpSpPr>
        <p:grpSpPr>
          <a:xfrm>
            <a:off x="715784" y="5336406"/>
            <a:ext cx="4692261" cy="1222351"/>
            <a:chOff x="715784" y="5336406"/>
            <a:chExt cx="4692261" cy="1222351"/>
          </a:xfrm>
        </p:grpSpPr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C74DAB70-3E12-680A-1CAF-780BE6DC2D66}"/>
                </a:ext>
              </a:extLst>
            </p:cNvPr>
            <p:cNvGrpSpPr/>
            <p:nvPr/>
          </p:nvGrpSpPr>
          <p:grpSpPr>
            <a:xfrm>
              <a:off x="715784" y="5336406"/>
              <a:ext cx="644916" cy="1222351"/>
              <a:chOff x="0" y="0"/>
              <a:chExt cx="658771" cy="1248610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BAE1B350-5488-FDEB-540C-D7917F70350C}"/>
                  </a:ext>
                </a:extLst>
              </p:cNvPr>
              <p:cNvSpPr/>
              <p:nvPr/>
            </p:nvSpPr>
            <p:spPr>
              <a:xfrm>
                <a:off x="0" y="0"/>
                <a:ext cx="658772" cy="1248611"/>
              </a:xfrm>
              <a:prstGeom prst="rect">
                <a:avLst/>
              </a:prstGeom>
              <a:solidFill>
                <a:srgbClr val="6C6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25FBE9D-CB8E-E23A-48A5-50A86FD398D3}"/>
                  </a:ext>
                </a:extLst>
              </p:cNvPr>
              <p:cNvSpPr/>
              <p:nvPr/>
            </p:nvSpPr>
            <p:spPr>
              <a:xfrm>
                <a:off x="120789" y="132020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8389EB89-6FD2-E799-FE37-1BA336B1B62F}"/>
                  </a:ext>
                </a:extLst>
              </p:cNvPr>
              <p:cNvSpPr/>
              <p:nvPr/>
            </p:nvSpPr>
            <p:spPr>
              <a:xfrm>
                <a:off x="120789" y="266851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CDBE11C2-B98E-13DD-90C4-E604707BDF00}"/>
                  </a:ext>
                </a:extLst>
              </p:cNvPr>
              <p:cNvSpPr/>
              <p:nvPr/>
            </p:nvSpPr>
            <p:spPr>
              <a:xfrm>
                <a:off x="120789" y="401683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E191064D-2201-A522-FC13-35569D678E0E}"/>
                  </a:ext>
                </a:extLst>
              </p:cNvPr>
              <p:cNvSpPr/>
              <p:nvPr/>
            </p:nvSpPr>
            <p:spPr>
              <a:xfrm>
                <a:off x="120789" y="536515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20" name="Circle">
                <a:extLst>
                  <a:ext uri="{FF2B5EF4-FFF2-40B4-BE49-F238E27FC236}">
                    <a16:creationId xmlns:a16="http://schemas.microsoft.com/office/drawing/2014/main" id="{2A60CB43-ADB4-DEBE-7308-72AA1E2E2787}"/>
                  </a:ext>
                </a:extLst>
              </p:cNvPr>
              <p:cNvSpPr/>
              <p:nvPr/>
            </p:nvSpPr>
            <p:spPr>
              <a:xfrm>
                <a:off x="282933" y="806177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E7FB008E-37F2-130C-4636-2B0AFC9891D0}"/>
                  </a:ext>
                </a:extLst>
              </p:cNvPr>
              <p:cNvSpPr/>
              <p:nvPr/>
            </p:nvSpPr>
            <p:spPr>
              <a:xfrm>
                <a:off x="282933" y="941009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55" name="…">
              <a:extLst>
                <a:ext uri="{FF2B5EF4-FFF2-40B4-BE49-F238E27FC236}">
                  <a16:creationId xmlns:a16="http://schemas.microsoft.com/office/drawing/2014/main" id="{0C04AAD7-FEF9-4908-0388-1155F1747D97}"/>
                </a:ext>
              </a:extLst>
            </p:cNvPr>
            <p:cNvSpPr txBox="1"/>
            <p:nvPr/>
          </p:nvSpPr>
          <p:spPr>
            <a:xfrm>
              <a:off x="3121556" y="5439527"/>
              <a:ext cx="1964352" cy="733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200">
                  <a:solidFill>
                    <a:srgbClr val="A9A9A9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dirty="0"/>
                <a:t>…</a:t>
              </a:r>
            </a:p>
          </p:txBody>
        </p:sp>
        <p:grpSp>
          <p:nvGrpSpPr>
            <p:cNvPr id="1487" name="Group">
              <a:extLst>
                <a:ext uri="{FF2B5EF4-FFF2-40B4-BE49-F238E27FC236}">
                  <a16:creationId xmlns:a16="http://schemas.microsoft.com/office/drawing/2014/main" id="{3D5FDBFF-5876-1AB5-7AF5-4C1CBEC0A83B}"/>
                </a:ext>
              </a:extLst>
            </p:cNvPr>
            <p:cNvGrpSpPr/>
            <p:nvPr/>
          </p:nvGrpSpPr>
          <p:grpSpPr>
            <a:xfrm>
              <a:off x="1795076" y="5336406"/>
              <a:ext cx="644916" cy="1222351"/>
              <a:chOff x="0" y="0"/>
              <a:chExt cx="658771" cy="1248610"/>
            </a:xfrm>
          </p:grpSpPr>
          <p:sp>
            <p:nvSpPr>
              <p:cNvPr id="1488" name="Rectangle">
                <a:extLst>
                  <a:ext uri="{FF2B5EF4-FFF2-40B4-BE49-F238E27FC236}">
                    <a16:creationId xmlns:a16="http://schemas.microsoft.com/office/drawing/2014/main" id="{E9DF762E-9B50-D362-2C85-8C460377194E}"/>
                  </a:ext>
                </a:extLst>
              </p:cNvPr>
              <p:cNvSpPr/>
              <p:nvPr/>
            </p:nvSpPr>
            <p:spPr>
              <a:xfrm>
                <a:off x="0" y="0"/>
                <a:ext cx="658772" cy="1248611"/>
              </a:xfrm>
              <a:prstGeom prst="rect">
                <a:avLst/>
              </a:prstGeom>
              <a:solidFill>
                <a:srgbClr val="6C6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489" name="Rectangle">
                <a:extLst>
                  <a:ext uri="{FF2B5EF4-FFF2-40B4-BE49-F238E27FC236}">
                    <a16:creationId xmlns:a16="http://schemas.microsoft.com/office/drawing/2014/main" id="{21D4D3AC-DB3E-B175-1CC6-FD83AECFEFB3}"/>
                  </a:ext>
                </a:extLst>
              </p:cNvPr>
              <p:cNvSpPr/>
              <p:nvPr/>
            </p:nvSpPr>
            <p:spPr>
              <a:xfrm>
                <a:off x="120789" y="132020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90" name="Rectangle">
                <a:extLst>
                  <a:ext uri="{FF2B5EF4-FFF2-40B4-BE49-F238E27FC236}">
                    <a16:creationId xmlns:a16="http://schemas.microsoft.com/office/drawing/2014/main" id="{4803B9A9-7C0D-3955-3A2E-006B45B8C996}"/>
                  </a:ext>
                </a:extLst>
              </p:cNvPr>
              <p:cNvSpPr/>
              <p:nvPr/>
            </p:nvSpPr>
            <p:spPr>
              <a:xfrm>
                <a:off x="120789" y="266851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91" name="Rectangle">
                <a:extLst>
                  <a:ext uri="{FF2B5EF4-FFF2-40B4-BE49-F238E27FC236}">
                    <a16:creationId xmlns:a16="http://schemas.microsoft.com/office/drawing/2014/main" id="{43B940DF-D6EC-4D74-9833-106BCEC0409C}"/>
                  </a:ext>
                </a:extLst>
              </p:cNvPr>
              <p:cNvSpPr/>
              <p:nvPr/>
            </p:nvSpPr>
            <p:spPr>
              <a:xfrm>
                <a:off x="120789" y="401683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92" name="Rectangle">
                <a:extLst>
                  <a:ext uri="{FF2B5EF4-FFF2-40B4-BE49-F238E27FC236}">
                    <a16:creationId xmlns:a16="http://schemas.microsoft.com/office/drawing/2014/main" id="{2B0B4629-903C-4878-83C0-E8BC1AE650DF}"/>
                  </a:ext>
                </a:extLst>
              </p:cNvPr>
              <p:cNvSpPr/>
              <p:nvPr/>
            </p:nvSpPr>
            <p:spPr>
              <a:xfrm>
                <a:off x="120789" y="536515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493" name="Circle">
                <a:extLst>
                  <a:ext uri="{FF2B5EF4-FFF2-40B4-BE49-F238E27FC236}">
                    <a16:creationId xmlns:a16="http://schemas.microsoft.com/office/drawing/2014/main" id="{178F592F-EDC2-1CB8-CFA8-262F9433545E}"/>
                  </a:ext>
                </a:extLst>
              </p:cNvPr>
              <p:cNvSpPr/>
              <p:nvPr/>
            </p:nvSpPr>
            <p:spPr>
              <a:xfrm>
                <a:off x="282933" y="806177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94" name="Circle">
                <a:extLst>
                  <a:ext uri="{FF2B5EF4-FFF2-40B4-BE49-F238E27FC236}">
                    <a16:creationId xmlns:a16="http://schemas.microsoft.com/office/drawing/2014/main" id="{2C05E88E-91FE-995F-661F-D22D43BBE50B}"/>
                  </a:ext>
                </a:extLst>
              </p:cNvPr>
              <p:cNvSpPr/>
              <p:nvPr/>
            </p:nvSpPr>
            <p:spPr>
              <a:xfrm>
                <a:off x="282933" y="941009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495" name="Group">
              <a:extLst>
                <a:ext uri="{FF2B5EF4-FFF2-40B4-BE49-F238E27FC236}">
                  <a16:creationId xmlns:a16="http://schemas.microsoft.com/office/drawing/2014/main" id="{A7091F1F-2F80-C2AE-7AFA-C46CD0DEF557}"/>
                </a:ext>
              </a:extLst>
            </p:cNvPr>
            <p:cNvGrpSpPr/>
            <p:nvPr/>
          </p:nvGrpSpPr>
          <p:grpSpPr>
            <a:xfrm>
              <a:off x="2799417" y="5336406"/>
              <a:ext cx="644916" cy="1222351"/>
              <a:chOff x="0" y="0"/>
              <a:chExt cx="658771" cy="1248610"/>
            </a:xfrm>
          </p:grpSpPr>
          <p:sp>
            <p:nvSpPr>
              <p:cNvPr id="1496" name="Rectangle">
                <a:extLst>
                  <a:ext uri="{FF2B5EF4-FFF2-40B4-BE49-F238E27FC236}">
                    <a16:creationId xmlns:a16="http://schemas.microsoft.com/office/drawing/2014/main" id="{6EF5954D-119B-730E-05CC-9A4D80CD88D3}"/>
                  </a:ext>
                </a:extLst>
              </p:cNvPr>
              <p:cNvSpPr/>
              <p:nvPr/>
            </p:nvSpPr>
            <p:spPr>
              <a:xfrm>
                <a:off x="0" y="0"/>
                <a:ext cx="658772" cy="1248611"/>
              </a:xfrm>
              <a:prstGeom prst="rect">
                <a:avLst/>
              </a:prstGeom>
              <a:solidFill>
                <a:srgbClr val="6C6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497" name="Rectangle">
                <a:extLst>
                  <a:ext uri="{FF2B5EF4-FFF2-40B4-BE49-F238E27FC236}">
                    <a16:creationId xmlns:a16="http://schemas.microsoft.com/office/drawing/2014/main" id="{56F8B7BD-2A4D-1D17-292C-8ACB05CF29C2}"/>
                  </a:ext>
                </a:extLst>
              </p:cNvPr>
              <p:cNvSpPr/>
              <p:nvPr/>
            </p:nvSpPr>
            <p:spPr>
              <a:xfrm>
                <a:off x="120789" y="132020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98" name="Rectangle">
                <a:extLst>
                  <a:ext uri="{FF2B5EF4-FFF2-40B4-BE49-F238E27FC236}">
                    <a16:creationId xmlns:a16="http://schemas.microsoft.com/office/drawing/2014/main" id="{3FE38ECC-1B36-A390-9CB0-4D45170206EC}"/>
                  </a:ext>
                </a:extLst>
              </p:cNvPr>
              <p:cNvSpPr/>
              <p:nvPr/>
            </p:nvSpPr>
            <p:spPr>
              <a:xfrm>
                <a:off x="120789" y="266851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99" name="Rectangle">
                <a:extLst>
                  <a:ext uri="{FF2B5EF4-FFF2-40B4-BE49-F238E27FC236}">
                    <a16:creationId xmlns:a16="http://schemas.microsoft.com/office/drawing/2014/main" id="{29D50B0C-C266-8C1C-E8CA-1ECFA89E230A}"/>
                  </a:ext>
                </a:extLst>
              </p:cNvPr>
              <p:cNvSpPr/>
              <p:nvPr/>
            </p:nvSpPr>
            <p:spPr>
              <a:xfrm>
                <a:off x="120789" y="401683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00" name="Rectangle">
                <a:extLst>
                  <a:ext uri="{FF2B5EF4-FFF2-40B4-BE49-F238E27FC236}">
                    <a16:creationId xmlns:a16="http://schemas.microsoft.com/office/drawing/2014/main" id="{7B815154-0835-8A0B-4C2D-F0BF6EB1792B}"/>
                  </a:ext>
                </a:extLst>
              </p:cNvPr>
              <p:cNvSpPr/>
              <p:nvPr/>
            </p:nvSpPr>
            <p:spPr>
              <a:xfrm>
                <a:off x="120789" y="536515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501" name="Circle">
                <a:extLst>
                  <a:ext uri="{FF2B5EF4-FFF2-40B4-BE49-F238E27FC236}">
                    <a16:creationId xmlns:a16="http://schemas.microsoft.com/office/drawing/2014/main" id="{9FFB1F99-47D5-7CC0-49A0-4D8CB9AA2574}"/>
                  </a:ext>
                </a:extLst>
              </p:cNvPr>
              <p:cNvSpPr/>
              <p:nvPr/>
            </p:nvSpPr>
            <p:spPr>
              <a:xfrm>
                <a:off x="282933" y="806177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02" name="Circle">
                <a:extLst>
                  <a:ext uri="{FF2B5EF4-FFF2-40B4-BE49-F238E27FC236}">
                    <a16:creationId xmlns:a16="http://schemas.microsoft.com/office/drawing/2014/main" id="{D7D70577-F319-EEAB-B810-01CBB2069000}"/>
                  </a:ext>
                </a:extLst>
              </p:cNvPr>
              <p:cNvSpPr/>
              <p:nvPr/>
            </p:nvSpPr>
            <p:spPr>
              <a:xfrm>
                <a:off x="282933" y="941009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503" name="Group">
              <a:extLst>
                <a:ext uri="{FF2B5EF4-FFF2-40B4-BE49-F238E27FC236}">
                  <a16:creationId xmlns:a16="http://schemas.microsoft.com/office/drawing/2014/main" id="{E0BFEBE5-1DA1-22A4-C3D0-B3A67F18A6C5}"/>
                </a:ext>
              </a:extLst>
            </p:cNvPr>
            <p:cNvGrpSpPr/>
            <p:nvPr/>
          </p:nvGrpSpPr>
          <p:grpSpPr>
            <a:xfrm>
              <a:off x="4763129" y="5336406"/>
              <a:ext cx="644916" cy="1222351"/>
              <a:chOff x="0" y="0"/>
              <a:chExt cx="658771" cy="1248610"/>
            </a:xfrm>
          </p:grpSpPr>
          <p:sp>
            <p:nvSpPr>
              <p:cNvPr id="1504" name="Rectangle">
                <a:extLst>
                  <a:ext uri="{FF2B5EF4-FFF2-40B4-BE49-F238E27FC236}">
                    <a16:creationId xmlns:a16="http://schemas.microsoft.com/office/drawing/2014/main" id="{5BC71AF2-2DF6-033A-F551-6AD1F92FB757}"/>
                  </a:ext>
                </a:extLst>
              </p:cNvPr>
              <p:cNvSpPr/>
              <p:nvPr/>
            </p:nvSpPr>
            <p:spPr>
              <a:xfrm>
                <a:off x="0" y="0"/>
                <a:ext cx="658772" cy="1248611"/>
              </a:xfrm>
              <a:prstGeom prst="rect">
                <a:avLst/>
              </a:prstGeom>
              <a:solidFill>
                <a:srgbClr val="6C6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505" name="Rectangle">
                <a:extLst>
                  <a:ext uri="{FF2B5EF4-FFF2-40B4-BE49-F238E27FC236}">
                    <a16:creationId xmlns:a16="http://schemas.microsoft.com/office/drawing/2014/main" id="{58AF0FC4-4392-314D-268F-38A95D3BAA73}"/>
                  </a:ext>
                </a:extLst>
              </p:cNvPr>
              <p:cNvSpPr/>
              <p:nvPr/>
            </p:nvSpPr>
            <p:spPr>
              <a:xfrm>
                <a:off x="120789" y="132020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06" name="Rectangle">
                <a:extLst>
                  <a:ext uri="{FF2B5EF4-FFF2-40B4-BE49-F238E27FC236}">
                    <a16:creationId xmlns:a16="http://schemas.microsoft.com/office/drawing/2014/main" id="{A7CD779F-C878-E451-F0BB-7078DD4ED043}"/>
                  </a:ext>
                </a:extLst>
              </p:cNvPr>
              <p:cNvSpPr/>
              <p:nvPr/>
            </p:nvSpPr>
            <p:spPr>
              <a:xfrm>
                <a:off x="120789" y="266851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07" name="Rectangle">
                <a:extLst>
                  <a:ext uri="{FF2B5EF4-FFF2-40B4-BE49-F238E27FC236}">
                    <a16:creationId xmlns:a16="http://schemas.microsoft.com/office/drawing/2014/main" id="{C8F3B733-1C71-841C-B755-7052ACA250CE}"/>
                  </a:ext>
                </a:extLst>
              </p:cNvPr>
              <p:cNvSpPr/>
              <p:nvPr/>
            </p:nvSpPr>
            <p:spPr>
              <a:xfrm>
                <a:off x="120789" y="401683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08" name="Rectangle">
                <a:extLst>
                  <a:ext uri="{FF2B5EF4-FFF2-40B4-BE49-F238E27FC236}">
                    <a16:creationId xmlns:a16="http://schemas.microsoft.com/office/drawing/2014/main" id="{5541D4DA-ACFD-1972-E2E7-662A19C53F47}"/>
                  </a:ext>
                </a:extLst>
              </p:cNvPr>
              <p:cNvSpPr/>
              <p:nvPr/>
            </p:nvSpPr>
            <p:spPr>
              <a:xfrm>
                <a:off x="120789" y="536515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509" name="Circle">
                <a:extLst>
                  <a:ext uri="{FF2B5EF4-FFF2-40B4-BE49-F238E27FC236}">
                    <a16:creationId xmlns:a16="http://schemas.microsoft.com/office/drawing/2014/main" id="{E5D5C6A8-7087-DCA3-29D7-7F3919028665}"/>
                  </a:ext>
                </a:extLst>
              </p:cNvPr>
              <p:cNvSpPr/>
              <p:nvPr/>
            </p:nvSpPr>
            <p:spPr>
              <a:xfrm>
                <a:off x="282933" y="806177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10" name="Circle">
                <a:extLst>
                  <a:ext uri="{FF2B5EF4-FFF2-40B4-BE49-F238E27FC236}">
                    <a16:creationId xmlns:a16="http://schemas.microsoft.com/office/drawing/2014/main" id="{5FB99967-D6AF-2661-7023-A92F29265DFD}"/>
                  </a:ext>
                </a:extLst>
              </p:cNvPr>
              <p:cNvSpPr/>
              <p:nvPr/>
            </p:nvSpPr>
            <p:spPr>
              <a:xfrm>
                <a:off x="282933" y="941009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</p:grpSp>
      <p:sp>
        <p:nvSpPr>
          <p:cNvPr id="1479" name="Malicious Securit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716590">
              <a:defRPr sz="5940" spc="-118"/>
            </a:lvl1pPr>
          </a:lstStyle>
          <a:p>
            <a:r>
              <a:rPr lang="en-US" dirty="0"/>
              <a:t>Our Setting: Distributed Prover</a:t>
            </a:r>
            <a:endParaRPr dirty="0"/>
          </a:p>
        </p:txBody>
      </p:sp>
      <p:sp>
        <p:nvSpPr>
          <p:cNvPr id="3" name="Man">
            <a:extLst>
              <a:ext uri="{FF2B5EF4-FFF2-40B4-BE49-F238E27FC236}">
                <a16:creationId xmlns:a16="http://schemas.microsoft.com/office/drawing/2014/main" id="{07496428-DAD9-513F-F6E2-0C6EE9E6F389}"/>
              </a:ext>
            </a:extLst>
          </p:cNvPr>
          <p:cNvSpPr/>
          <p:nvPr/>
        </p:nvSpPr>
        <p:spPr>
          <a:xfrm>
            <a:off x="8766814" y="4746120"/>
            <a:ext cx="1099433" cy="2838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6C6C6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E6CCB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5E0422-C6C4-59C4-8EFD-1969BBDA9CDE}"/>
              </a:ext>
            </a:extLst>
          </p:cNvPr>
          <p:cNvGrpSpPr/>
          <p:nvPr/>
        </p:nvGrpSpPr>
        <p:grpSpPr>
          <a:xfrm>
            <a:off x="159457" y="2030003"/>
            <a:ext cx="5958191" cy="2163321"/>
            <a:chOff x="1909552" y="3869670"/>
            <a:chExt cx="5958191" cy="2163321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E99C3E2D-E506-78D2-8D68-CD8A2C0291A1}"/>
                </a:ext>
              </a:extLst>
            </p:cNvPr>
            <p:cNvSpPr/>
            <p:nvPr/>
          </p:nvSpPr>
          <p:spPr>
            <a:xfrm flipH="1">
              <a:off x="1909552" y="3869670"/>
              <a:ext cx="5958191" cy="2163321"/>
            </a:xfrm>
            <a:prstGeom prst="cloudCallout">
              <a:avLst>
                <a:gd name="adj1" fmla="val -7933"/>
                <a:gd name="adj2" fmla="val 66176"/>
              </a:avLst>
            </a:prstGeom>
            <a:solidFill>
              <a:srgbClr val="35353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Msgs Received from">
              <a:extLst>
                <a:ext uri="{FF2B5EF4-FFF2-40B4-BE49-F238E27FC236}">
                  <a16:creationId xmlns:a16="http://schemas.microsoft.com/office/drawing/2014/main" id="{F5983E9D-0877-E7AD-59F6-7A438A13BDFB}"/>
                </a:ext>
              </a:extLst>
            </p:cNvPr>
            <p:cNvSpPr/>
            <p:nvPr/>
          </p:nvSpPr>
          <p:spPr>
            <a:xfrm>
              <a:off x="2832964" y="4119313"/>
              <a:ext cx="609711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x</a:t>
              </a:r>
              <a:endParaRPr sz="2000" dirty="0"/>
            </a:p>
          </p:txBody>
        </p:sp>
        <p:sp>
          <p:nvSpPr>
            <p:cNvPr id="4" name="Msgs Received from">
              <a:extLst>
                <a:ext uri="{FF2B5EF4-FFF2-40B4-BE49-F238E27FC236}">
                  <a16:creationId xmlns:a16="http://schemas.microsoft.com/office/drawing/2014/main" id="{8B5B4288-4D25-15AD-BDCF-4FA404B92A16}"/>
                </a:ext>
              </a:extLst>
            </p:cNvPr>
            <p:cNvSpPr/>
            <p:nvPr/>
          </p:nvSpPr>
          <p:spPr>
            <a:xfrm>
              <a:off x="2619153" y="4705494"/>
              <a:ext cx="4538987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w</a:t>
              </a:r>
              <a:endParaRPr sz="2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5FFDD-2A2C-B9BC-F870-E3995BBC2D38}"/>
              </a:ext>
            </a:extLst>
          </p:cNvPr>
          <p:cNvGrpSpPr/>
          <p:nvPr/>
        </p:nvGrpSpPr>
        <p:grpSpPr>
          <a:xfrm>
            <a:off x="9012667" y="2798500"/>
            <a:ext cx="2186609" cy="1563757"/>
            <a:chOff x="9542754" y="932764"/>
            <a:chExt cx="2186609" cy="1563757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7A2EC4BB-2326-81ED-0906-4875D7A5A670}"/>
                </a:ext>
              </a:extLst>
            </p:cNvPr>
            <p:cNvSpPr/>
            <p:nvPr/>
          </p:nvSpPr>
          <p:spPr>
            <a:xfrm>
              <a:off x="9542754" y="932764"/>
              <a:ext cx="2186609" cy="1563757"/>
            </a:xfrm>
            <a:prstGeom prst="cloudCallout">
              <a:avLst/>
            </a:prstGeom>
            <a:solidFill>
              <a:srgbClr val="35353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Msgs Received from">
              <a:extLst>
                <a:ext uri="{FF2B5EF4-FFF2-40B4-BE49-F238E27FC236}">
                  <a16:creationId xmlns:a16="http://schemas.microsoft.com/office/drawing/2014/main" id="{A7727443-07B9-D3F8-3DC9-2BCC99A90BFE}"/>
                </a:ext>
              </a:extLst>
            </p:cNvPr>
            <p:cNvSpPr/>
            <p:nvPr/>
          </p:nvSpPr>
          <p:spPr>
            <a:xfrm>
              <a:off x="10331202" y="1653698"/>
              <a:ext cx="609711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x</a:t>
              </a:r>
              <a:endParaRPr sz="20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F7EEAB-8252-4ED4-8B52-EBFC5F65B830}"/>
              </a:ext>
            </a:extLst>
          </p:cNvPr>
          <p:cNvGrpSpPr/>
          <p:nvPr/>
        </p:nvGrpSpPr>
        <p:grpSpPr>
          <a:xfrm>
            <a:off x="10492410" y="6701981"/>
            <a:ext cx="530087" cy="882503"/>
            <a:chOff x="10492410" y="6701981"/>
            <a:chExt cx="530087" cy="88250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8151E865-A239-AD59-DE4C-57B1330D4825}"/>
                </a:ext>
              </a:extLst>
            </p:cNvPr>
            <p:cNvSpPr/>
            <p:nvPr/>
          </p:nvSpPr>
          <p:spPr>
            <a:xfrm>
              <a:off x="10492410" y="6701981"/>
              <a:ext cx="530087" cy="882503"/>
            </a:xfrm>
            <a:prstGeom prst="round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8DCDB53-A42A-AE41-4616-AA3B79BB4157}"/>
                </a:ext>
              </a:extLst>
            </p:cNvPr>
            <p:cNvSpPr/>
            <p:nvPr/>
          </p:nvSpPr>
          <p:spPr>
            <a:xfrm>
              <a:off x="10548404" y="6744073"/>
              <a:ext cx="418098" cy="661523"/>
            </a:xfrm>
            <a:prstGeom prst="round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ECEFBB9-0245-5BD8-F577-62F411D6398A}"/>
                </a:ext>
              </a:extLst>
            </p:cNvPr>
            <p:cNvSpPr/>
            <p:nvPr/>
          </p:nvSpPr>
          <p:spPr>
            <a:xfrm>
              <a:off x="10694714" y="7432300"/>
              <a:ext cx="125479" cy="125479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7F514B-0497-96EA-9E62-14C54BF5A183}"/>
              </a:ext>
            </a:extLst>
          </p:cNvPr>
          <p:cNvGrpSpPr/>
          <p:nvPr/>
        </p:nvGrpSpPr>
        <p:grpSpPr>
          <a:xfrm flipH="1">
            <a:off x="6311771" y="5872939"/>
            <a:ext cx="381258" cy="325125"/>
            <a:chOff x="4780311" y="3005025"/>
            <a:chExt cx="1388418" cy="552799"/>
          </a:xfrm>
        </p:grpSpPr>
        <p:sp>
          <p:nvSpPr>
            <p:cNvPr id="24" name="Line">
              <a:extLst>
                <a:ext uri="{FF2B5EF4-FFF2-40B4-BE49-F238E27FC236}">
                  <a16:creationId xmlns:a16="http://schemas.microsoft.com/office/drawing/2014/main" id="{6674C9D2-8E1B-CDC6-0DEC-4B99E9D4724D}"/>
                </a:ext>
              </a:extLst>
            </p:cNvPr>
            <p:cNvSpPr/>
            <p:nvPr/>
          </p:nvSpPr>
          <p:spPr>
            <a:xfrm>
              <a:off x="4780311" y="3005025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 dirty="0"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7A8B71B0-85E0-56DC-BFFA-11A5A1307F12}"/>
                </a:ext>
              </a:extLst>
            </p:cNvPr>
            <p:cNvSpPr/>
            <p:nvPr/>
          </p:nvSpPr>
          <p:spPr>
            <a:xfrm flipH="1">
              <a:off x="4780311" y="3557823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grpSp>
        <p:nvGrpSpPr>
          <p:cNvPr id="1537" name="Group 1536">
            <a:extLst>
              <a:ext uri="{FF2B5EF4-FFF2-40B4-BE49-F238E27FC236}">
                <a16:creationId xmlns:a16="http://schemas.microsoft.com/office/drawing/2014/main" id="{987A04EF-9A8C-C6F3-2653-BC842DFD973A}"/>
              </a:ext>
            </a:extLst>
          </p:cNvPr>
          <p:cNvGrpSpPr/>
          <p:nvPr/>
        </p:nvGrpSpPr>
        <p:grpSpPr>
          <a:xfrm>
            <a:off x="1117772" y="3750776"/>
            <a:ext cx="3972393" cy="1232922"/>
            <a:chOff x="1118378" y="3583807"/>
            <a:chExt cx="3972393" cy="1232922"/>
          </a:xfrm>
        </p:grpSpPr>
        <p:sp>
          <p:nvSpPr>
            <p:cNvPr id="1483" name="Line">
              <a:extLst>
                <a:ext uri="{FF2B5EF4-FFF2-40B4-BE49-F238E27FC236}">
                  <a16:creationId xmlns:a16="http://schemas.microsoft.com/office/drawing/2014/main" id="{9A8E3242-917A-9C9C-C7DA-B1A8F98E4F9E}"/>
                </a:ext>
              </a:extLst>
            </p:cNvPr>
            <p:cNvSpPr/>
            <p:nvPr/>
          </p:nvSpPr>
          <p:spPr>
            <a:xfrm>
              <a:off x="1118378" y="3583807"/>
              <a:ext cx="0" cy="1232922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484" name="Line">
              <a:extLst>
                <a:ext uri="{FF2B5EF4-FFF2-40B4-BE49-F238E27FC236}">
                  <a16:creationId xmlns:a16="http://schemas.microsoft.com/office/drawing/2014/main" id="{B336654D-2E20-2F16-04E7-36A495408B06}"/>
                </a:ext>
              </a:extLst>
            </p:cNvPr>
            <p:cNvSpPr/>
            <p:nvPr/>
          </p:nvSpPr>
          <p:spPr>
            <a:xfrm>
              <a:off x="2145204" y="3583807"/>
              <a:ext cx="0" cy="1232922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485" name="Line">
              <a:extLst>
                <a:ext uri="{FF2B5EF4-FFF2-40B4-BE49-F238E27FC236}">
                  <a16:creationId xmlns:a16="http://schemas.microsoft.com/office/drawing/2014/main" id="{0FA14B03-7285-0932-A6E1-6F3979391E12}"/>
                </a:ext>
              </a:extLst>
            </p:cNvPr>
            <p:cNvSpPr/>
            <p:nvPr/>
          </p:nvSpPr>
          <p:spPr>
            <a:xfrm>
              <a:off x="3172030" y="3583807"/>
              <a:ext cx="0" cy="1232922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486" name="Line">
              <a:extLst>
                <a:ext uri="{FF2B5EF4-FFF2-40B4-BE49-F238E27FC236}">
                  <a16:creationId xmlns:a16="http://schemas.microsoft.com/office/drawing/2014/main" id="{92FF1062-9460-67B6-8F04-A69835A80C91}"/>
                </a:ext>
              </a:extLst>
            </p:cNvPr>
            <p:cNvSpPr/>
            <p:nvPr/>
          </p:nvSpPr>
          <p:spPr>
            <a:xfrm>
              <a:off x="5090771" y="3583807"/>
              <a:ext cx="0" cy="1232922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  <p:grpSp>
        <p:nvGrpSpPr>
          <p:cNvPr id="1560" name="Group 1559">
            <a:extLst>
              <a:ext uri="{FF2B5EF4-FFF2-40B4-BE49-F238E27FC236}">
                <a16:creationId xmlns:a16="http://schemas.microsoft.com/office/drawing/2014/main" id="{7303BC68-94B2-519D-E199-BE4AE0DB08AA}"/>
              </a:ext>
            </a:extLst>
          </p:cNvPr>
          <p:cNvGrpSpPr/>
          <p:nvPr/>
        </p:nvGrpSpPr>
        <p:grpSpPr>
          <a:xfrm>
            <a:off x="1431321" y="5609923"/>
            <a:ext cx="3276177" cy="647702"/>
            <a:chOff x="1431321" y="5609923"/>
            <a:chExt cx="3276177" cy="647702"/>
          </a:xfrm>
        </p:grpSpPr>
        <p:grpSp>
          <p:nvGrpSpPr>
            <p:cNvPr id="1515" name="Group 1514">
              <a:extLst>
                <a:ext uri="{FF2B5EF4-FFF2-40B4-BE49-F238E27FC236}">
                  <a16:creationId xmlns:a16="http://schemas.microsoft.com/office/drawing/2014/main" id="{C28249A9-7318-E6DF-C96B-047114A72731}"/>
                </a:ext>
              </a:extLst>
            </p:cNvPr>
            <p:cNvGrpSpPr/>
            <p:nvPr/>
          </p:nvGrpSpPr>
          <p:grpSpPr>
            <a:xfrm>
              <a:off x="1431321" y="5609923"/>
              <a:ext cx="293135" cy="647702"/>
              <a:chOff x="4381845" y="4108449"/>
              <a:chExt cx="369859" cy="647702"/>
            </a:xfrm>
          </p:grpSpPr>
          <p:sp>
            <p:nvSpPr>
              <p:cNvPr id="1511" name="Line">
                <a:extLst>
                  <a:ext uri="{FF2B5EF4-FFF2-40B4-BE49-F238E27FC236}">
                    <a16:creationId xmlns:a16="http://schemas.microsoft.com/office/drawing/2014/main" id="{ABEAFEF0-32C1-5AF9-B6F8-EBE21FE2630D}"/>
                  </a:ext>
                </a:extLst>
              </p:cNvPr>
              <p:cNvSpPr/>
              <p:nvPr/>
            </p:nvSpPr>
            <p:spPr>
              <a:xfrm>
                <a:off x="4381845" y="4108449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12" name="Line">
                <a:extLst>
                  <a:ext uri="{FF2B5EF4-FFF2-40B4-BE49-F238E27FC236}">
                    <a16:creationId xmlns:a16="http://schemas.microsoft.com/office/drawing/2014/main" id="{CE74A53A-8103-55A3-296B-A3BB9AEF6AB5}"/>
                  </a:ext>
                </a:extLst>
              </p:cNvPr>
              <p:cNvSpPr/>
              <p:nvPr/>
            </p:nvSpPr>
            <p:spPr>
              <a:xfrm>
                <a:off x="4381845" y="43243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13" name="Line">
                <a:extLst>
                  <a:ext uri="{FF2B5EF4-FFF2-40B4-BE49-F238E27FC236}">
                    <a16:creationId xmlns:a16="http://schemas.microsoft.com/office/drawing/2014/main" id="{B628A6DE-57AD-BF5C-FA7D-26C008F4313B}"/>
                  </a:ext>
                </a:extLst>
              </p:cNvPr>
              <p:cNvSpPr/>
              <p:nvPr/>
            </p:nvSpPr>
            <p:spPr>
              <a:xfrm>
                <a:off x="4381845" y="45402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14" name="Line">
                <a:extLst>
                  <a:ext uri="{FF2B5EF4-FFF2-40B4-BE49-F238E27FC236}">
                    <a16:creationId xmlns:a16="http://schemas.microsoft.com/office/drawing/2014/main" id="{AD75EA19-36A9-5A00-FF84-0E55065EC9E4}"/>
                  </a:ext>
                </a:extLst>
              </p:cNvPr>
              <p:cNvSpPr/>
              <p:nvPr/>
            </p:nvSpPr>
            <p:spPr>
              <a:xfrm>
                <a:off x="4381845" y="4756151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1" name="Group 1520">
              <a:extLst>
                <a:ext uri="{FF2B5EF4-FFF2-40B4-BE49-F238E27FC236}">
                  <a16:creationId xmlns:a16="http://schemas.microsoft.com/office/drawing/2014/main" id="{4174833A-2E97-8318-A589-9BBC55B5F737}"/>
                </a:ext>
              </a:extLst>
            </p:cNvPr>
            <p:cNvGrpSpPr/>
            <p:nvPr/>
          </p:nvGrpSpPr>
          <p:grpSpPr>
            <a:xfrm>
              <a:off x="2450652" y="5609923"/>
              <a:ext cx="293135" cy="647702"/>
              <a:chOff x="4381845" y="4108449"/>
              <a:chExt cx="369859" cy="647702"/>
            </a:xfrm>
          </p:grpSpPr>
          <p:sp>
            <p:nvSpPr>
              <p:cNvPr id="1522" name="Line">
                <a:extLst>
                  <a:ext uri="{FF2B5EF4-FFF2-40B4-BE49-F238E27FC236}">
                    <a16:creationId xmlns:a16="http://schemas.microsoft.com/office/drawing/2014/main" id="{77F6F2A4-AA5B-1E81-8F80-D5C9CD35716A}"/>
                  </a:ext>
                </a:extLst>
              </p:cNvPr>
              <p:cNvSpPr/>
              <p:nvPr/>
            </p:nvSpPr>
            <p:spPr>
              <a:xfrm>
                <a:off x="4381845" y="4108449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23" name="Line">
                <a:extLst>
                  <a:ext uri="{FF2B5EF4-FFF2-40B4-BE49-F238E27FC236}">
                    <a16:creationId xmlns:a16="http://schemas.microsoft.com/office/drawing/2014/main" id="{CAF8A20E-7566-9CEB-3FDE-915512CE18E2}"/>
                  </a:ext>
                </a:extLst>
              </p:cNvPr>
              <p:cNvSpPr/>
              <p:nvPr/>
            </p:nvSpPr>
            <p:spPr>
              <a:xfrm>
                <a:off x="4381845" y="43243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Line">
                <a:extLst>
                  <a:ext uri="{FF2B5EF4-FFF2-40B4-BE49-F238E27FC236}">
                    <a16:creationId xmlns:a16="http://schemas.microsoft.com/office/drawing/2014/main" id="{F55A1007-4A64-2225-B6CD-C04ADE6EA6DB}"/>
                  </a:ext>
                </a:extLst>
              </p:cNvPr>
              <p:cNvSpPr/>
              <p:nvPr/>
            </p:nvSpPr>
            <p:spPr>
              <a:xfrm>
                <a:off x="4381845" y="45402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Line">
                <a:extLst>
                  <a:ext uri="{FF2B5EF4-FFF2-40B4-BE49-F238E27FC236}">
                    <a16:creationId xmlns:a16="http://schemas.microsoft.com/office/drawing/2014/main" id="{D5BF9D4A-AC53-F3E9-5ADE-97DAADCB6565}"/>
                  </a:ext>
                </a:extLst>
              </p:cNvPr>
              <p:cNvSpPr/>
              <p:nvPr/>
            </p:nvSpPr>
            <p:spPr>
              <a:xfrm>
                <a:off x="4381845" y="4756151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6" name="Group 1525">
              <a:extLst>
                <a:ext uri="{FF2B5EF4-FFF2-40B4-BE49-F238E27FC236}">
                  <a16:creationId xmlns:a16="http://schemas.microsoft.com/office/drawing/2014/main" id="{09273F80-DFD0-5D89-08F9-4F812AE227B9}"/>
                </a:ext>
              </a:extLst>
            </p:cNvPr>
            <p:cNvGrpSpPr/>
            <p:nvPr/>
          </p:nvGrpSpPr>
          <p:grpSpPr>
            <a:xfrm>
              <a:off x="3484973" y="5609923"/>
              <a:ext cx="293135" cy="647702"/>
              <a:chOff x="4381845" y="4108449"/>
              <a:chExt cx="369859" cy="647702"/>
            </a:xfrm>
          </p:grpSpPr>
          <p:sp>
            <p:nvSpPr>
              <p:cNvPr id="1527" name="Line">
                <a:extLst>
                  <a:ext uri="{FF2B5EF4-FFF2-40B4-BE49-F238E27FC236}">
                    <a16:creationId xmlns:a16="http://schemas.microsoft.com/office/drawing/2014/main" id="{114600AC-1815-3D43-592C-C6D1DA71C4C5}"/>
                  </a:ext>
                </a:extLst>
              </p:cNvPr>
              <p:cNvSpPr/>
              <p:nvPr/>
            </p:nvSpPr>
            <p:spPr>
              <a:xfrm>
                <a:off x="4381845" y="4108449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28" name="Line">
                <a:extLst>
                  <a:ext uri="{FF2B5EF4-FFF2-40B4-BE49-F238E27FC236}">
                    <a16:creationId xmlns:a16="http://schemas.microsoft.com/office/drawing/2014/main" id="{D0AC7E26-7A0A-A099-A431-7911995112E2}"/>
                  </a:ext>
                </a:extLst>
              </p:cNvPr>
              <p:cNvSpPr/>
              <p:nvPr/>
            </p:nvSpPr>
            <p:spPr>
              <a:xfrm>
                <a:off x="4381845" y="43243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Line">
                <a:extLst>
                  <a:ext uri="{FF2B5EF4-FFF2-40B4-BE49-F238E27FC236}">
                    <a16:creationId xmlns:a16="http://schemas.microsoft.com/office/drawing/2014/main" id="{D6B956C3-ED4F-6F4E-BC8A-08BD545B6B42}"/>
                  </a:ext>
                </a:extLst>
              </p:cNvPr>
              <p:cNvSpPr/>
              <p:nvPr/>
            </p:nvSpPr>
            <p:spPr>
              <a:xfrm>
                <a:off x="4381845" y="45402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Line">
                <a:extLst>
                  <a:ext uri="{FF2B5EF4-FFF2-40B4-BE49-F238E27FC236}">
                    <a16:creationId xmlns:a16="http://schemas.microsoft.com/office/drawing/2014/main" id="{49433EE3-E77C-DE77-4D65-22C75F7811E2}"/>
                  </a:ext>
                </a:extLst>
              </p:cNvPr>
              <p:cNvSpPr/>
              <p:nvPr/>
            </p:nvSpPr>
            <p:spPr>
              <a:xfrm>
                <a:off x="4381845" y="4756151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31" name="Group 1530">
              <a:extLst>
                <a:ext uri="{FF2B5EF4-FFF2-40B4-BE49-F238E27FC236}">
                  <a16:creationId xmlns:a16="http://schemas.microsoft.com/office/drawing/2014/main" id="{67DAF5B3-54FB-A7A3-3E67-DFC13EADC0C6}"/>
                </a:ext>
              </a:extLst>
            </p:cNvPr>
            <p:cNvGrpSpPr/>
            <p:nvPr/>
          </p:nvGrpSpPr>
          <p:grpSpPr>
            <a:xfrm>
              <a:off x="4414363" y="5609923"/>
              <a:ext cx="293135" cy="647702"/>
              <a:chOff x="4381845" y="4108449"/>
              <a:chExt cx="369859" cy="647702"/>
            </a:xfrm>
          </p:grpSpPr>
          <p:sp>
            <p:nvSpPr>
              <p:cNvPr id="1532" name="Line">
                <a:extLst>
                  <a:ext uri="{FF2B5EF4-FFF2-40B4-BE49-F238E27FC236}">
                    <a16:creationId xmlns:a16="http://schemas.microsoft.com/office/drawing/2014/main" id="{C5419D65-D3E7-443A-18E8-D841B4B6A08F}"/>
                  </a:ext>
                </a:extLst>
              </p:cNvPr>
              <p:cNvSpPr/>
              <p:nvPr/>
            </p:nvSpPr>
            <p:spPr>
              <a:xfrm>
                <a:off x="4381845" y="4108449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33" name="Line">
                <a:extLst>
                  <a:ext uri="{FF2B5EF4-FFF2-40B4-BE49-F238E27FC236}">
                    <a16:creationId xmlns:a16="http://schemas.microsoft.com/office/drawing/2014/main" id="{1E74D70D-49B4-3A2C-17C5-B1D8176037B8}"/>
                  </a:ext>
                </a:extLst>
              </p:cNvPr>
              <p:cNvSpPr/>
              <p:nvPr/>
            </p:nvSpPr>
            <p:spPr>
              <a:xfrm>
                <a:off x="4381845" y="43243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Line">
                <a:extLst>
                  <a:ext uri="{FF2B5EF4-FFF2-40B4-BE49-F238E27FC236}">
                    <a16:creationId xmlns:a16="http://schemas.microsoft.com/office/drawing/2014/main" id="{7B51EF08-A0B0-7868-0540-242D7AC043E8}"/>
                  </a:ext>
                </a:extLst>
              </p:cNvPr>
              <p:cNvSpPr/>
              <p:nvPr/>
            </p:nvSpPr>
            <p:spPr>
              <a:xfrm>
                <a:off x="4381845" y="45402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Line">
                <a:extLst>
                  <a:ext uri="{FF2B5EF4-FFF2-40B4-BE49-F238E27FC236}">
                    <a16:creationId xmlns:a16="http://schemas.microsoft.com/office/drawing/2014/main" id="{76F8655E-A3AF-B54F-A7D7-54DF7349E923}"/>
                  </a:ext>
                </a:extLst>
              </p:cNvPr>
              <p:cNvSpPr/>
              <p:nvPr/>
            </p:nvSpPr>
            <p:spPr>
              <a:xfrm>
                <a:off x="4381845" y="4756151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564" name="Group 1563">
            <a:extLst>
              <a:ext uri="{FF2B5EF4-FFF2-40B4-BE49-F238E27FC236}">
                <a16:creationId xmlns:a16="http://schemas.microsoft.com/office/drawing/2014/main" id="{A3558AAE-CC39-B546-5BF1-1A875E79B912}"/>
              </a:ext>
            </a:extLst>
          </p:cNvPr>
          <p:cNvGrpSpPr/>
          <p:nvPr/>
        </p:nvGrpSpPr>
        <p:grpSpPr>
          <a:xfrm>
            <a:off x="1117771" y="6558758"/>
            <a:ext cx="3296591" cy="1897276"/>
            <a:chOff x="1117771" y="6558758"/>
            <a:chExt cx="3296591" cy="1897276"/>
          </a:xfrm>
        </p:grpSpPr>
        <p:sp>
          <p:nvSpPr>
            <p:cNvPr id="1562" name="Small compared to">
              <a:extLst>
                <a:ext uri="{FF2B5EF4-FFF2-40B4-BE49-F238E27FC236}">
                  <a16:creationId xmlns:a16="http://schemas.microsoft.com/office/drawing/2014/main" id="{FC42479C-AF60-31DA-0393-617F08C5D3F9}"/>
                </a:ext>
              </a:extLst>
            </p:cNvPr>
            <p:cNvSpPr txBox="1"/>
            <p:nvPr/>
          </p:nvSpPr>
          <p:spPr>
            <a:xfrm>
              <a:off x="1117771" y="7799444"/>
              <a:ext cx="3296591" cy="6565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>
                <a:defRPr sz="1800" b="1">
                  <a:solidFill>
                    <a:srgbClr val="DE9CD5"/>
                  </a:solidFill>
                </a:defRPr>
              </a:pPr>
              <a:r>
                <a:rPr lang="en-US" dirty="0"/>
                <a:t>Communication between provers must be small too!</a:t>
              </a:r>
              <a:endParaRPr dirty="0"/>
            </a:p>
          </p:txBody>
        </p:sp>
        <p:sp>
          <p:nvSpPr>
            <p:cNvPr id="1563" name="Line">
              <a:extLst>
                <a:ext uri="{FF2B5EF4-FFF2-40B4-BE49-F238E27FC236}">
                  <a16:creationId xmlns:a16="http://schemas.microsoft.com/office/drawing/2014/main" id="{F543828D-C2E4-A577-1951-091147C8B70E}"/>
                </a:ext>
              </a:extLst>
            </p:cNvPr>
            <p:cNvSpPr/>
            <p:nvPr/>
          </p:nvSpPr>
          <p:spPr>
            <a:xfrm flipH="1" flipV="1">
              <a:off x="1635676" y="6558758"/>
              <a:ext cx="530086" cy="1101573"/>
            </a:xfrm>
            <a:prstGeom prst="line">
              <a:avLst/>
            </a:prstGeom>
            <a:ln w="25400">
              <a:solidFill>
                <a:srgbClr val="DE9CD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669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">
            <a:extLst>
              <a:ext uri="{FF2B5EF4-FFF2-40B4-BE49-F238E27FC236}">
                <a16:creationId xmlns:a16="http://schemas.microsoft.com/office/drawing/2014/main" id="{07496428-DAD9-513F-F6E2-0C6EE9E6F389}"/>
              </a:ext>
            </a:extLst>
          </p:cNvPr>
          <p:cNvSpPr/>
          <p:nvPr/>
        </p:nvSpPr>
        <p:spPr>
          <a:xfrm>
            <a:off x="8766814" y="4746120"/>
            <a:ext cx="1099433" cy="2838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6C6C6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E6CCB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5E0422-C6C4-59C4-8EFD-1969BBDA9CDE}"/>
              </a:ext>
            </a:extLst>
          </p:cNvPr>
          <p:cNvGrpSpPr/>
          <p:nvPr/>
        </p:nvGrpSpPr>
        <p:grpSpPr>
          <a:xfrm>
            <a:off x="159457" y="2030003"/>
            <a:ext cx="5958191" cy="2163321"/>
            <a:chOff x="1909552" y="3869670"/>
            <a:chExt cx="5958191" cy="2163321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E99C3E2D-E506-78D2-8D68-CD8A2C0291A1}"/>
                </a:ext>
              </a:extLst>
            </p:cNvPr>
            <p:cNvSpPr/>
            <p:nvPr/>
          </p:nvSpPr>
          <p:spPr>
            <a:xfrm flipH="1">
              <a:off x="1909552" y="3869670"/>
              <a:ext cx="5958191" cy="2163321"/>
            </a:xfrm>
            <a:prstGeom prst="cloudCallout">
              <a:avLst>
                <a:gd name="adj1" fmla="val -7933"/>
                <a:gd name="adj2" fmla="val 66176"/>
              </a:avLst>
            </a:prstGeom>
            <a:solidFill>
              <a:srgbClr val="35353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Msgs Received from">
              <a:extLst>
                <a:ext uri="{FF2B5EF4-FFF2-40B4-BE49-F238E27FC236}">
                  <a16:creationId xmlns:a16="http://schemas.microsoft.com/office/drawing/2014/main" id="{F5983E9D-0877-E7AD-59F6-7A438A13BDFB}"/>
                </a:ext>
              </a:extLst>
            </p:cNvPr>
            <p:cNvSpPr/>
            <p:nvPr/>
          </p:nvSpPr>
          <p:spPr>
            <a:xfrm>
              <a:off x="2832964" y="4119313"/>
              <a:ext cx="609711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x</a:t>
              </a:r>
              <a:endParaRPr sz="2000" dirty="0"/>
            </a:p>
          </p:txBody>
        </p:sp>
        <p:sp>
          <p:nvSpPr>
            <p:cNvPr id="4" name="Msgs Received from">
              <a:extLst>
                <a:ext uri="{FF2B5EF4-FFF2-40B4-BE49-F238E27FC236}">
                  <a16:creationId xmlns:a16="http://schemas.microsoft.com/office/drawing/2014/main" id="{8B5B4288-4D25-15AD-BDCF-4FA404B92A16}"/>
                </a:ext>
              </a:extLst>
            </p:cNvPr>
            <p:cNvSpPr/>
            <p:nvPr/>
          </p:nvSpPr>
          <p:spPr>
            <a:xfrm>
              <a:off x="2619153" y="4705494"/>
              <a:ext cx="4538987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w</a:t>
              </a:r>
              <a:endParaRPr sz="2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55FFDD-2A2C-B9BC-F870-E3995BBC2D38}"/>
              </a:ext>
            </a:extLst>
          </p:cNvPr>
          <p:cNvGrpSpPr/>
          <p:nvPr/>
        </p:nvGrpSpPr>
        <p:grpSpPr>
          <a:xfrm>
            <a:off x="9012667" y="2798500"/>
            <a:ext cx="2186609" cy="1563757"/>
            <a:chOff x="9542754" y="932764"/>
            <a:chExt cx="2186609" cy="1563757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7A2EC4BB-2326-81ED-0906-4875D7A5A670}"/>
                </a:ext>
              </a:extLst>
            </p:cNvPr>
            <p:cNvSpPr/>
            <p:nvPr/>
          </p:nvSpPr>
          <p:spPr>
            <a:xfrm>
              <a:off x="9542754" y="932764"/>
              <a:ext cx="2186609" cy="1563757"/>
            </a:xfrm>
            <a:prstGeom prst="cloudCallout">
              <a:avLst/>
            </a:prstGeom>
            <a:solidFill>
              <a:srgbClr val="35353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Msgs Received from">
              <a:extLst>
                <a:ext uri="{FF2B5EF4-FFF2-40B4-BE49-F238E27FC236}">
                  <a16:creationId xmlns:a16="http://schemas.microsoft.com/office/drawing/2014/main" id="{A7727443-07B9-D3F8-3DC9-2BCC99A90BFE}"/>
                </a:ext>
              </a:extLst>
            </p:cNvPr>
            <p:cNvSpPr/>
            <p:nvPr/>
          </p:nvSpPr>
          <p:spPr>
            <a:xfrm>
              <a:off x="10331202" y="1653698"/>
              <a:ext cx="609711" cy="491672"/>
            </a:xfrm>
            <a:prstGeom prst="roundRect">
              <a:avLst>
                <a:gd name="adj" fmla="val 35898"/>
              </a:avLst>
            </a:prstGeom>
            <a:solidFill>
              <a:srgbClr val="DE9C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lang="en-US" sz="2000" dirty="0"/>
                <a:t>x</a:t>
              </a:r>
              <a:endParaRPr sz="20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F7EEAB-8252-4ED4-8B52-EBFC5F65B830}"/>
              </a:ext>
            </a:extLst>
          </p:cNvPr>
          <p:cNvGrpSpPr/>
          <p:nvPr/>
        </p:nvGrpSpPr>
        <p:grpSpPr>
          <a:xfrm>
            <a:off x="10492410" y="6701981"/>
            <a:ext cx="530087" cy="882503"/>
            <a:chOff x="10492410" y="6701981"/>
            <a:chExt cx="530087" cy="88250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8151E865-A239-AD59-DE4C-57B1330D4825}"/>
                </a:ext>
              </a:extLst>
            </p:cNvPr>
            <p:cNvSpPr/>
            <p:nvPr/>
          </p:nvSpPr>
          <p:spPr>
            <a:xfrm>
              <a:off x="10492410" y="6701981"/>
              <a:ext cx="530087" cy="882503"/>
            </a:xfrm>
            <a:prstGeom prst="round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8DCDB53-A42A-AE41-4616-AA3B79BB4157}"/>
                </a:ext>
              </a:extLst>
            </p:cNvPr>
            <p:cNvSpPr/>
            <p:nvPr/>
          </p:nvSpPr>
          <p:spPr>
            <a:xfrm>
              <a:off x="10548404" y="6744073"/>
              <a:ext cx="418098" cy="661523"/>
            </a:xfrm>
            <a:prstGeom prst="round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ECEFBB9-0245-5BD8-F577-62F411D6398A}"/>
                </a:ext>
              </a:extLst>
            </p:cNvPr>
            <p:cNvSpPr/>
            <p:nvPr/>
          </p:nvSpPr>
          <p:spPr>
            <a:xfrm>
              <a:off x="10694714" y="7432300"/>
              <a:ext cx="125479" cy="125479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7F514B-0497-96EA-9E62-14C54BF5A183}"/>
              </a:ext>
            </a:extLst>
          </p:cNvPr>
          <p:cNvGrpSpPr/>
          <p:nvPr/>
        </p:nvGrpSpPr>
        <p:grpSpPr>
          <a:xfrm flipH="1">
            <a:off x="6311771" y="5872939"/>
            <a:ext cx="381258" cy="325125"/>
            <a:chOff x="4780311" y="3005025"/>
            <a:chExt cx="1388418" cy="552799"/>
          </a:xfrm>
        </p:grpSpPr>
        <p:sp>
          <p:nvSpPr>
            <p:cNvPr id="24" name="Line">
              <a:extLst>
                <a:ext uri="{FF2B5EF4-FFF2-40B4-BE49-F238E27FC236}">
                  <a16:creationId xmlns:a16="http://schemas.microsoft.com/office/drawing/2014/main" id="{6674C9D2-8E1B-CDC6-0DEC-4B99E9D4724D}"/>
                </a:ext>
              </a:extLst>
            </p:cNvPr>
            <p:cNvSpPr/>
            <p:nvPr/>
          </p:nvSpPr>
          <p:spPr>
            <a:xfrm>
              <a:off x="4780311" y="3005025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 dirty="0"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7A8B71B0-85E0-56DC-BFFA-11A5A1307F12}"/>
                </a:ext>
              </a:extLst>
            </p:cNvPr>
            <p:cNvSpPr/>
            <p:nvPr/>
          </p:nvSpPr>
          <p:spPr>
            <a:xfrm flipH="1">
              <a:off x="4780311" y="3557823"/>
              <a:ext cx="1388418" cy="1"/>
            </a:xfrm>
            <a:prstGeom prst="line">
              <a:avLst/>
            </a:prstGeom>
            <a:ln w="50800">
              <a:solidFill>
                <a:srgbClr val="C9DD9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p:grpSp>
        <p:nvGrpSpPr>
          <p:cNvPr id="1537" name="Group 1536">
            <a:extLst>
              <a:ext uri="{FF2B5EF4-FFF2-40B4-BE49-F238E27FC236}">
                <a16:creationId xmlns:a16="http://schemas.microsoft.com/office/drawing/2014/main" id="{987A04EF-9A8C-C6F3-2653-BC842DFD973A}"/>
              </a:ext>
            </a:extLst>
          </p:cNvPr>
          <p:cNvGrpSpPr/>
          <p:nvPr/>
        </p:nvGrpSpPr>
        <p:grpSpPr>
          <a:xfrm>
            <a:off x="1117772" y="3750776"/>
            <a:ext cx="3972393" cy="1232922"/>
            <a:chOff x="1118378" y="3583807"/>
            <a:chExt cx="3972393" cy="1232922"/>
          </a:xfrm>
        </p:grpSpPr>
        <p:sp>
          <p:nvSpPr>
            <p:cNvPr id="1483" name="Line">
              <a:extLst>
                <a:ext uri="{FF2B5EF4-FFF2-40B4-BE49-F238E27FC236}">
                  <a16:creationId xmlns:a16="http://schemas.microsoft.com/office/drawing/2014/main" id="{9A8E3242-917A-9C9C-C7DA-B1A8F98E4F9E}"/>
                </a:ext>
              </a:extLst>
            </p:cNvPr>
            <p:cNvSpPr/>
            <p:nvPr/>
          </p:nvSpPr>
          <p:spPr>
            <a:xfrm>
              <a:off x="1118378" y="3583807"/>
              <a:ext cx="0" cy="1232922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484" name="Line">
              <a:extLst>
                <a:ext uri="{FF2B5EF4-FFF2-40B4-BE49-F238E27FC236}">
                  <a16:creationId xmlns:a16="http://schemas.microsoft.com/office/drawing/2014/main" id="{B336654D-2E20-2F16-04E7-36A495408B06}"/>
                </a:ext>
              </a:extLst>
            </p:cNvPr>
            <p:cNvSpPr/>
            <p:nvPr/>
          </p:nvSpPr>
          <p:spPr>
            <a:xfrm>
              <a:off x="2145204" y="3583807"/>
              <a:ext cx="0" cy="1232922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485" name="Line">
              <a:extLst>
                <a:ext uri="{FF2B5EF4-FFF2-40B4-BE49-F238E27FC236}">
                  <a16:creationId xmlns:a16="http://schemas.microsoft.com/office/drawing/2014/main" id="{0FA14B03-7285-0932-A6E1-6F3979391E12}"/>
                </a:ext>
              </a:extLst>
            </p:cNvPr>
            <p:cNvSpPr/>
            <p:nvPr/>
          </p:nvSpPr>
          <p:spPr>
            <a:xfrm>
              <a:off x="3172030" y="3583807"/>
              <a:ext cx="0" cy="1232922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1486" name="Line">
              <a:extLst>
                <a:ext uri="{FF2B5EF4-FFF2-40B4-BE49-F238E27FC236}">
                  <a16:creationId xmlns:a16="http://schemas.microsoft.com/office/drawing/2014/main" id="{92FF1062-9460-67B6-8F04-A69835A80C91}"/>
                </a:ext>
              </a:extLst>
            </p:cNvPr>
            <p:cNvSpPr/>
            <p:nvPr/>
          </p:nvSpPr>
          <p:spPr>
            <a:xfrm>
              <a:off x="5090771" y="3583807"/>
              <a:ext cx="0" cy="1232922"/>
            </a:xfrm>
            <a:prstGeom prst="line">
              <a:avLst/>
            </a:prstGeom>
            <a:noFill/>
            <a:ln w="25400" cap="flat">
              <a:solidFill>
                <a:srgbClr val="DD9A6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  <p:grpSp>
        <p:nvGrpSpPr>
          <p:cNvPr id="1536" name="Group 1535">
            <a:extLst>
              <a:ext uri="{FF2B5EF4-FFF2-40B4-BE49-F238E27FC236}">
                <a16:creationId xmlns:a16="http://schemas.microsoft.com/office/drawing/2014/main" id="{B4DB4718-D8F3-3B99-267E-D6661445E860}"/>
              </a:ext>
            </a:extLst>
          </p:cNvPr>
          <p:cNvGrpSpPr/>
          <p:nvPr/>
        </p:nvGrpSpPr>
        <p:grpSpPr>
          <a:xfrm>
            <a:off x="715784" y="5336406"/>
            <a:ext cx="4692261" cy="1222351"/>
            <a:chOff x="742808" y="5047458"/>
            <a:chExt cx="4692261" cy="1222351"/>
          </a:xfrm>
        </p:grpSpPr>
        <p:grpSp>
          <p:nvGrpSpPr>
            <p:cNvPr id="14" name="Group">
              <a:extLst>
                <a:ext uri="{FF2B5EF4-FFF2-40B4-BE49-F238E27FC236}">
                  <a16:creationId xmlns:a16="http://schemas.microsoft.com/office/drawing/2014/main" id="{C74DAB70-3E12-680A-1CAF-780BE6DC2D66}"/>
                </a:ext>
              </a:extLst>
            </p:cNvPr>
            <p:cNvGrpSpPr/>
            <p:nvPr/>
          </p:nvGrpSpPr>
          <p:grpSpPr>
            <a:xfrm>
              <a:off x="742808" y="5047458"/>
              <a:ext cx="644916" cy="1222351"/>
              <a:chOff x="0" y="0"/>
              <a:chExt cx="658771" cy="1248610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BAE1B350-5488-FDEB-540C-D7917F70350C}"/>
                  </a:ext>
                </a:extLst>
              </p:cNvPr>
              <p:cNvSpPr/>
              <p:nvPr/>
            </p:nvSpPr>
            <p:spPr>
              <a:xfrm>
                <a:off x="0" y="0"/>
                <a:ext cx="658772" cy="1248611"/>
              </a:xfrm>
              <a:prstGeom prst="rect">
                <a:avLst/>
              </a:prstGeom>
              <a:solidFill>
                <a:srgbClr val="6C6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25FBE9D-CB8E-E23A-48A5-50A86FD398D3}"/>
                  </a:ext>
                </a:extLst>
              </p:cNvPr>
              <p:cNvSpPr/>
              <p:nvPr/>
            </p:nvSpPr>
            <p:spPr>
              <a:xfrm>
                <a:off x="120789" y="132020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8389EB89-6FD2-E799-FE37-1BA336B1B62F}"/>
                  </a:ext>
                </a:extLst>
              </p:cNvPr>
              <p:cNvSpPr/>
              <p:nvPr/>
            </p:nvSpPr>
            <p:spPr>
              <a:xfrm>
                <a:off x="120789" y="266851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CDBE11C2-B98E-13DD-90C4-E604707BDF00}"/>
                  </a:ext>
                </a:extLst>
              </p:cNvPr>
              <p:cNvSpPr/>
              <p:nvPr/>
            </p:nvSpPr>
            <p:spPr>
              <a:xfrm>
                <a:off x="120789" y="401683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E191064D-2201-A522-FC13-35569D678E0E}"/>
                  </a:ext>
                </a:extLst>
              </p:cNvPr>
              <p:cNvSpPr/>
              <p:nvPr/>
            </p:nvSpPr>
            <p:spPr>
              <a:xfrm>
                <a:off x="120789" y="536515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20" name="Circle">
                <a:extLst>
                  <a:ext uri="{FF2B5EF4-FFF2-40B4-BE49-F238E27FC236}">
                    <a16:creationId xmlns:a16="http://schemas.microsoft.com/office/drawing/2014/main" id="{2A60CB43-ADB4-DEBE-7308-72AA1E2E2787}"/>
                  </a:ext>
                </a:extLst>
              </p:cNvPr>
              <p:cNvSpPr/>
              <p:nvPr/>
            </p:nvSpPr>
            <p:spPr>
              <a:xfrm>
                <a:off x="282933" y="806177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E7FB008E-37F2-130C-4636-2B0AFC9891D0}"/>
                  </a:ext>
                </a:extLst>
              </p:cNvPr>
              <p:cNvSpPr/>
              <p:nvPr/>
            </p:nvSpPr>
            <p:spPr>
              <a:xfrm>
                <a:off x="282933" y="941009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55" name="…">
              <a:extLst>
                <a:ext uri="{FF2B5EF4-FFF2-40B4-BE49-F238E27FC236}">
                  <a16:creationId xmlns:a16="http://schemas.microsoft.com/office/drawing/2014/main" id="{0C04AAD7-FEF9-4908-0388-1155F1747D97}"/>
                </a:ext>
              </a:extLst>
            </p:cNvPr>
            <p:cNvSpPr txBox="1"/>
            <p:nvPr/>
          </p:nvSpPr>
          <p:spPr>
            <a:xfrm>
              <a:off x="3148580" y="5150579"/>
              <a:ext cx="1964352" cy="733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200">
                  <a:solidFill>
                    <a:srgbClr val="A9A9A9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dirty="0"/>
                <a:t>…</a:t>
              </a:r>
            </a:p>
          </p:txBody>
        </p:sp>
        <p:grpSp>
          <p:nvGrpSpPr>
            <p:cNvPr id="1487" name="Group">
              <a:extLst>
                <a:ext uri="{FF2B5EF4-FFF2-40B4-BE49-F238E27FC236}">
                  <a16:creationId xmlns:a16="http://schemas.microsoft.com/office/drawing/2014/main" id="{3D5FDBFF-5876-1AB5-7AF5-4C1CBEC0A83B}"/>
                </a:ext>
              </a:extLst>
            </p:cNvPr>
            <p:cNvGrpSpPr/>
            <p:nvPr/>
          </p:nvGrpSpPr>
          <p:grpSpPr>
            <a:xfrm>
              <a:off x="1822100" y="5047458"/>
              <a:ext cx="644916" cy="1222351"/>
              <a:chOff x="0" y="0"/>
              <a:chExt cx="658771" cy="1248610"/>
            </a:xfrm>
          </p:grpSpPr>
          <p:sp>
            <p:nvSpPr>
              <p:cNvPr id="1488" name="Rectangle">
                <a:extLst>
                  <a:ext uri="{FF2B5EF4-FFF2-40B4-BE49-F238E27FC236}">
                    <a16:creationId xmlns:a16="http://schemas.microsoft.com/office/drawing/2014/main" id="{E9DF762E-9B50-D362-2C85-8C460377194E}"/>
                  </a:ext>
                </a:extLst>
              </p:cNvPr>
              <p:cNvSpPr/>
              <p:nvPr/>
            </p:nvSpPr>
            <p:spPr>
              <a:xfrm>
                <a:off x="0" y="0"/>
                <a:ext cx="658772" cy="1248611"/>
              </a:xfrm>
              <a:prstGeom prst="rect">
                <a:avLst/>
              </a:prstGeom>
              <a:solidFill>
                <a:srgbClr val="6C6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489" name="Rectangle">
                <a:extLst>
                  <a:ext uri="{FF2B5EF4-FFF2-40B4-BE49-F238E27FC236}">
                    <a16:creationId xmlns:a16="http://schemas.microsoft.com/office/drawing/2014/main" id="{21D4D3AC-DB3E-B175-1CC6-FD83AECFEFB3}"/>
                  </a:ext>
                </a:extLst>
              </p:cNvPr>
              <p:cNvSpPr/>
              <p:nvPr/>
            </p:nvSpPr>
            <p:spPr>
              <a:xfrm>
                <a:off x="120789" y="132020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90" name="Rectangle">
                <a:extLst>
                  <a:ext uri="{FF2B5EF4-FFF2-40B4-BE49-F238E27FC236}">
                    <a16:creationId xmlns:a16="http://schemas.microsoft.com/office/drawing/2014/main" id="{4803B9A9-7C0D-3955-3A2E-006B45B8C996}"/>
                  </a:ext>
                </a:extLst>
              </p:cNvPr>
              <p:cNvSpPr/>
              <p:nvPr/>
            </p:nvSpPr>
            <p:spPr>
              <a:xfrm>
                <a:off x="120789" y="266851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91" name="Rectangle">
                <a:extLst>
                  <a:ext uri="{FF2B5EF4-FFF2-40B4-BE49-F238E27FC236}">
                    <a16:creationId xmlns:a16="http://schemas.microsoft.com/office/drawing/2014/main" id="{43B940DF-D6EC-4D74-9833-106BCEC0409C}"/>
                  </a:ext>
                </a:extLst>
              </p:cNvPr>
              <p:cNvSpPr/>
              <p:nvPr/>
            </p:nvSpPr>
            <p:spPr>
              <a:xfrm>
                <a:off x="120789" y="401683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92" name="Rectangle">
                <a:extLst>
                  <a:ext uri="{FF2B5EF4-FFF2-40B4-BE49-F238E27FC236}">
                    <a16:creationId xmlns:a16="http://schemas.microsoft.com/office/drawing/2014/main" id="{2B0B4629-903C-4878-83C0-E8BC1AE650DF}"/>
                  </a:ext>
                </a:extLst>
              </p:cNvPr>
              <p:cNvSpPr/>
              <p:nvPr/>
            </p:nvSpPr>
            <p:spPr>
              <a:xfrm>
                <a:off x="120789" y="536515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493" name="Circle">
                <a:extLst>
                  <a:ext uri="{FF2B5EF4-FFF2-40B4-BE49-F238E27FC236}">
                    <a16:creationId xmlns:a16="http://schemas.microsoft.com/office/drawing/2014/main" id="{178F592F-EDC2-1CB8-CFA8-262F9433545E}"/>
                  </a:ext>
                </a:extLst>
              </p:cNvPr>
              <p:cNvSpPr/>
              <p:nvPr/>
            </p:nvSpPr>
            <p:spPr>
              <a:xfrm>
                <a:off x="282933" y="806177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94" name="Circle">
                <a:extLst>
                  <a:ext uri="{FF2B5EF4-FFF2-40B4-BE49-F238E27FC236}">
                    <a16:creationId xmlns:a16="http://schemas.microsoft.com/office/drawing/2014/main" id="{2C05E88E-91FE-995F-661F-D22D43BBE50B}"/>
                  </a:ext>
                </a:extLst>
              </p:cNvPr>
              <p:cNvSpPr/>
              <p:nvPr/>
            </p:nvSpPr>
            <p:spPr>
              <a:xfrm>
                <a:off x="282933" y="941009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495" name="Group">
              <a:extLst>
                <a:ext uri="{FF2B5EF4-FFF2-40B4-BE49-F238E27FC236}">
                  <a16:creationId xmlns:a16="http://schemas.microsoft.com/office/drawing/2014/main" id="{A7091F1F-2F80-C2AE-7AFA-C46CD0DEF557}"/>
                </a:ext>
              </a:extLst>
            </p:cNvPr>
            <p:cNvGrpSpPr/>
            <p:nvPr/>
          </p:nvGrpSpPr>
          <p:grpSpPr>
            <a:xfrm>
              <a:off x="2826441" y="5047458"/>
              <a:ext cx="644916" cy="1222351"/>
              <a:chOff x="0" y="0"/>
              <a:chExt cx="658771" cy="1248610"/>
            </a:xfrm>
          </p:grpSpPr>
          <p:sp>
            <p:nvSpPr>
              <p:cNvPr id="1496" name="Rectangle">
                <a:extLst>
                  <a:ext uri="{FF2B5EF4-FFF2-40B4-BE49-F238E27FC236}">
                    <a16:creationId xmlns:a16="http://schemas.microsoft.com/office/drawing/2014/main" id="{6EF5954D-119B-730E-05CC-9A4D80CD88D3}"/>
                  </a:ext>
                </a:extLst>
              </p:cNvPr>
              <p:cNvSpPr/>
              <p:nvPr/>
            </p:nvSpPr>
            <p:spPr>
              <a:xfrm>
                <a:off x="0" y="0"/>
                <a:ext cx="658772" cy="1248611"/>
              </a:xfrm>
              <a:prstGeom prst="rect">
                <a:avLst/>
              </a:prstGeom>
              <a:solidFill>
                <a:srgbClr val="6C6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497" name="Rectangle">
                <a:extLst>
                  <a:ext uri="{FF2B5EF4-FFF2-40B4-BE49-F238E27FC236}">
                    <a16:creationId xmlns:a16="http://schemas.microsoft.com/office/drawing/2014/main" id="{56F8B7BD-2A4D-1D17-292C-8ACB05CF29C2}"/>
                  </a:ext>
                </a:extLst>
              </p:cNvPr>
              <p:cNvSpPr/>
              <p:nvPr/>
            </p:nvSpPr>
            <p:spPr>
              <a:xfrm>
                <a:off x="120789" y="132020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98" name="Rectangle">
                <a:extLst>
                  <a:ext uri="{FF2B5EF4-FFF2-40B4-BE49-F238E27FC236}">
                    <a16:creationId xmlns:a16="http://schemas.microsoft.com/office/drawing/2014/main" id="{3FE38ECC-1B36-A390-9CB0-4D45170206EC}"/>
                  </a:ext>
                </a:extLst>
              </p:cNvPr>
              <p:cNvSpPr/>
              <p:nvPr/>
            </p:nvSpPr>
            <p:spPr>
              <a:xfrm>
                <a:off x="120789" y="266851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499" name="Rectangle">
                <a:extLst>
                  <a:ext uri="{FF2B5EF4-FFF2-40B4-BE49-F238E27FC236}">
                    <a16:creationId xmlns:a16="http://schemas.microsoft.com/office/drawing/2014/main" id="{29D50B0C-C266-8C1C-E8CA-1ECFA89E230A}"/>
                  </a:ext>
                </a:extLst>
              </p:cNvPr>
              <p:cNvSpPr/>
              <p:nvPr/>
            </p:nvSpPr>
            <p:spPr>
              <a:xfrm>
                <a:off x="120789" y="401683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00" name="Rectangle">
                <a:extLst>
                  <a:ext uri="{FF2B5EF4-FFF2-40B4-BE49-F238E27FC236}">
                    <a16:creationId xmlns:a16="http://schemas.microsoft.com/office/drawing/2014/main" id="{7B815154-0835-8A0B-4C2D-F0BF6EB1792B}"/>
                  </a:ext>
                </a:extLst>
              </p:cNvPr>
              <p:cNvSpPr/>
              <p:nvPr/>
            </p:nvSpPr>
            <p:spPr>
              <a:xfrm>
                <a:off x="120789" y="536515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501" name="Circle">
                <a:extLst>
                  <a:ext uri="{FF2B5EF4-FFF2-40B4-BE49-F238E27FC236}">
                    <a16:creationId xmlns:a16="http://schemas.microsoft.com/office/drawing/2014/main" id="{9FFB1F99-47D5-7CC0-49A0-4D8CB9AA2574}"/>
                  </a:ext>
                </a:extLst>
              </p:cNvPr>
              <p:cNvSpPr/>
              <p:nvPr/>
            </p:nvSpPr>
            <p:spPr>
              <a:xfrm>
                <a:off x="282933" y="806177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02" name="Circle">
                <a:extLst>
                  <a:ext uri="{FF2B5EF4-FFF2-40B4-BE49-F238E27FC236}">
                    <a16:creationId xmlns:a16="http://schemas.microsoft.com/office/drawing/2014/main" id="{D7D70577-F319-EEAB-B810-01CBB2069000}"/>
                  </a:ext>
                </a:extLst>
              </p:cNvPr>
              <p:cNvSpPr/>
              <p:nvPr/>
            </p:nvSpPr>
            <p:spPr>
              <a:xfrm>
                <a:off x="282933" y="941009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503" name="Group">
              <a:extLst>
                <a:ext uri="{FF2B5EF4-FFF2-40B4-BE49-F238E27FC236}">
                  <a16:creationId xmlns:a16="http://schemas.microsoft.com/office/drawing/2014/main" id="{E0BFEBE5-1DA1-22A4-C3D0-B3A67F18A6C5}"/>
                </a:ext>
              </a:extLst>
            </p:cNvPr>
            <p:cNvGrpSpPr/>
            <p:nvPr/>
          </p:nvGrpSpPr>
          <p:grpSpPr>
            <a:xfrm>
              <a:off x="4790153" y="5047458"/>
              <a:ext cx="644916" cy="1222351"/>
              <a:chOff x="0" y="0"/>
              <a:chExt cx="658771" cy="1248610"/>
            </a:xfrm>
          </p:grpSpPr>
          <p:sp>
            <p:nvSpPr>
              <p:cNvPr id="1504" name="Rectangle">
                <a:extLst>
                  <a:ext uri="{FF2B5EF4-FFF2-40B4-BE49-F238E27FC236}">
                    <a16:creationId xmlns:a16="http://schemas.microsoft.com/office/drawing/2014/main" id="{5BC71AF2-2DF6-033A-F551-6AD1F92FB757}"/>
                  </a:ext>
                </a:extLst>
              </p:cNvPr>
              <p:cNvSpPr/>
              <p:nvPr/>
            </p:nvSpPr>
            <p:spPr>
              <a:xfrm>
                <a:off x="0" y="0"/>
                <a:ext cx="658772" cy="1248611"/>
              </a:xfrm>
              <a:prstGeom prst="rect">
                <a:avLst/>
              </a:prstGeom>
              <a:solidFill>
                <a:srgbClr val="6C6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505" name="Rectangle">
                <a:extLst>
                  <a:ext uri="{FF2B5EF4-FFF2-40B4-BE49-F238E27FC236}">
                    <a16:creationId xmlns:a16="http://schemas.microsoft.com/office/drawing/2014/main" id="{58AF0FC4-4392-314D-268F-38A95D3BAA73}"/>
                  </a:ext>
                </a:extLst>
              </p:cNvPr>
              <p:cNvSpPr/>
              <p:nvPr/>
            </p:nvSpPr>
            <p:spPr>
              <a:xfrm>
                <a:off x="120789" y="132020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06" name="Rectangle">
                <a:extLst>
                  <a:ext uri="{FF2B5EF4-FFF2-40B4-BE49-F238E27FC236}">
                    <a16:creationId xmlns:a16="http://schemas.microsoft.com/office/drawing/2014/main" id="{A7CD779F-C878-E451-F0BB-7078DD4ED043}"/>
                  </a:ext>
                </a:extLst>
              </p:cNvPr>
              <p:cNvSpPr/>
              <p:nvPr/>
            </p:nvSpPr>
            <p:spPr>
              <a:xfrm>
                <a:off x="120789" y="266851"/>
                <a:ext cx="417193" cy="72419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07" name="Rectangle">
                <a:extLst>
                  <a:ext uri="{FF2B5EF4-FFF2-40B4-BE49-F238E27FC236}">
                    <a16:creationId xmlns:a16="http://schemas.microsoft.com/office/drawing/2014/main" id="{C8F3B733-1C71-841C-B755-7052ACA250CE}"/>
                  </a:ext>
                </a:extLst>
              </p:cNvPr>
              <p:cNvSpPr/>
              <p:nvPr/>
            </p:nvSpPr>
            <p:spPr>
              <a:xfrm>
                <a:off x="120789" y="401683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08" name="Rectangle">
                <a:extLst>
                  <a:ext uri="{FF2B5EF4-FFF2-40B4-BE49-F238E27FC236}">
                    <a16:creationId xmlns:a16="http://schemas.microsoft.com/office/drawing/2014/main" id="{5541D4DA-ACFD-1972-E2E7-662A19C53F47}"/>
                  </a:ext>
                </a:extLst>
              </p:cNvPr>
              <p:cNvSpPr/>
              <p:nvPr/>
            </p:nvSpPr>
            <p:spPr>
              <a:xfrm>
                <a:off x="120789" y="536515"/>
                <a:ext cx="417193" cy="72418"/>
              </a:xfrm>
              <a:prstGeom prst="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dirty="0"/>
              </a:p>
            </p:txBody>
          </p:sp>
          <p:sp>
            <p:nvSpPr>
              <p:cNvPr id="1509" name="Circle">
                <a:extLst>
                  <a:ext uri="{FF2B5EF4-FFF2-40B4-BE49-F238E27FC236}">
                    <a16:creationId xmlns:a16="http://schemas.microsoft.com/office/drawing/2014/main" id="{E5D5C6A8-7087-DCA3-29D7-7F3919028665}"/>
                  </a:ext>
                </a:extLst>
              </p:cNvPr>
              <p:cNvSpPr/>
              <p:nvPr/>
            </p:nvSpPr>
            <p:spPr>
              <a:xfrm>
                <a:off x="282933" y="806177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10" name="Circle">
                <a:extLst>
                  <a:ext uri="{FF2B5EF4-FFF2-40B4-BE49-F238E27FC236}">
                    <a16:creationId xmlns:a16="http://schemas.microsoft.com/office/drawing/2014/main" id="{5FB99967-D6AF-2661-7023-A92F29265DFD}"/>
                  </a:ext>
                </a:extLst>
              </p:cNvPr>
              <p:cNvSpPr/>
              <p:nvPr/>
            </p:nvSpPr>
            <p:spPr>
              <a:xfrm>
                <a:off x="282933" y="941009"/>
                <a:ext cx="92906" cy="92906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3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grpSp>
          <p:nvGrpSpPr>
            <p:cNvPr id="1515" name="Group 1514">
              <a:extLst>
                <a:ext uri="{FF2B5EF4-FFF2-40B4-BE49-F238E27FC236}">
                  <a16:creationId xmlns:a16="http://schemas.microsoft.com/office/drawing/2014/main" id="{C28249A9-7318-E6DF-C96B-047114A72731}"/>
                </a:ext>
              </a:extLst>
            </p:cNvPr>
            <p:cNvGrpSpPr/>
            <p:nvPr/>
          </p:nvGrpSpPr>
          <p:grpSpPr>
            <a:xfrm>
              <a:off x="1458345" y="5320975"/>
              <a:ext cx="293135" cy="647702"/>
              <a:chOff x="4381845" y="4108449"/>
              <a:chExt cx="369859" cy="647702"/>
            </a:xfrm>
          </p:grpSpPr>
          <p:sp>
            <p:nvSpPr>
              <p:cNvPr id="1511" name="Line">
                <a:extLst>
                  <a:ext uri="{FF2B5EF4-FFF2-40B4-BE49-F238E27FC236}">
                    <a16:creationId xmlns:a16="http://schemas.microsoft.com/office/drawing/2014/main" id="{ABEAFEF0-32C1-5AF9-B6F8-EBE21FE2630D}"/>
                  </a:ext>
                </a:extLst>
              </p:cNvPr>
              <p:cNvSpPr/>
              <p:nvPr/>
            </p:nvSpPr>
            <p:spPr>
              <a:xfrm>
                <a:off x="4381845" y="4108449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12" name="Line">
                <a:extLst>
                  <a:ext uri="{FF2B5EF4-FFF2-40B4-BE49-F238E27FC236}">
                    <a16:creationId xmlns:a16="http://schemas.microsoft.com/office/drawing/2014/main" id="{CE74A53A-8103-55A3-296B-A3BB9AEF6AB5}"/>
                  </a:ext>
                </a:extLst>
              </p:cNvPr>
              <p:cNvSpPr/>
              <p:nvPr/>
            </p:nvSpPr>
            <p:spPr>
              <a:xfrm>
                <a:off x="4381845" y="43243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13" name="Line">
                <a:extLst>
                  <a:ext uri="{FF2B5EF4-FFF2-40B4-BE49-F238E27FC236}">
                    <a16:creationId xmlns:a16="http://schemas.microsoft.com/office/drawing/2014/main" id="{B628A6DE-57AD-BF5C-FA7D-26C008F4313B}"/>
                  </a:ext>
                </a:extLst>
              </p:cNvPr>
              <p:cNvSpPr/>
              <p:nvPr/>
            </p:nvSpPr>
            <p:spPr>
              <a:xfrm>
                <a:off x="4381845" y="45402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14" name="Line">
                <a:extLst>
                  <a:ext uri="{FF2B5EF4-FFF2-40B4-BE49-F238E27FC236}">
                    <a16:creationId xmlns:a16="http://schemas.microsoft.com/office/drawing/2014/main" id="{AD75EA19-36A9-5A00-FF84-0E55065EC9E4}"/>
                  </a:ext>
                </a:extLst>
              </p:cNvPr>
              <p:cNvSpPr/>
              <p:nvPr/>
            </p:nvSpPr>
            <p:spPr>
              <a:xfrm>
                <a:off x="4381845" y="4756151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1" name="Group 1520">
              <a:extLst>
                <a:ext uri="{FF2B5EF4-FFF2-40B4-BE49-F238E27FC236}">
                  <a16:creationId xmlns:a16="http://schemas.microsoft.com/office/drawing/2014/main" id="{4174833A-2E97-8318-A589-9BBC55B5F737}"/>
                </a:ext>
              </a:extLst>
            </p:cNvPr>
            <p:cNvGrpSpPr/>
            <p:nvPr/>
          </p:nvGrpSpPr>
          <p:grpSpPr>
            <a:xfrm>
              <a:off x="2477676" y="5320975"/>
              <a:ext cx="293135" cy="647702"/>
              <a:chOff x="4381845" y="4108449"/>
              <a:chExt cx="369859" cy="647702"/>
            </a:xfrm>
          </p:grpSpPr>
          <p:sp>
            <p:nvSpPr>
              <p:cNvPr id="1522" name="Line">
                <a:extLst>
                  <a:ext uri="{FF2B5EF4-FFF2-40B4-BE49-F238E27FC236}">
                    <a16:creationId xmlns:a16="http://schemas.microsoft.com/office/drawing/2014/main" id="{77F6F2A4-AA5B-1E81-8F80-D5C9CD35716A}"/>
                  </a:ext>
                </a:extLst>
              </p:cNvPr>
              <p:cNvSpPr/>
              <p:nvPr/>
            </p:nvSpPr>
            <p:spPr>
              <a:xfrm>
                <a:off x="4381845" y="4108449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23" name="Line">
                <a:extLst>
                  <a:ext uri="{FF2B5EF4-FFF2-40B4-BE49-F238E27FC236}">
                    <a16:creationId xmlns:a16="http://schemas.microsoft.com/office/drawing/2014/main" id="{CAF8A20E-7566-9CEB-3FDE-915512CE18E2}"/>
                  </a:ext>
                </a:extLst>
              </p:cNvPr>
              <p:cNvSpPr/>
              <p:nvPr/>
            </p:nvSpPr>
            <p:spPr>
              <a:xfrm>
                <a:off x="4381845" y="43243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Line">
                <a:extLst>
                  <a:ext uri="{FF2B5EF4-FFF2-40B4-BE49-F238E27FC236}">
                    <a16:creationId xmlns:a16="http://schemas.microsoft.com/office/drawing/2014/main" id="{F55A1007-4A64-2225-B6CD-C04ADE6EA6DB}"/>
                  </a:ext>
                </a:extLst>
              </p:cNvPr>
              <p:cNvSpPr/>
              <p:nvPr/>
            </p:nvSpPr>
            <p:spPr>
              <a:xfrm>
                <a:off x="4381845" y="45402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Line">
                <a:extLst>
                  <a:ext uri="{FF2B5EF4-FFF2-40B4-BE49-F238E27FC236}">
                    <a16:creationId xmlns:a16="http://schemas.microsoft.com/office/drawing/2014/main" id="{D5BF9D4A-AC53-F3E9-5ADE-97DAADCB6565}"/>
                  </a:ext>
                </a:extLst>
              </p:cNvPr>
              <p:cNvSpPr/>
              <p:nvPr/>
            </p:nvSpPr>
            <p:spPr>
              <a:xfrm>
                <a:off x="4381845" y="4756151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6" name="Group 1525">
              <a:extLst>
                <a:ext uri="{FF2B5EF4-FFF2-40B4-BE49-F238E27FC236}">
                  <a16:creationId xmlns:a16="http://schemas.microsoft.com/office/drawing/2014/main" id="{09273F80-DFD0-5D89-08F9-4F812AE227B9}"/>
                </a:ext>
              </a:extLst>
            </p:cNvPr>
            <p:cNvGrpSpPr/>
            <p:nvPr/>
          </p:nvGrpSpPr>
          <p:grpSpPr>
            <a:xfrm>
              <a:off x="3511997" y="5320975"/>
              <a:ext cx="293135" cy="647702"/>
              <a:chOff x="4381845" y="4108449"/>
              <a:chExt cx="369859" cy="647702"/>
            </a:xfrm>
          </p:grpSpPr>
          <p:sp>
            <p:nvSpPr>
              <p:cNvPr id="1527" name="Line">
                <a:extLst>
                  <a:ext uri="{FF2B5EF4-FFF2-40B4-BE49-F238E27FC236}">
                    <a16:creationId xmlns:a16="http://schemas.microsoft.com/office/drawing/2014/main" id="{114600AC-1815-3D43-592C-C6D1DA71C4C5}"/>
                  </a:ext>
                </a:extLst>
              </p:cNvPr>
              <p:cNvSpPr/>
              <p:nvPr/>
            </p:nvSpPr>
            <p:spPr>
              <a:xfrm>
                <a:off x="4381845" y="4108449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28" name="Line">
                <a:extLst>
                  <a:ext uri="{FF2B5EF4-FFF2-40B4-BE49-F238E27FC236}">
                    <a16:creationId xmlns:a16="http://schemas.microsoft.com/office/drawing/2014/main" id="{D0AC7E26-7A0A-A099-A431-7911995112E2}"/>
                  </a:ext>
                </a:extLst>
              </p:cNvPr>
              <p:cNvSpPr/>
              <p:nvPr/>
            </p:nvSpPr>
            <p:spPr>
              <a:xfrm>
                <a:off x="4381845" y="43243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Line">
                <a:extLst>
                  <a:ext uri="{FF2B5EF4-FFF2-40B4-BE49-F238E27FC236}">
                    <a16:creationId xmlns:a16="http://schemas.microsoft.com/office/drawing/2014/main" id="{D6B956C3-ED4F-6F4E-BC8A-08BD545B6B42}"/>
                  </a:ext>
                </a:extLst>
              </p:cNvPr>
              <p:cNvSpPr/>
              <p:nvPr/>
            </p:nvSpPr>
            <p:spPr>
              <a:xfrm>
                <a:off x="4381845" y="45402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Line">
                <a:extLst>
                  <a:ext uri="{FF2B5EF4-FFF2-40B4-BE49-F238E27FC236}">
                    <a16:creationId xmlns:a16="http://schemas.microsoft.com/office/drawing/2014/main" id="{49433EE3-E77C-DE77-4D65-22C75F7811E2}"/>
                  </a:ext>
                </a:extLst>
              </p:cNvPr>
              <p:cNvSpPr/>
              <p:nvPr/>
            </p:nvSpPr>
            <p:spPr>
              <a:xfrm>
                <a:off x="4381845" y="4756151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31" name="Group 1530">
              <a:extLst>
                <a:ext uri="{FF2B5EF4-FFF2-40B4-BE49-F238E27FC236}">
                  <a16:creationId xmlns:a16="http://schemas.microsoft.com/office/drawing/2014/main" id="{67DAF5B3-54FB-A7A3-3E67-DFC13EADC0C6}"/>
                </a:ext>
              </a:extLst>
            </p:cNvPr>
            <p:cNvGrpSpPr/>
            <p:nvPr/>
          </p:nvGrpSpPr>
          <p:grpSpPr>
            <a:xfrm>
              <a:off x="4441387" y="5320975"/>
              <a:ext cx="293135" cy="647702"/>
              <a:chOff x="4381845" y="4108449"/>
              <a:chExt cx="369859" cy="647702"/>
            </a:xfrm>
          </p:grpSpPr>
          <p:sp>
            <p:nvSpPr>
              <p:cNvPr id="1532" name="Line">
                <a:extLst>
                  <a:ext uri="{FF2B5EF4-FFF2-40B4-BE49-F238E27FC236}">
                    <a16:creationId xmlns:a16="http://schemas.microsoft.com/office/drawing/2014/main" id="{C5419D65-D3E7-443A-18E8-D841B4B6A08F}"/>
                  </a:ext>
                </a:extLst>
              </p:cNvPr>
              <p:cNvSpPr/>
              <p:nvPr/>
            </p:nvSpPr>
            <p:spPr>
              <a:xfrm>
                <a:off x="4381845" y="4108449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 dirty="0"/>
              </a:p>
            </p:txBody>
          </p:sp>
          <p:sp>
            <p:nvSpPr>
              <p:cNvPr id="1533" name="Line">
                <a:extLst>
                  <a:ext uri="{FF2B5EF4-FFF2-40B4-BE49-F238E27FC236}">
                    <a16:creationId xmlns:a16="http://schemas.microsoft.com/office/drawing/2014/main" id="{1E74D70D-49B4-3A2C-17C5-B1D8176037B8}"/>
                  </a:ext>
                </a:extLst>
              </p:cNvPr>
              <p:cNvSpPr/>
              <p:nvPr/>
            </p:nvSpPr>
            <p:spPr>
              <a:xfrm>
                <a:off x="4381845" y="43243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Line">
                <a:extLst>
                  <a:ext uri="{FF2B5EF4-FFF2-40B4-BE49-F238E27FC236}">
                    <a16:creationId xmlns:a16="http://schemas.microsoft.com/office/drawing/2014/main" id="{7B51EF08-A0B0-7868-0540-242D7AC043E8}"/>
                  </a:ext>
                </a:extLst>
              </p:cNvPr>
              <p:cNvSpPr/>
              <p:nvPr/>
            </p:nvSpPr>
            <p:spPr>
              <a:xfrm>
                <a:off x="4381845" y="4540250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Line">
                <a:extLst>
                  <a:ext uri="{FF2B5EF4-FFF2-40B4-BE49-F238E27FC236}">
                    <a16:creationId xmlns:a16="http://schemas.microsoft.com/office/drawing/2014/main" id="{76F8655E-A3AF-B54F-A7D7-54DF7349E923}"/>
                  </a:ext>
                </a:extLst>
              </p:cNvPr>
              <p:cNvSpPr/>
              <p:nvPr/>
            </p:nvSpPr>
            <p:spPr>
              <a:xfrm>
                <a:off x="4381845" y="4756151"/>
                <a:ext cx="369859" cy="0"/>
              </a:xfrm>
              <a:prstGeom prst="line">
                <a:avLst/>
              </a:prstGeom>
              <a:noFill/>
              <a:ln w="25400" cap="flat">
                <a:solidFill>
                  <a:srgbClr val="C9DD95"/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" name="Malicious Security">
            <a:extLst>
              <a:ext uri="{FF2B5EF4-FFF2-40B4-BE49-F238E27FC236}">
                <a16:creationId xmlns:a16="http://schemas.microsoft.com/office/drawing/2014/main" id="{970009D1-2A35-96E5-0E99-4340BF29E6F1}"/>
              </a:ext>
            </a:extLst>
          </p:cNvPr>
          <p:cNvSpPr txBox="1">
            <a:spLocks/>
          </p:cNvSpPr>
          <p:nvPr/>
        </p:nvSpPr>
        <p:spPr>
          <a:xfrm>
            <a:off x="850900" y="5926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7500"/>
          </a:bodyPr>
          <a:lstStyle>
            <a:lvl1pPr marL="0" marR="0" indent="0" algn="l" defTabSz="171659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40" b="1" i="0" u="none" strike="noStrike" cap="none" spc="-118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Languages?</a:t>
            </a:r>
          </a:p>
        </p:txBody>
      </p:sp>
    </p:spTree>
    <p:extLst>
      <p:ext uri="{BB962C8B-B14F-4D97-AF65-F5344CB8AC3E}">
        <p14:creationId xmlns:p14="http://schemas.microsoft.com/office/powerpoint/2010/main" val="17843222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roup"/>
          <p:cNvGrpSpPr/>
          <p:nvPr/>
        </p:nvGrpSpPr>
        <p:grpSpPr>
          <a:xfrm>
            <a:off x="4058262" y="1597557"/>
            <a:ext cx="450781" cy="854391"/>
            <a:chOff x="0" y="0"/>
            <a:chExt cx="450779" cy="854390"/>
          </a:xfrm>
        </p:grpSpPr>
        <p:sp>
          <p:nvSpPr>
            <p:cNvPr id="975" name="Rectangle"/>
            <p:cNvSpPr/>
            <p:nvPr/>
          </p:nvSpPr>
          <p:spPr>
            <a:xfrm>
              <a:off x="0" y="0"/>
              <a:ext cx="450780" cy="85439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76" name="Rectangle"/>
            <p:cNvSpPr/>
            <p:nvPr/>
          </p:nvSpPr>
          <p:spPr>
            <a:xfrm>
              <a:off x="82652" y="90338"/>
              <a:ext cx="285475" cy="4955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77" name="Rectangle"/>
            <p:cNvSpPr/>
            <p:nvPr/>
          </p:nvSpPr>
          <p:spPr>
            <a:xfrm>
              <a:off x="82652" y="182599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78" name="Rectangle"/>
            <p:cNvSpPr/>
            <p:nvPr/>
          </p:nvSpPr>
          <p:spPr>
            <a:xfrm>
              <a:off x="82652" y="274860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79" name="Rectangle"/>
            <p:cNvSpPr/>
            <p:nvPr/>
          </p:nvSpPr>
          <p:spPr>
            <a:xfrm>
              <a:off x="82652" y="367122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0" name="Circle"/>
            <p:cNvSpPr/>
            <p:nvPr/>
          </p:nvSpPr>
          <p:spPr>
            <a:xfrm>
              <a:off x="193603" y="551645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1" name="Circle"/>
            <p:cNvSpPr/>
            <p:nvPr/>
          </p:nvSpPr>
          <p:spPr>
            <a:xfrm>
              <a:off x="193603" y="643907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990" name="Group"/>
          <p:cNvGrpSpPr/>
          <p:nvPr/>
        </p:nvGrpSpPr>
        <p:grpSpPr>
          <a:xfrm>
            <a:off x="5345836" y="1597557"/>
            <a:ext cx="450780" cy="854391"/>
            <a:chOff x="0" y="0"/>
            <a:chExt cx="450779" cy="854390"/>
          </a:xfrm>
        </p:grpSpPr>
        <p:sp>
          <p:nvSpPr>
            <p:cNvPr id="983" name="Rectangle"/>
            <p:cNvSpPr/>
            <p:nvPr/>
          </p:nvSpPr>
          <p:spPr>
            <a:xfrm>
              <a:off x="0" y="0"/>
              <a:ext cx="450780" cy="85439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4" name="Rectangle"/>
            <p:cNvSpPr/>
            <p:nvPr/>
          </p:nvSpPr>
          <p:spPr>
            <a:xfrm>
              <a:off x="82652" y="90338"/>
              <a:ext cx="285475" cy="4955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5" name="Rectangle"/>
            <p:cNvSpPr/>
            <p:nvPr/>
          </p:nvSpPr>
          <p:spPr>
            <a:xfrm>
              <a:off x="82652" y="182599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6" name="Rectangle"/>
            <p:cNvSpPr/>
            <p:nvPr/>
          </p:nvSpPr>
          <p:spPr>
            <a:xfrm>
              <a:off x="82652" y="274860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7" name="Rectangle"/>
            <p:cNvSpPr/>
            <p:nvPr/>
          </p:nvSpPr>
          <p:spPr>
            <a:xfrm>
              <a:off x="82652" y="367122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8" name="Circle"/>
            <p:cNvSpPr/>
            <p:nvPr/>
          </p:nvSpPr>
          <p:spPr>
            <a:xfrm>
              <a:off x="193603" y="551645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9" name="Circle"/>
            <p:cNvSpPr/>
            <p:nvPr/>
          </p:nvSpPr>
          <p:spPr>
            <a:xfrm>
              <a:off x="193603" y="643907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998" name="Group"/>
          <p:cNvGrpSpPr/>
          <p:nvPr/>
        </p:nvGrpSpPr>
        <p:grpSpPr>
          <a:xfrm>
            <a:off x="6633409" y="1597557"/>
            <a:ext cx="450780" cy="854391"/>
            <a:chOff x="0" y="0"/>
            <a:chExt cx="450779" cy="854390"/>
          </a:xfrm>
        </p:grpSpPr>
        <p:sp>
          <p:nvSpPr>
            <p:cNvPr id="991" name="Rectangle"/>
            <p:cNvSpPr/>
            <p:nvPr/>
          </p:nvSpPr>
          <p:spPr>
            <a:xfrm>
              <a:off x="0" y="0"/>
              <a:ext cx="450780" cy="85439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92" name="Rectangle"/>
            <p:cNvSpPr/>
            <p:nvPr/>
          </p:nvSpPr>
          <p:spPr>
            <a:xfrm>
              <a:off x="82652" y="90338"/>
              <a:ext cx="285475" cy="4955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93" name="Rectangle"/>
            <p:cNvSpPr/>
            <p:nvPr/>
          </p:nvSpPr>
          <p:spPr>
            <a:xfrm>
              <a:off x="82652" y="182599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94" name="Rectangle"/>
            <p:cNvSpPr/>
            <p:nvPr/>
          </p:nvSpPr>
          <p:spPr>
            <a:xfrm>
              <a:off x="82652" y="274860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95" name="Rectangle"/>
            <p:cNvSpPr/>
            <p:nvPr/>
          </p:nvSpPr>
          <p:spPr>
            <a:xfrm>
              <a:off x="82652" y="367122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96" name="Circle"/>
            <p:cNvSpPr/>
            <p:nvPr/>
          </p:nvSpPr>
          <p:spPr>
            <a:xfrm>
              <a:off x="193603" y="551645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97" name="Circle"/>
            <p:cNvSpPr/>
            <p:nvPr/>
          </p:nvSpPr>
          <p:spPr>
            <a:xfrm>
              <a:off x="193603" y="643907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06" name="Group"/>
          <p:cNvGrpSpPr/>
          <p:nvPr/>
        </p:nvGrpSpPr>
        <p:grpSpPr>
          <a:xfrm>
            <a:off x="7920983" y="1597557"/>
            <a:ext cx="450780" cy="854391"/>
            <a:chOff x="0" y="0"/>
            <a:chExt cx="450779" cy="854390"/>
          </a:xfrm>
        </p:grpSpPr>
        <p:sp>
          <p:nvSpPr>
            <p:cNvPr id="999" name="Rectangle"/>
            <p:cNvSpPr/>
            <p:nvPr/>
          </p:nvSpPr>
          <p:spPr>
            <a:xfrm>
              <a:off x="0" y="0"/>
              <a:ext cx="450780" cy="85439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00" name="Rectangle"/>
            <p:cNvSpPr/>
            <p:nvPr/>
          </p:nvSpPr>
          <p:spPr>
            <a:xfrm>
              <a:off x="82652" y="90338"/>
              <a:ext cx="285475" cy="4955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01" name="Rectangle"/>
            <p:cNvSpPr/>
            <p:nvPr/>
          </p:nvSpPr>
          <p:spPr>
            <a:xfrm>
              <a:off x="82652" y="182599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02" name="Rectangle"/>
            <p:cNvSpPr/>
            <p:nvPr/>
          </p:nvSpPr>
          <p:spPr>
            <a:xfrm>
              <a:off x="82652" y="274860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03" name="Rectangle"/>
            <p:cNvSpPr/>
            <p:nvPr/>
          </p:nvSpPr>
          <p:spPr>
            <a:xfrm>
              <a:off x="82652" y="367122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04" name="Circle"/>
            <p:cNvSpPr/>
            <p:nvPr/>
          </p:nvSpPr>
          <p:spPr>
            <a:xfrm>
              <a:off x="193603" y="551645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05" name="Circle"/>
            <p:cNvSpPr/>
            <p:nvPr/>
          </p:nvSpPr>
          <p:spPr>
            <a:xfrm>
              <a:off x="193603" y="643907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007" name="Line"/>
          <p:cNvSpPr/>
          <p:nvPr/>
        </p:nvSpPr>
        <p:spPr>
          <a:xfrm flipV="1">
            <a:off x="4927439" y="1843782"/>
            <a:ext cx="1" cy="8149757"/>
          </a:xfrm>
          <a:prstGeom prst="line">
            <a:avLst/>
          </a:prstGeom>
          <a:ln w="50800">
            <a:solidFill>
              <a:srgbClr val="434343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8" name="Line"/>
          <p:cNvSpPr/>
          <p:nvPr/>
        </p:nvSpPr>
        <p:spPr>
          <a:xfrm flipV="1">
            <a:off x="6215012" y="1843782"/>
            <a:ext cx="1" cy="8149758"/>
          </a:xfrm>
          <a:prstGeom prst="line">
            <a:avLst/>
          </a:prstGeom>
          <a:ln w="50800">
            <a:solidFill>
              <a:srgbClr val="434343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9" name="Line"/>
          <p:cNvSpPr/>
          <p:nvPr/>
        </p:nvSpPr>
        <p:spPr>
          <a:xfrm flipV="1">
            <a:off x="7502585" y="1843783"/>
            <a:ext cx="1" cy="8149756"/>
          </a:xfrm>
          <a:prstGeom prst="line">
            <a:avLst/>
          </a:prstGeom>
          <a:ln w="50800">
            <a:solidFill>
              <a:srgbClr val="434343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F1F86B-FDE4-32D9-9C3E-6D2C74F82991}"/>
              </a:ext>
            </a:extLst>
          </p:cNvPr>
          <p:cNvGrpSpPr/>
          <p:nvPr/>
        </p:nvGrpSpPr>
        <p:grpSpPr>
          <a:xfrm>
            <a:off x="3970332" y="3300062"/>
            <a:ext cx="4456519" cy="516563"/>
            <a:chOff x="3970332" y="3300062"/>
            <a:chExt cx="4456519" cy="5165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Msgs Received from">
                  <a:extLst>
                    <a:ext uri="{FF2B5EF4-FFF2-40B4-BE49-F238E27FC236}">
                      <a16:creationId xmlns:a16="http://schemas.microsoft.com/office/drawing/2014/main" id="{92D7FCD2-6261-67E0-FB01-BABAA1747CB6}"/>
                    </a:ext>
                  </a:extLst>
                </p:cNvPr>
                <p:cNvSpPr/>
                <p:nvPr/>
              </p:nvSpPr>
              <p:spPr>
                <a:xfrm>
                  <a:off x="3970332" y="3300062"/>
                  <a:ext cx="626642" cy="516563"/>
                </a:xfrm>
                <a:prstGeom prst="roundRect">
                  <a:avLst>
                    <a:gd name="adj" fmla="val 35898"/>
                  </a:avLst>
                </a:prstGeom>
                <a:solidFill>
                  <a:srgbClr val="DE9CD5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18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>
            <p:sp>
              <p:nvSpPr>
                <p:cNvPr id="2" name="Msgs Received from">
                  <a:extLst>
                    <a:ext uri="{FF2B5EF4-FFF2-40B4-BE49-F238E27FC236}">
                      <a16:creationId xmlns:a16="http://schemas.microsoft.com/office/drawing/2014/main" id="{92D7FCD2-6261-67E0-FB01-BABAA1747C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332" y="3300062"/>
                  <a:ext cx="626642" cy="516563"/>
                </a:xfrm>
                <a:prstGeom prst="roundRect">
                  <a:avLst>
                    <a:gd name="adj" fmla="val 35898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Msgs Received from">
                  <a:extLst>
                    <a:ext uri="{FF2B5EF4-FFF2-40B4-BE49-F238E27FC236}">
                      <a16:creationId xmlns:a16="http://schemas.microsoft.com/office/drawing/2014/main" id="{031BF20D-3177-10B0-8491-1672543B9959}"/>
                    </a:ext>
                  </a:extLst>
                </p:cNvPr>
                <p:cNvSpPr/>
                <p:nvPr/>
              </p:nvSpPr>
              <p:spPr>
                <a:xfrm>
                  <a:off x="5308801" y="3300062"/>
                  <a:ext cx="626642" cy="516563"/>
                </a:xfrm>
                <a:prstGeom prst="roundRect">
                  <a:avLst>
                    <a:gd name="adj" fmla="val 35898"/>
                  </a:avLst>
                </a:prstGeom>
                <a:solidFill>
                  <a:srgbClr val="DE9CD5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18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>
            <p:sp>
              <p:nvSpPr>
                <p:cNvPr id="3" name="Msgs Received from">
                  <a:extLst>
                    <a:ext uri="{FF2B5EF4-FFF2-40B4-BE49-F238E27FC236}">
                      <a16:creationId xmlns:a16="http://schemas.microsoft.com/office/drawing/2014/main" id="{031BF20D-3177-10B0-8491-1672543B99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8801" y="3300062"/>
                  <a:ext cx="626642" cy="516563"/>
                </a:xfrm>
                <a:prstGeom prst="roundRect">
                  <a:avLst>
                    <a:gd name="adj" fmla="val 35898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Msgs Received from">
                  <a:extLst>
                    <a:ext uri="{FF2B5EF4-FFF2-40B4-BE49-F238E27FC236}">
                      <a16:creationId xmlns:a16="http://schemas.microsoft.com/office/drawing/2014/main" id="{265BF0AE-1141-9FAC-8CC9-9985A41F26B6}"/>
                    </a:ext>
                  </a:extLst>
                </p:cNvPr>
                <p:cNvSpPr/>
                <p:nvPr/>
              </p:nvSpPr>
              <p:spPr>
                <a:xfrm>
                  <a:off x="6541253" y="3300062"/>
                  <a:ext cx="626642" cy="516563"/>
                </a:xfrm>
                <a:prstGeom prst="roundRect">
                  <a:avLst>
                    <a:gd name="adj" fmla="val 35898"/>
                  </a:avLst>
                </a:prstGeom>
                <a:solidFill>
                  <a:srgbClr val="DE9CD5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18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>
            <p:sp>
              <p:nvSpPr>
                <p:cNvPr id="4" name="Msgs Received from">
                  <a:extLst>
                    <a:ext uri="{FF2B5EF4-FFF2-40B4-BE49-F238E27FC236}">
                      <a16:creationId xmlns:a16="http://schemas.microsoft.com/office/drawing/2014/main" id="{265BF0AE-1141-9FAC-8CC9-9985A41F26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253" y="3300062"/>
                  <a:ext cx="626642" cy="516563"/>
                </a:xfrm>
                <a:prstGeom prst="roundRect">
                  <a:avLst>
                    <a:gd name="adj" fmla="val 35898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Msgs Received from">
                  <a:extLst>
                    <a:ext uri="{FF2B5EF4-FFF2-40B4-BE49-F238E27FC236}">
                      <a16:creationId xmlns:a16="http://schemas.microsoft.com/office/drawing/2014/main" id="{384CE02B-7C7A-C93C-29AC-AE3E0E6599E4}"/>
                    </a:ext>
                  </a:extLst>
                </p:cNvPr>
                <p:cNvSpPr/>
                <p:nvPr/>
              </p:nvSpPr>
              <p:spPr>
                <a:xfrm>
                  <a:off x="7800209" y="3300062"/>
                  <a:ext cx="626642" cy="516563"/>
                </a:xfrm>
                <a:prstGeom prst="roundRect">
                  <a:avLst>
                    <a:gd name="adj" fmla="val 35898"/>
                  </a:avLst>
                </a:prstGeom>
                <a:solidFill>
                  <a:srgbClr val="DE9CD5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18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>
            <p:sp>
              <p:nvSpPr>
                <p:cNvPr id="5" name="Msgs Received from">
                  <a:extLst>
                    <a:ext uri="{FF2B5EF4-FFF2-40B4-BE49-F238E27FC236}">
                      <a16:creationId xmlns:a16="http://schemas.microsoft.com/office/drawing/2014/main" id="{384CE02B-7C7A-C93C-29AC-AE3E0E6599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0209" y="3300062"/>
                  <a:ext cx="626642" cy="516563"/>
                </a:xfrm>
                <a:prstGeom prst="roundRect">
                  <a:avLst>
                    <a:gd name="adj" fmla="val 35898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Msgs Received from">
                <a:extLst>
                  <a:ext uri="{FF2B5EF4-FFF2-40B4-BE49-F238E27FC236}">
                    <a16:creationId xmlns:a16="http://schemas.microsoft.com/office/drawing/2014/main" id="{890A6052-948C-D14B-09F6-A7C2E1196699}"/>
                  </a:ext>
                </a:extLst>
              </p:cNvPr>
              <p:cNvSpPr/>
              <p:nvPr/>
            </p:nvSpPr>
            <p:spPr>
              <a:xfrm>
                <a:off x="3970332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7" name="Msgs Received from">
                <a:extLst>
                  <a:ext uri="{FF2B5EF4-FFF2-40B4-BE49-F238E27FC236}">
                    <a16:creationId xmlns:a16="http://schemas.microsoft.com/office/drawing/2014/main" id="{890A6052-948C-D14B-09F6-A7C2E1196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332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Msgs Received from">
                <a:extLst>
                  <a:ext uri="{FF2B5EF4-FFF2-40B4-BE49-F238E27FC236}">
                    <a16:creationId xmlns:a16="http://schemas.microsoft.com/office/drawing/2014/main" id="{7983A393-E838-39D8-26FC-A5D143394FD4}"/>
                  </a:ext>
                </a:extLst>
              </p:cNvPr>
              <p:cNvSpPr/>
              <p:nvPr/>
            </p:nvSpPr>
            <p:spPr>
              <a:xfrm>
                <a:off x="5308801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8" name="Msgs Received from">
                <a:extLst>
                  <a:ext uri="{FF2B5EF4-FFF2-40B4-BE49-F238E27FC236}">
                    <a16:creationId xmlns:a16="http://schemas.microsoft.com/office/drawing/2014/main" id="{7983A393-E838-39D8-26FC-A5D143394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801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Msgs Received from">
                <a:extLst>
                  <a:ext uri="{FF2B5EF4-FFF2-40B4-BE49-F238E27FC236}">
                    <a16:creationId xmlns:a16="http://schemas.microsoft.com/office/drawing/2014/main" id="{DF1B2191-53B2-7C51-D144-BBD1F0BB0763}"/>
                  </a:ext>
                </a:extLst>
              </p:cNvPr>
              <p:cNvSpPr/>
              <p:nvPr/>
            </p:nvSpPr>
            <p:spPr>
              <a:xfrm>
                <a:off x="6541253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9" name="Msgs Received from">
                <a:extLst>
                  <a:ext uri="{FF2B5EF4-FFF2-40B4-BE49-F238E27FC236}">
                    <a16:creationId xmlns:a16="http://schemas.microsoft.com/office/drawing/2014/main" id="{DF1B2191-53B2-7C51-D144-BBD1F0BB0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53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Msgs Received from">
                <a:extLst>
                  <a:ext uri="{FF2B5EF4-FFF2-40B4-BE49-F238E27FC236}">
                    <a16:creationId xmlns:a16="http://schemas.microsoft.com/office/drawing/2014/main" id="{016A043C-4209-4934-FB49-FEB256AF749C}"/>
                  </a:ext>
                </a:extLst>
              </p:cNvPr>
              <p:cNvSpPr/>
              <p:nvPr/>
            </p:nvSpPr>
            <p:spPr>
              <a:xfrm>
                <a:off x="7800209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10" name="Msgs Received from">
                <a:extLst>
                  <a:ext uri="{FF2B5EF4-FFF2-40B4-BE49-F238E27FC236}">
                    <a16:creationId xmlns:a16="http://schemas.microsoft.com/office/drawing/2014/main" id="{016A043C-4209-4934-FB49-FEB256AF7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209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D4EE21C-AB5D-121C-827F-08BB78008942}"/>
              </a:ext>
            </a:extLst>
          </p:cNvPr>
          <p:cNvGrpSpPr/>
          <p:nvPr/>
        </p:nvGrpSpPr>
        <p:grpSpPr>
          <a:xfrm>
            <a:off x="4004498" y="3967026"/>
            <a:ext cx="4373366" cy="909774"/>
            <a:chOff x="4004498" y="3967026"/>
            <a:chExt cx="4373366" cy="909774"/>
          </a:xfrm>
        </p:grpSpPr>
        <p:sp>
          <p:nvSpPr>
            <p:cNvPr id="12" name="Line">
              <a:extLst>
                <a:ext uri="{FF2B5EF4-FFF2-40B4-BE49-F238E27FC236}">
                  <a16:creationId xmlns:a16="http://schemas.microsoft.com/office/drawing/2014/main" id="{2FBBD481-CBBD-5971-5485-7DF01C288520}"/>
                </a:ext>
              </a:extLst>
            </p:cNvPr>
            <p:cNvSpPr/>
            <p:nvPr/>
          </p:nvSpPr>
          <p:spPr>
            <a:xfrm flipH="1">
              <a:off x="4251865" y="3967026"/>
              <a:ext cx="1" cy="3277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angle">
                  <a:extLst>
                    <a:ext uri="{FF2B5EF4-FFF2-40B4-BE49-F238E27FC236}">
                      <a16:creationId xmlns:a16="http://schemas.microsoft.com/office/drawing/2014/main" id="{71E54890-8C0E-1274-F23A-A0B1063429EA}"/>
                    </a:ext>
                  </a:extLst>
                </p:cNvPr>
                <p:cNvSpPr/>
                <p:nvPr/>
              </p:nvSpPr>
              <p:spPr>
                <a:xfrm>
                  <a:off x="4004498" y="4445154"/>
                  <a:ext cx="503731" cy="431646"/>
                </a:xfrm>
                <a:prstGeom prst="rect">
                  <a:avLst/>
                </a:prstGeom>
                <a:solidFill>
                  <a:srgbClr val="BDBDBD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584200">
                    <a:defRPr sz="2200">
                      <a:solidFill>
                        <a:srgbClr val="434343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>
            <p:sp>
              <p:nvSpPr>
                <p:cNvPr id="13" name="Rectangle">
                  <a:extLst>
                    <a:ext uri="{FF2B5EF4-FFF2-40B4-BE49-F238E27FC236}">
                      <a16:creationId xmlns:a16="http://schemas.microsoft.com/office/drawing/2014/main" id="{71E54890-8C0E-1274-F23A-A0B1063429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498" y="4445154"/>
                  <a:ext cx="503731" cy="431646"/>
                </a:xfrm>
                <a:prstGeom prst="rect">
                  <a:avLst/>
                </a:prstGeom>
                <a:blipFill>
                  <a:blip r:embed="rId10"/>
                  <a:stretch>
                    <a:fillRect b="-571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ine">
              <a:extLst>
                <a:ext uri="{FF2B5EF4-FFF2-40B4-BE49-F238E27FC236}">
                  <a16:creationId xmlns:a16="http://schemas.microsoft.com/office/drawing/2014/main" id="{6DC45875-E8A2-4F7C-1102-DF28225A049B}"/>
                </a:ext>
              </a:extLst>
            </p:cNvPr>
            <p:cNvSpPr/>
            <p:nvPr/>
          </p:nvSpPr>
          <p:spPr>
            <a:xfrm flipH="1">
              <a:off x="5577082" y="3967026"/>
              <a:ext cx="1" cy="3277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">
                  <a:extLst>
                    <a:ext uri="{FF2B5EF4-FFF2-40B4-BE49-F238E27FC236}">
                      <a16:creationId xmlns:a16="http://schemas.microsoft.com/office/drawing/2014/main" id="{098B05E3-BCA6-0120-8DAF-F2E5728B2BA0}"/>
                    </a:ext>
                  </a:extLst>
                </p:cNvPr>
                <p:cNvSpPr/>
                <p:nvPr/>
              </p:nvSpPr>
              <p:spPr>
                <a:xfrm>
                  <a:off x="5329715" y="4445154"/>
                  <a:ext cx="503731" cy="431646"/>
                </a:xfrm>
                <a:prstGeom prst="rect">
                  <a:avLst/>
                </a:prstGeom>
                <a:solidFill>
                  <a:srgbClr val="BDBDBD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584200">
                    <a:defRPr sz="2200">
                      <a:solidFill>
                        <a:srgbClr val="434343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>
            <p:sp>
              <p:nvSpPr>
                <p:cNvPr id="15" name="Rectangle">
                  <a:extLst>
                    <a:ext uri="{FF2B5EF4-FFF2-40B4-BE49-F238E27FC236}">
                      <a16:creationId xmlns:a16="http://schemas.microsoft.com/office/drawing/2014/main" id="{098B05E3-BCA6-0120-8DAF-F2E5728B2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715" y="4445154"/>
                  <a:ext cx="503731" cy="431646"/>
                </a:xfrm>
                <a:prstGeom prst="rect">
                  <a:avLst/>
                </a:prstGeom>
                <a:blipFill>
                  <a:blip r:embed="rId11"/>
                  <a:stretch>
                    <a:fillRect b="-571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ine">
              <a:extLst>
                <a:ext uri="{FF2B5EF4-FFF2-40B4-BE49-F238E27FC236}">
                  <a16:creationId xmlns:a16="http://schemas.microsoft.com/office/drawing/2014/main" id="{2677A2A5-6796-1213-03A1-56403287DACD}"/>
                </a:ext>
              </a:extLst>
            </p:cNvPr>
            <p:cNvSpPr/>
            <p:nvPr/>
          </p:nvSpPr>
          <p:spPr>
            <a:xfrm flipH="1">
              <a:off x="6849291" y="3967026"/>
              <a:ext cx="1" cy="3277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">
                  <a:extLst>
                    <a:ext uri="{FF2B5EF4-FFF2-40B4-BE49-F238E27FC236}">
                      <a16:creationId xmlns:a16="http://schemas.microsoft.com/office/drawing/2014/main" id="{3EC6D2D2-6D28-9F1B-C283-ACCB46AAAC1A}"/>
                    </a:ext>
                  </a:extLst>
                </p:cNvPr>
                <p:cNvSpPr/>
                <p:nvPr/>
              </p:nvSpPr>
              <p:spPr>
                <a:xfrm>
                  <a:off x="6601924" y="4445154"/>
                  <a:ext cx="503731" cy="431646"/>
                </a:xfrm>
                <a:prstGeom prst="rect">
                  <a:avLst/>
                </a:prstGeom>
                <a:solidFill>
                  <a:srgbClr val="BDBDBD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584200">
                    <a:defRPr sz="2200">
                      <a:solidFill>
                        <a:srgbClr val="434343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>
            <p:sp>
              <p:nvSpPr>
                <p:cNvPr id="17" name="Rectangle">
                  <a:extLst>
                    <a:ext uri="{FF2B5EF4-FFF2-40B4-BE49-F238E27FC236}">
                      <a16:creationId xmlns:a16="http://schemas.microsoft.com/office/drawing/2014/main" id="{3EC6D2D2-6D28-9F1B-C283-ACCB46AAAC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924" y="4445154"/>
                  <a:ext cx="503731" cy="431646"/>
                </a:xfrm>
                <a:prstGeom prst="rect">
                  <a:avLst/>
                </a:prstGeom>
                <a:blipFill>
                  <a:blip r:embed="rId12"/>
                  <a:stretch>
                    <a:fillRect b="-571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">
              <a:extLst>
                <a:ext uri="{FF2B5EF4-FFF2-40B4-BE49-F238E27FC236}">
                  <a16:creationId xmlns:a16="http://schemas.microsoft.com/office/drawing/2014/main" id="{51BA0CAF-D184-EBBF-7DAD-DEAA9B6B0C53}"/>
                </a:ext>
              </a:extLst>
            </p:cNvPr>
            <p:cNvSpPr/>
            <p:nvPr/>
          </p:nvSpPr>
          <p:spPr>
            <a:xfrm flipH="1">
              <a:off x="8121500" y="3967026"/>
              <a:ext cx="1" cy="3277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">
                  <a:extLst>
                    <a:ext uri="{FF2B5EF4-FFF2-40B4-BE49-F238E27FC236}">
                      <a16:creationId xmlns:a16="http://schemas.microsoft.com/office/drawing/2014/main" id="{A5D2DCFD-C76B-86E0-25A5-BA5C50B39FD1}"/>
                    </a:ext>
                  </a:extLst>
                </p:cNvPr>
                <p:cNvSpPr/>
                <p:nvPr/>
              </p:nvSpPr>
              <p:spPr>
                <a:xfrm>
                  <a:off x="7874133" y="4445154"/>
                  <a:ext cx="503731" cy="431646"/>
                </a:xfrm>
                <a:prstGeom prst="rect">
                  <a:avLst/>
                </a:prstGeom>
                <a:solidFill>
                  <a:srgbClr val="BDBDBD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584200">
                    <a:defRPr sz="2200">
                      <a:solidFill>
                        <a:srgbClr val="434343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>
            <p:sp>
              <p:nvSpPr>
                <p:cNvPr id="19" name="Rectangle">
                  <a:extLst>
                    <a:ext uri="{FF2B5EF4-FFF2-40B4-BE49-F238E27FC236}">
                      <a16:creationId xmlns:a16="http://schemas.microsoft.com/office/drawing/2014/main" id="{A5D2DCFD-C76B-86E0-25A5-BA5C50B39F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133" y="4445154"/>
                  <a:ext cx="503731" cy="431646"/>
                </a:xfrm>
                <a:prstGeom prst="rect">
                  <a:avLst/>
                </a:prstGeom>
                <a:blipFill>
                  <a:blip r:embed="rId13"/>
                  <a:stretch>
                    <a:fillRect b="-571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E8F222D-B80B-3E34-5F27-393B021419C2}"/>
              </a:ext>
            </a:extLst>
          </p:cNvPr>
          <p:cNvGrpSpPr/>
          <p:nvPr/>
        </p:nvGrpSpPr>
        <p:grpSpPr>
          <a:xfrm>
            <a:off x="4315241" y="5242539"/>
            <a:ext cx="1283759" cy="524899"/>
            <a:chOff x="4315241" y="5242539"/>
            <a:chExt cx="1283759" cy="524899"/>
          </a:xfrm>
        </p:grpSpPr>
        <p:sp>
          <p:nvSpPr>
            <p:cNvPr id="22" name="Line">
              <a:extLst>
                <a:ext uri="{FF2B5EF4-FFF2-40B4-BE49-F238E27FC236}">
                  <a16:creationId xmlns:a16="http://schemas.microsoft.com/office/drawing/2014/main" id="{7CACA6B9-2A51-2DFE-57A7-186795CF5983}"/>
                </a:ext>
              </a:extLst>
            </p:cNvPr>
            <p:cNvSpPr/>
            <p:nvPr/>
          </p:nvSpPr>
          <p:spPr>
            <a:xfrm flipH="1" flipV="1">
              <a:off x="4315241" y="5242539"/>
              <a:ext cx="1" cy="524899"/>
            </a:xfrm>
            <a:prstGeom prst="line">
              <a:avLst/>
            </a:prstGeom>
            <a:noFill/>
            <a:ln w="25400" cap="flat">
              <a:solidFill>
                <a:srgbClr val="C9DD95"/>
              </a:solidFill>
              <a:prstDash val="solid"/>
              <a:miter lim="400000"/>
              <a:headEnd type="triangle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3" name="Line">
              <a:extLst>
                <a:ext uri="{FF2B5EF4-FFF2-40B4-BE49-F238E27FC236}">
                  <a16:creationId xmlns:a16="http://schemas.microsoft.com/office/drawing/2014/main" id="{9D51FC42-E3FF-C4CE-70CB-8F57823164E5}"/>
                </a:ext>
              </a:extLst>
            </p:cNvPr>
            <p:cNvSpPr/>
            <p:nvPr/>
          </p:nvSpPr>
          <p:spPr>
            <a:xfrm flipV="1">
              <a:off x="4316588" y="5248387"/>
              <a:ext cx="1282412" cy="513883"/>
            </a:xfrm>
            <a:prstGeom prst="line">
              <a:avLst/>
            </a:prstGeom>
            <a:noFill/>
            <a:ln w="25400" cap="flat">
              <a:solidFill>
                <a:srgbClr val="C9DD95"/>
              </a:solidFill>
              <a:prstDash val="solid"/>
              <a:miter lim="400000"/>
              <a:headEnd type="triangle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AC4E22BC-7AD9-8AD5-B613-7151B5E324DB}"/>
                  </a:ext>
                </a:extLst>
              </p:cNvPr>
              <p:cNvSpPr/>
              <p:nvPr/>
            </p:nvSpPr>
            <p:spPr>
              <a:xfrm>
                <a:off x="4031002" y="5942650"/>
                <a:ext cx="503731" cy="431646"/>
              </a:xfrm>
              <a:prstGeom prst="rect">
                <a:avLst/>
              </a:prstGeom>
              <a:solidFill>
                <a:srgbClr val="BDBDBD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584200">
                  <a:defRPr sz="2200">
                    <a:solidFill>
                      <a:srgbClr val="434343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AC4E22BC-7AD9-8AD5-B613-7151B5E32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002" y="5942650"/>
                <a:ext cx="503731" cy="431646"/>
              </a:xfrm>
              <a:prstGeom prst="rect">
                <a:avLst/>
              </a:prstGeom>
              <a:blipFill>
                <a:blip r:embed="rId14"/>
                <a:stretch>
                  <a:fillRect l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9319A9B5-C728-EF01-F557-684E5D3B9E7E}"/>
              </a:ext>
            </a:extLst>
          </p:cNvPr>
          <p:cNvGrpSpPr/>
          <p:nvPr/>
        </p:nvGrpSpPr>
        <p:grpSpPr>
          <a:xfrm>
            <a:off x="450082" y="4455588"/>
            <a:ext cx="3306137" cy="1422601"/>
            <a:chOff x="450082" y="4455588"/>
            <a:chExt cx="3306137" cy="142260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Small compared to">
                  <a:extLst>
                    <a:ext uri="{FF2B5EF4-FFF2-40B4-BE49-F238E27FC236}">
                      <a16:creationId xmlns:a16="http://schemas.microsoft.com/office/drawing/2014/main" id="{110AD845-C263-869F-1DE9-CF9D2F1D1E01}"/>
                    </a:ext>
                  </a:extLst>
                </p:cNvPr>
                <p:cNvSpPr txBox="1"/>
                <p:nvPr/>
              </p:nvSpPr>
              <p:spPr>
                <a:xfrm>
                  <a:off x="450082" y="4455588"/>
                  <a:ext cx="2758744" cy="656590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lIns="50800" tIns="50800" rIns="50800" bIns="50800" anchor="ctr">
                  <a:spAutoFit/>
                </a:bodyPr>
                <a:lstStyle/>
                <a:p>
                  <a:pPr>
                    <a:defRPr sz="1800" b="1">
                      <a:solidFill>
                        <a:srgbClr val="DE9CD5"/>
                      </a:solidFill>
                    </a:defRPr>
                  </a:pPr>
                  <a:r>
                    <a:rPr lang="en-US" dirty="0"/>
                    <a:t>Proves “I saw correct proofs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b="1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dirty="0"/>
                    <a:t>”</a:t>
                  </a:r>
                  <a:endParaRPr dirty="0"/>
                </a:p>
              </p:txBody>
            </p:sp>
          </mc:Choice>
          <mc:Fallback>
            <p:sp>
              <p:nvSpPr>
                <p:cNvPr id="27" name="Small compared to">
                  <a:extLst>
                    <a:ext uri="{FF2B5EF4-FFF2-40B4-BE49-F238E27FC236}">
                      <a16:creationId xmlns:a16="http://schemas.microsoft.com/office/drawing/2014/main" id="{110AD845-C263-869F-1DE9-CF9D2F1D1E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82" y="4455588"/>
                  <a:ext cx="2758744" cy="656590"/>
                </a:xfrm>
                <a:prstGeom prst="rect">
                  <a:avLst/>
                </a:prstGeom>
                <a:blipFill>
                  <a:blip r:embed="rId15"/>
                  <a:stretch>
                    <a:fillRect t="-1887" b="-13208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Line">
              <a:extLst>
                <a:ext uri="{FF2B5EF4-FFF2-40B4-BE49-F238E27FC236}">
                  <a16:creationId xmlns:a16="http://schemas.microsoft.com/office/drawing/2014/main" id="{954DC516-8844-7F98-9282-3770C26A03CA}"/>
                </a:ext>
              </a:extLst>
            </p:cNvPr>
            <p:cNvSpPr/>
            <p:nvPr/>
          </p:nvSpPr>
          <p:spPr>
            <a:xfrm>
              <a:off x="2473807" y="5242539"/>
              <a:ext cx="1282412" cy="635650"/>
            </a:xfrm>
            <a:prstGeom prst="line">
              <a:avLst/>
            </a:prstGeom>
            <a:ln w="25400">
              <a:solidFill>
                <a:srgbClr val="DE9CD5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Small compared to">
                <a:extLst>
                  <a:ext uri="{FF2B5EF4-FFF2-40B4-BE49-F238E27FC236}">
                    <a16:creationId xmlns:a16="http://schemas.microsoft.com/office/drawing/2014/main" id="{659E2D4A-07D5-567D-AAE4-FEC2F488B4FC}"/>
                  </a:ext>
                </a:extLst>
              </p:cNvPr>
              <p:cNvSpPr txBox="1"/>
              <p:nvPr/>
            </p:nvSpPr>
            <p:spPr>
              <a:xfrm>
                <a:off x="9350046" y="2679955"/>
                <a:ext cx="2758744" cy="4873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>
                  <a:defRPr sz="1800" b="1">
                    <a:solidFill>
                      <a:srgbClr val="DE9CD5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5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sz="2500" dirty="0"/>
              </a:p>
            </p:txBody>
          </p:sp>
        </mc:Choice>
        <mc:Fallback>
          <p:sp>
            <p:nvSpPr>
              <p:cNvPr id="29" name="Small compared to">
                <a:extLst>
                  <a:ext uri="{FF2B5EF4-FFF2-40B4-BE49-F238E27FC236}">
                    <a16:creationId xmlns:a16="http://schemas.microsoft.com/office/drawing/2014/main" id="{659E2D4A-07D5-567D-AAE4-FEC2F488B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046" y="2679955"/>
                <a:ext cx="2758744" cy="487313"/>
              </a:xfrm>
              <a:prstGeom prst="rect">
                <a:avLst/>
              </a:prstGeom>
              <a:blipFill>
                <a:blip r:embed="rId16"/>
                <a:stretch>
                  <a:fillRect b="-512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mall compared to">
            <a:extLst>
              <a:ext uri="{FF2B5EF4-FFF2-40B4-BE49-F238E27FC236}">
                <a16:creationId xmlns:a16="http://schemas.microsoft.com/office/drawing/2014/main" id="{12A7BAAA-FCBD-12BC-0D99-F36ECFCE792C}"/>
              </a:ext>
            </a:extLst>
          </p:cNvPr>
          <p:cNvSpPr txBox="1"/>
          <p:nvPr/>
        </p:nvSpPr>
        <p:spPr>
          <a:xfrm>
            <a:off x="9020854" y="1579915"/>
            <a:ext cx="341712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DE9CD5"/>
                </a:solidFill>
              </a:defRPr>
            </a:pPr>
            <a:r>
              <a:rPr lang="en-US" sz="2500" dirty="0"/>
              <a:t>Simple case: let’s prove a conjunction</a:t>
            </a:r>
            <a:endParaRPr sz="2500" dirty="0"/>
          </a:p>
        </p:txBody>
      </p:sp>
      <p:sp>
        <p:nvSpPr>
          <p:cNvPr id="34" name="Malicious Security">
            <a:extLst>
              <a:ext uri="{FF2B5EF4-FFF2-40B4-BE49-F238E27FC236}">
                <a16:creationId xmlns:a16="http://schemas.microsoft.com/office/drawing/2014/main" id="{7941418D-3EA5-9817-ED62-4CE3D09361C9}"/>
              </a:ext>
            </a:extLst>
          </p:cNvPr>
          <p:cNvSpPr txBox="1">
            <a:spLocks/>
          </p:cNvSpPr>
          <p:nvPr/>
        </p:nvSpPr>
        <p:spPr>
          <a:xfrm>
            <a:off x="850900" y="5926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82500" lnSpcReduction="10000"/>
          </a:bodyPr>
          <a:lstStyle>
            <a:lvl1pPr marL="0" marR="0" indent="0" algn="l" defTabSz="171659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40" b="1" i="0" u="none" strike="noStrike" cap="none" spc="-118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Solution: Non-Interactive Arguments?</a:t>
            </a:r>
          </a:p>
        </p:txBody>
      </p:sp>
      <p:sp>
        <p:nvSpPr>
          <p:cNvPr id="35" name="Small compared to">
            <a:extLst>
              <a:ext uri="{FF2B5EF4-FFF2-40B4-BE49-F238E27FC236}">
                <a16:creationId xmlns:a16="http://schemas.microsoft.com/office/drawing/2014/main" id="{5A2B814F-65AE-CD67-53BF-B1D426068936}"/>
              </a:ext>
            </a:extLst>
          </p:cNvPr>
          <p:cNvSpPr txBox="1"/>
          <p:nvPr/>
        </p:nvSpPr>
        <p:spPr>
          <a:xfrm>
            <a:off x="450082" y="5754672"/>
            <a:ext cx="275874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DE9CD5"/>
                </a:solidFill>
              </a:defRPr>
            </a:pPr>
            <a:r>
              <a:rPr lang="en-US" dirty="0"/>
              <a:t>Recursive composition</a:t>
            </a:r>
            <a:endParaRPr dirty="0"/>
          </a:p>
        </p:txBody>
      </p:sp>
      <p:sp>
        <p:nvSpPr>
          <p:cNvPr id="40" name="Malicious Security">
            <a:extLst>
              <a:ext uri="{FF2B5EF4-FFF2-40B4-BE49-F238E27FC236}">
                <a16:creationId xmlns:a16="http://schemas.microsoft.com/office/drawing/2014/main" id="{D930AB4D-2497-6E88-B291-3BEF337AB389}"/>
              </a:ext>
            </a:extLst>
          </p:cNvPr>
          <p:cNvSpPr txBox="1">
            <a:spLocks/>
          </p:cNvSpPr>
          <p:nvPr/>
        </p:nvSpPr>
        <p:spPr>
          <a:xfrm>
            <a:off x="10141714" y="1199358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7500"/>
          </a:bodyPr>
          <a:lstStyle>
            <a:lvl1pPr marL="0" marR="0" indent="0" algn="l" defTabSz="171659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40" b="1" i="0" u="none" strike="noStrike" cap="none" spc="-118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3000" dirty="0"/>
              <a:t>(SNARKs)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roup"/>
          <p:cNvGrpSpPr/>
          <p:nvPr/>
        </p:nvGrpSpPr>
        <p:grpSpPr>
          <a:xfrm>
            <a:off x="4058262" y="1597557"/>
            <a:ext cx="450781" cy="854391"/>
            <a:chOff x="0" y="0"/>
            <a:chExt cx="450779" cy="854390"/>
          </a:xfrm>
        </p:grpSpPr>
        <p:sp>
          <p:nvSpPr>
            <p:cNvPr id="975" name="Rectangle"/>
            <p:cNvSpPr/>
            <p:nvPr/>
          </p:nvSpPr>
          <p:spPr>
            <a:xfrm>
              <a:off x="0" y="0"/>
              <a:ext cx="450780" cy="85439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76" name="Rectangle"/>
            <p:cNvSpPr/>
            <p:nvPr/>
          </p:nvSpPr>
          <p:spPr>
            <a:xfrm>
              <a:off x="82652" y="90338"/>
              <a:ext cx="285475" cy="4955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77" name="Rectangle"/>
            <p:cNvSpPr/>
            <p:nvPr/>
          </p:nvSpPr>
          <p:spPr>
            <a:xfrm>
              <a:off x="82652" y="182599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78" name="Rectangle"/>
            <p:cNvSpPr/>
            <p:nvPr/>
          </p:nvSpPr>
          <p:spPr>
            <a:xfrm>
              <a:off x="82652" y="274860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79" name="Rectangle"/>
            <p:cNvSpPr/>
            <p:nvPr/>
          </p:nvSpPr>
          <p:spPr>
            <a:xfrm>
              <a:off x="82652" y="367122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0" name="Circle"/>
            <p:cNvSpPr/>
            <p:nvPr/>
          </p:nvSpPr>
          <p:spPr>
            <a:xfrm>
              <a:off x="193603" y="551645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1" name="Circle"/>
            <p:cNvSpPr/>
            <p:nvPr/>
          </p:nvSpPr>
          <p:spPr>
            <a:xfrm>
              <a:off x="193603" y="643907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990" name="Group"/>
          <p:cNvGrpSpPr/>
          <p:nvPr/>
        </p:nvGrpSpPr>
        <p:grpSpPr>
          <a:xfrm>
            <a:off x="5345836" y="1597557"/>
            <a:ext cx="450780" cy="854391"/>
            <a:chOff x="0" y="0"/>
            <a:chExt cx="450779" cy="854390"/>
          </a:xfrm>
        </p:grpSpPr>
        <p:sp>
          <p:nvSpPr>
            <p:cNvPr id="983" name="Rectangle"/>
            <p:cNvSpPr/>
            <p:nvPr/>
          </p:nvSpPr>
          <p:spPr>
            <a:xfrm>
              <a:off x="0" y="0"/>
              <a:ext cx="450780" cy="85439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4" name="Rectangle"/>
            <p:cNvSpPr/>
            <p:nvPr/>
          </p:nvSpPr>
          <p:spPr>
            <a:xfrm>
              <a:off x="82652" y="90338"/>
              <a:ext cx="285475" cy="4955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5" name="Rectangle"/>
            <p:cNvSpPr/>
            <p:nvPr/>
          </p:nvSpPr>
          <p:spPr>
            <a:xfrm>
              <a:off x="82652" y="182599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6" name="Rectangle"/>
            <p:cNvSpPr/>
            <p:nvPr/>
          </p:nvSpPr>
          <p:spPr>
            <a:xfrm>
              <a:off x="82652" y="274860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7" name="Rectangle"/>
            <p:cNvSpPr/>
            <p:nvPr/>
          </p:nvSpPr>
          <p:spPr>
            <a:xfrm>
              <a:off x="82652" y="367122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8" name="Circle"/>
            <p:cNvSpPr/>
            <p:nvPr/>
          </p:nvSpPr>
          <p:spPr>
            <a:xfrm>
              <a:off x="193603" y="551645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89" name="Circle"/>
            <p:cNvSpPr/>
            <p:nvPr/>
          </p:nvSpPr>
          <p:spPr>
            <a:xfrm>
              <a:off x="193603" y="643907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998" name="Group"/>
          <p:cNvGrpSpPr/>
          <p:nvPr/>
        </p:nvGrpSpPr>
        <p:grpSpPr>
          <a:xfrm>
            <a:off x="6633409" y="1597557"/>
            <a:ext cx="450780" cy="854391"/>
            <a:chOff x="0" y="0"/>
            <a:chExt cx="450779" cy="854390"/>
          </a:xfrm>
        </p:grpSpPr>
        <p:sp>
          <p:nvSpPr>
            <p:cNvPr id="991" name="Rectangle"/>
            <p:cNvSpPr/>
            <p:nvPr/>
          </p:nvSpPr>
          <p:spPr>
            <a:xfrm>
              <a:off x="0" y="0"/>
              <a:ext cx="450780" cy="85439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92" name="Rectangle"/>
            <p:cNvSpPr/>
            <p:nvPr/>
          </p:nvSpPr>
          <p:spPr>
            <a:xfrm>
              <a:off x="82652" y="90338"/>
              <a:ext cx="285475" cy="4955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93" name="Rectangle"/>
            <p:cNvSpPr/>
            <p:nvPr/>
          </p:nvSpPr>
          <p:spPr>
            <a:xfrm>
              <a:off x="82652" y="182599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94" name="Rectangle"/>
            <p:cNvSpPr/>
            <p:nvPr/>
          </p:nvSpPr>
          <p:spPr>
            <a:xfrm>
              <a:off x="82652" y="274860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95" name="Rectangle"/>
            <p:cNvSpPr/>
            <p:nvPr/>
          </p:nvSpPr>
          <p:spPr>
            <a:xfrm>
              <a:off x="82652" y="367122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96" name="Circle"/>
            <p:cNvSpPr/>
            <p:nvPr/>
          </p:nvSpPr>
          <p:spPr>
            <a:xfrm>
              <a:off x="193603" y="551645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97" name="Circle"/>
            <p:cNvSpPr/>
            <p:nvPr/>
          </p:nvSpPr>
          <p:spPr>
            <a:xfrm>
              <a:off x="193603" y="643907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006" name="Group"/>
          <p:cNvGrpSpPr/>
          <p:nvPr/>
        </p:nvGrpSpPr>
        <p:grpSpPr>
          <a:xfrm>
            <a:off x="7920983" y="1597557"/>
            <a:ext cx="450780" cy="854391"/>
            <a:chOff x="0" y="0"/>
            <a:chExt cx="450779" cy="854390"/>
          </a:xfrm>
        </p:grpSpPr>
        <p:sp>
          <p:nvSpPr>
            <p:cNvPr id="999" name="Rectangle"/>
            <p:cNvSpPr/>
            <p:nvPr/>
          </p:nvSpPr>
          <p:spPr>
            <a:xfrm>
              <a:off x="0" y="0"/>
              <a:ext cx="450780" cy="854391"/>
            </a:xfrm>
            <a:prstGeom prst="rect">
              <a:avLst/>
            </a:pr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00" name="Rectangle"/>
            <p:cNvSpPr/>
            <p:nvPr/>
          </p:nvSpPr>
          <p:spPr>
            <a:xfrm>
              <a:off x="82652" y="90338"/>
              <a:ext cx="285475" cy="4955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01" name="Rectangle"/>
            <p:cNvSpPr/>
            <p:nvPr/>
          </p:nvSpPr>
          <p:spPr>
            <a:xfrm>
              <a:off x="82652" y="182599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02" name="Rectangle"/>
            <p:cNvSpPr/>
            <p:nvPr/>
          </p:nvSpPr>
          <p:spPr>
            <a:xfrm>
              <a:off x="82652" y="274860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03" name="Rectangle"/>
            <p:cNvSpPr/>
            <p:nvPr/>
          </p:nvSpPr>
          <p:spPr>
            <a:xfrm>
              <a:off x="82652" y="367122"/>
              <a:ext cx="285475" cy="49555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04" name="Circle"/>
            <p:cNvSpPr/>
            <p:nvPr/>
          </p:nvSpPr>
          <p:spPr>
            <a:xfrm>
              <a:off x="193603" y="551645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005" name="Circle"/>
            <p:cNvSpPr/>
            <p:nvPr/>
          </p:nvSpPr>
          <p:spPr>
            <a:xfrm>
              <a:off x="193603" y="643907"/>
              <a:ext cx="63573" cy="63573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1007" name="Line"/>
          <p:cNvSpPr/>
          <p:nvPr/>
        </p:nvSpPr>
        <p:spPr>
          <a:xfrm flipV="1">
            <a:off x="4927439" y="1843782"/>
            <a:ext cx="1" cy="8149757"/>
          </a:xfrm>
          <a:prstGeom prst="line">
            <a:avLst/>
          </a:prstGeom>
          <a:ln w="50800">
            <a:solidFill>
              <a:srgbClr val="434343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8" name="Line"/>
          <p:cNvSpPr/>
          <p:nvPr/>
        </p:nvSpPr>
        <p:spPr>
          <a:xfrm flipV="1">
            <a:off x="6215012" y="1843782"/>
            <a:ext cx="1" cy="8149758"/>
          </a:xfrm>
          <a:prstGeom prst="line">
            <a:avLst/>
          </a:prstGeom>
          <a:ln w="50800">
            <a:solidFill>
              <a:srgbClr val="434343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009" name="Line"/>
          <p:cNvSpPr/>
          <p:nvPr/>
        </p:nvSpPr>
        <p:spPr>
          <a:xfrm flipV="1">
            <a:off x="7502585" y="1843783"/>
            <a:ext cx="1" cy="8149756"/>
          </a:xfrm>
          <a:prstGeom prst="line">
            <a:avLst/>
          </a:prstGeom>
          <a:ln w="50800">
            <a:solidFill>
              <a:srgbClr val="434343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Msgs Received from">
                <a:extLst>
                  <a:ext uri="{FF2B5EF4-FFF2-40B4-BE49-F238E27FC236}">
                    <a16:creationId xmlns:a16="http://schemas.microsoft.com/office/drawing/2014/main" id="{92D7FCD2-6261-67E0-FB01-BABAA1747CB6}"/>
                  </a:ext>
                </a:extLst>
              </p:cNvPr>
              <p:cNvSpPr/>
              <p:nvPr/>
            </p:nvSpPr>
            <p:spPr>
              <a:xfrm>
                <a:off x="3970332" y="3300062"/>
                <a:ext cx="626642" cy="516563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2" name="Msgs Received from">
                <a:extLst>
                  <a:ext uri="{FF2B5EF4-FFF2-40B4-BE49-F238E27FC236}">
                    <a16:creationId xmlns:a16="http://schemas.microsoft.com/office/drawing/2014/main" id="{92D7FCD2-6261-67E0-FB01-BABAA1747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332" y="3300062"/>
                <a:ext cx="626642" cy="516563"/>
              </a:xfrm>
              <a:prstGeom prst="roundRect">
                <a:avLst>
                  <a:gd name="adj" fmla="val 35898"/>
                </a:avLst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Msgs Received from">
                <a:extLst>
                  <a:ext uri="{FF2B5EF4-FFF2-40B4-BE49-F238E27FC236}">
                    <a16:creationId xmlns:a16="http://schemas.microsoft.com/office/drawing/2014/main" id="{031BF20D-3177-10B0-8491-1672543B9959}"/>
                  </a:ext>
                </a:extLst>
              </p:cNvPr>
              <p:cNvSpPr/>
              <p:nvPr/>
            </p:nvSpPr>
            <p:spPr>
              <a:xfrm>
                <a:off x="5308801" y="3300062"/>
                <a:ext cx="626642" cy="516563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3" name="Msgs Received from">
                <a:extLst>
                  <a:ext uri="{FF2B5EF4-FFF2-40B4-BE49-F238E27FC236}">
                    <a16:creationId xmlns:a16="http://schemas.microsoft.com/office/drawing/2014/main" id="{031BF20D-3177-10B0-8491-1672543B9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801" y="3300062"/>
                <a:ext cx="626642" cy="516563"/>
              </a:xfrm>
              <a:prstGeom prst="roundRect">
                <a:avLst>
                  <a:gd name="adj" fmla="val 35898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Msgs Received from">
                <a:extLst>
                  <a:ext uri="{FF2B5EF4-FFF2-40B4-BE49-F238E27FC236}">
                    <a16:creationId xmlns:a16="http://schemas.microsoft.com/office/drawing/2014/main" id="{265BF0AE-1141-9FAC-8CC9-9985A41F26B6}"/>
                  </a:ext>
                </a:extLst>
              </p:cNvPr>
              <p:cNvSpPr/>
              <p:nvPr/>
            </p:nvSpPr>
            <p:spPr>
              <a:xfrm>
                <a:off x="6541253" y="3300062"/>
                <a:ext cx="626642" cy="516563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4" name="Msgs Received from">
                <a:extLst>
                  <a:ext uri="{FF2B5EF4-FFF2-40B4-BE49-F238E27FC236}">
                    <a16:creationId xmlns:a16="http://schemas.microsoft.com/office/drawing/2014/main" id="{265BF0AE-1141-9FAC-8CC9-9985A41F2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53" y="3300062"/>
                <a:ext cx="626642" cy="516563"/>
              </a:xfrm>
              <a:prstGeom prst="roundRect">
                <a:avLst>
                  <a:gd name="adj" fmla="val 35898"/>
                </a:avLst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Msgs Received from">
                <a:extLst>
                  <a:ext uri="{FF2B5EF4-FFF2-40B4-BE49-F238E27FC236}">
                    <a16:creationId xmlns:a16="http://schemas.microsoft.com/office/drawing/2014/main" id="{384CE02B-7C7A-C93C-29AC-AE3E0E6599E4}"/>
                  </a:ext>
                </a:extLst>
              </p:cNvPr>
              <p:cNvSpPr/>
              <p:nvPr/>
            </p:nvSpPr>
            <p:spPr>
              <a:xfrm>
                <a:off x="7800209" y="3300062"/>
                <a:ext cx="626642" cy="516563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5" name="Msgs Received from">
                <a:extLst>
                  <a:ext uri="{FF2B5EF4-FFF2-40B4-BE49-F238E27FC236}">
                    <a16:creationId xmlns:a16="http://schemas.microsoft.com/office/drawing/2014/main" id="{384CE02B-7C7A-C93C-29AC-AE3E0E659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209" y="3300062"/>
                <a:ext cx="626642" cy="516563"/>
              </a:xfrm>
              <a:prstGeom prst="roundRect">
                <a:avLst>
                  <a:gd name="adj" fmla="val 35898"/>
                </a:avLst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Msgs Received from">
                <a:extLst>
                  <a:ext uri="{FF2B5EF4-FFF2-40B4-BE49-F238E27FC236}">
                    <a16:creationId xmlns:a16="http://schemas.microsoft.com/office/drawing/2014/main" id="{890A6052-948C-D14B-09F6-A7C2E1196699}"/>
                  </a:ext>
                </a:extLst>
              </p:cNvPr>
              <p:cNvSpPr/>
              <p:nvPr/>
            </p:nvSpPr>
            <p:spPr>
              <a:xfrm>
                <a:off x="3970332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7" name="Msgs Received from">
                <a:extLst>
                  <a:ext uri="{FF2B5EF4-FFF2-40B4-BE49-F238E27FC236}">
                    <a16:creationId xmlns:a16="http://schemas.microsoft.com/office/drawing/2014/main" id="{890A6052-948C-D14B-09F6-A7C2E1196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332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Msgs Received from">
                <a:extLst>
                  <a:ext uri="{FF2B5EF4-FFF2-40B4-BE49-F238E27FC236}">
                    <a16:creationId xmlns:a16="http://schemas.microsoft.com/office/drawing/2014/main" id="{7983A393-E838-39D8-26FC-A5D143394FD4}"/>
                  </a:ext>
                </a:extLst>
              </p:cNvPr>
              <p:cNvSpPr/>
              <p:nvPr/>
            </p:nvSpPr>
            <p:spPr>
              <a:xfrm>
                <a:off x="5308801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8" name="Msgs Received from">
                <a:extLst>
                  <a:ext uri="{FF2B5EF4-FFF2-40B4-BE49-F238E27FC236}">
                    <a16:creationId xmlns:a16="http://schemas.microsoft.com/office/drawing/2014/main" id="{7983A393-E838-39D8-26FC-A5D143394F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801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Msgs Received from">
                <a:extLst>
                  <a:ext uri="{FF2B5EF4-FFF2-40B4-BE49-F238E27FC236}">
                    <a16:creationId xmlns:a16="http://schemas.microsoft.com/office/drawing/2014/main" id="{DF1B2191-53B2-7C51-D144-BBD1F0BB0763}"/>
                  </a:ext>
                </a:extLst>
              </p:cNvPr>
              <p:cNvSpPr/>
              <p:nvPr/>
            </p:nvSpPr>
            <p:spPr>
              <a:xfrm>
                <a:off x="6541253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9" name="Msgs Received from">
                <a:extLst>
                  <a:ext uri="{FF2B5EF4-FFF2-40B4-BE49-F238E27FC236}">
                    <a16:creationId xmlns:a16="http://schemas.microsoft.com/office/drawing/2014/main" id="{DF1B2191-53B2-7C51-D144-BBD1F0BB0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53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Msgs Received from">
                <a:extLst>
                  <a:ext uri="{FF2B5EF4-FFF2-40B4-BE49-F238E27FC236}">
                    <a16:creationId xmlns:a16="http://schemas.microsoft.com/office/drawing/2014/main" id="{016A043C-4209-4934-FB49-FEB256AF749C}"/>
                  </a:ext>
                </a:extLst>
              </p:cNvPr>
              <p:cNvSpPr/>
              <p:nvPr/>
            </p:nvSpPr>
            <p:spPr>
              <a:xfrm>
                <a:off x="7800209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solidFill>
                <a:srgbClr val="DE9CD5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10" name="Msgs Received from">
                <a:extLst>
                  <a:ext uri="{FF2B5EF4-FFF2-40B4-BE49-F238E27FC236}">
                    <a16:creationId xmlns:a16="http://schemas.microsoft.com/office/drawing/2014/main" id="{016A043C-4209-4934-FB49-FEB256AF7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209" y="2650706"/>
                <a:ext cx="626642" cy="516563"/>
              </a:xfrm>
              <a:prstGeom prst="roundRect">
                <a:avLst>
                  <a:gd name="adj" fmla="val 35898"/>
                </a:avLst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">
            <a:extLst>
              <a:ext uri="{FF2B5EF4-FFF2-40B4-BE49-F238E27FC236}">
                <a16:creationId xmlns:a16="http://schemas.microsoft.com/office/drawing/2014/main" id="{7CACA6B9-2A51-2DFE-57A7-186795CF5983}"/>
              </a:ext>
            </a:extLst>
          </p:cNvPr>
          <p:cNvSpPr/>
          <p:nvPr/>
        </p:nvSpPr>
        <p:spPr>
          <a:xfrm flipH="1" flipV="1">
            <a:off x="4315241" y="5242539"/>
            <a:ext cx="1" cy="524899"/>
          </a:xfrm>
          <a:prstGeom prst="line">
            <a:avLst/>
          </a:prstGeom>
          <a:noFill/>
          <a:ln w="25400" cap="flat">
            <a:solidFill>
              <a:srgbClr val="C9DD95"/>
            </a:solidFill>
            <a:prstDash val="solid"/>
            <a:miter lim="400000"/>
            <a:headEnd type="triangle"/>
            <a:tailEnd type="non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dirty="0"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9D51FC42-E3FF-C4CE-70CB-8F57823164E5}"/>
              </a:ext>
            </a:extLst>
          </p:cNvPr>
          <p:cNvSpPr/>
          <p:nvPr/>
        </p:nvSpPr>
        <p:spPr>
          <a:xfrm flipV="1">
            <a:off x="4316588" y="5248387"/>
            <a:ext cx="1282412" cy="513883"/>
          </a:xfrm>
          <a:prstGeom prst="line">
            <a:avLst/>
          </a:prstGeom>
          <a:noFill/>
          <a:ln w="25400" cap="flat">
            <a:solidFill>
              <a:srgbClr val="C9DD95"/>
            </a:solidFill>
            <a:prstDash val="solid"/>
            <a:miter lim="400000"/>
            <a:headEnd type="triangle"/>
            <a:tailEnd type="non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AC4E22BC-7AD9-8AD5-B613-7151B5E324DB}"/>
                  </a:ext>
                </a:extLst>
              </p:cNvPr>
              <p:cNvSpPr/>
              <p:nvPr/>
            </p:nvSpPr>
            <p:spPr>
              <a:xfrm>
                <a:off x="4031002" y="5942650"/>
                <a:ext cx="503731" cy="431646"/>
              </a:xfrm>
              <a:prstGeom prst="rect">
                <a:avLst/>
              </a:prstGeom>
              <a:solidFill>
                <a:srgbClr val="BDBDBD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defTabSz="584200">
                  <a:defRPr sz="2200">
                    <a:solidFill>
                      <a:srgbClr val="434343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AC4E22BC-7AD9-8AD5-B613-7151B5E32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002" y="5942650"/>
                <a:ext cx="503731" cy="431646"/>
              </a:xfrm>
              <a:prstGeom prst="rect">
                <a:avLst/>
              </a:prstGeom>
              <a:blipFill>
                <a:blip r:embed="rId10"/>
                <a:stretch>
                  <a:fillRect l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mall compared to">
                <a:extLst>
                  <a:ext uri="{FF2B5EF4-FFF2-40B4-BE49-F238E27FC236}">
                    <a16:creationId xmlns:a16="http://schemas.microsoft.com/office/drawing/2014/main" id="{110AD845-C263-869F-1DE9-CF9D2F1D1E01}"/>
                  </a:ext>
                </a:extLst>
              </p:cNvPr>
              <p:cNvSpPr txBox="1"/>
              <p:nvPr/>
            </p:nvSpPr>
            <p:spPr>
              <a:xfrm>
                <a:off x="450082" y="4455588"/>
                <a:ext cx="2758744" cy="656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>
                  <a:defRPr sz="1800" b="1">
                    <a:solidFill>
                      <a:srgbClr val="DE9CD5"/>
                    </a:solidFill>
                  </a:defRPr>
                </a:pPr>
                <a:r>
                  <a:rPr lang="en-US" dirty="0"/>
                  <a:t>Proves “I saw correct proofs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”</a:t>
                </a:r>
                <a:endParaRPr dirty="0"/>
              </a:p>
            </p:txBody>
          </p:sp>
        </mc:Choice>
        <mc:Fallback>
          <p:sp>
            <p:nvSpPr>
              <p:cNvPr id="27" name="Small compared to">
                <a:extLst>
                  <a:ext uri="{FF2B5EF4-FFF2-40B4-BE49-F238E27FC236}">
                    <a16:creationId xmlns:a16="http://schemas.microsoft.com/office/drawing/2014/main" id="{110AD845-C263-869F-1DE9-CF9D2F1D1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82" y="4455588"/>
                <a:ext cx="2758744" cy="656590"/>
              </a:xfrm>
              <a:prstGeom prst="rect">
                <a:avLst/>
              </a:prstGeom>
              <a:blipFill>
                <a:blip r:embed="rId11"/>
                <a:stretch>
                  <a:fillRect t="-1887" b="-1320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">
            <a:extLst>
              <a:ext uri="{FF2B5EF4-FFF2-40B4-BE49-F238E27FC236}">
                <a16:creationId xmlns:a16="http://schemas.microsoft.com/office/drawing/2014/main" id="{954DC516-8844-7F98-9282-3770C26A03CA}"/>
              </a:ext>
            </a:extLst>
          </p:cNvPr>
          <p:cNvSpPr/>
          <p:nvPr/>
        </p:nvSpPr>
        <p:spPr>
          <a:xfrm>
            <a:off x="2473807" y="5242539"/>
            <a:ext cx="1282412" cy="635650"/>
          </a:xfrm>
          <a:prstGeom prst="line">
            <a:avLst/>
          </a:prstGeom>
          <a:ln w="25400">
            <a:solidFill>
              <a:srgbClr val="DE9CD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F8AFB46-C677-CAA5-6D80-0664D25E369E}"/>
              </a:ext>
            </a:extLst>
          </p:cNvPr>
          <p:cNvGrpSpPr/>
          <p:nvPr/>
        </p:nvGrpSpPr>
        <p:grpSpPr>
          <a:xfrm>
            <a:off x="4084011" y="5242539"/>
            <a:ext cx="4059406" cy="2616000"/>
            <a:chOff x="4084011" y="5242539"/>
            <a:chExt cx="4059406" cy="2616000"/>
          </a:xfrm>
        </p:grpSpPr>
        <p:sp>
          <p:nvSpPr>
            <p:cNvPr id="24" name="Line">
              <a:extLst>
                <a:ext uri="{FF2B5EF4-FFF2-40B4-BE49-F238E27FC236}">
                  <a16:creationId xmlns:a16="http://schemas.microsoft.com/office/drawing/2014/main" id="{74283FEC-0C58-8917-DC2A-CF45B378E44A}"/>
                </a:ext>
              </a:extLst>
            </p:cNvPr>
            <p:cNvSpPr/>
            <p:nvPr/>
          </p:nvSpPr>
          <p:spPr>
            <a:xfrm flipH="1" flipV="1">
              <a:off x="6859658" y="5242539"/>
              <a:ext cx="1" cy="524899"/>
            </a:xfrm>
            <a:prstGeom prst="line">
              <a:avLst/>
            </a:prstGeom>
            <a:noFill/>
            <a:ln w="25400" cap="flat">
              <a:solidFill>
                <a:srgbClr val="C9DD95"/>
              </a:solidFill>
              <a:prstDash val="solid"/>
              <a:miter lim="400000"/>
              <a:headEnd type="triangle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5" name="Line">
              <a:extLst>
                <a:ext uri="{FF2B5EF4-FFF2-40B4-BE49-F238E27FC236}">
                  <a16:creationId xmlns:a16="http://schemas.microsoft.com/office/drawing/2014/main" id="{60E70340-5658-0DB0-8FD7-16C2D0481DA8}"/>
                </a:ext>
              </a:extLst>
            </p:cNvPr>
            <p:cNvSpPr/>
            <p:nvPr/>
          </p:nvSpPr>
          <p:spPr>
            <a:xfrm flipV="1">
              <a:off x="6861005" y="5248387"/>
              <a:ext cx="1282412" cy="513883"/>
            </a:xfrm>
            <a:prstGeom prst="line">
              <a:avLst/>
            </a:prstGeom>
            <a:noFill/>
            <a:ln w="25400" cap="flat">
              <a:solidFill>
                <a:srgbClr val="C9DD95"/>
              </a:solidFill>
              <a:prstDash val="solid"/>
              <a:miter lim="400000"/>
              <a:headEnd type="triangle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E8119737-A7ED-EE09-C190-695F6F2D8C3B}"/>
                </a:ext>
              </a:extLst>
            </p:cNvPr>
            <p:cNvSpPr/>
            <p:nvPr/>
          </p:nvSpPr>
          <p:spPr>
            <a:xfrm>
              <a:off x="6601924" y="5942650"/>
              <a:ext cx="503731" cy="431646"/>
            </a:xfrm>
            <a:prstGeom prst="rect">
              <a:avLst/>
            </a:prstGeom>
            <a:solidFill>
              <a:srgbClr val="BDBDB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defRPr sz="2200">
                  <a:solidFill>
                    <a:srgbClr val="434343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endParaRPr dirty="0"/>
            </a:p>
          </p:txBody>
        </p: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0B0785A3-F729-C840-DB34-2203F1B1B723}"/>
                </a:ext>
              </a:extLst>
            </p:cNvPr>
            <p:cNvSpPr/>
            <p:nvPr/>
          </p:nvSpPr>
          <p:spPr>
            <a:xfrm flipH="1" flipV="1">
              <a:off x="4315241" y="6673774"/>
              <a:ext cx="1" cy="524899"/>
            </a:xfrm>
            <a:prstGeom prst="line">
              <a:avLst/>
            </a:prstGeom>
            <a:noFill/>
            <a:ln w="25400" cap="flat">
              <a:solidFill>
                <a:srgbClr val="C9DD95"/>
              </a:solidFill>
              <a:prstDash val="solid"/>
              <a:miter lim="400000"/>
              <a:headEnd type="triangle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0" name="Line">
              <a:extLst>
                <a:ext uri="{FF2B5EF4-FFF2-40B4-BE49-F238E27FC236}">
                  <a16:creationId xmlns:a16="http://schemas.microsoft.com/office/drawing/2014/main" id="{72C97353-11DB-FCA4-7640-DE11F89A80A8}"/>
                </a:ext>
              </a:extLst>
            </p:cNvPr>
            <p:cNvSpPr/>
            <p:nvPr/>
          </p:nvSpPr>
          <p:spPr>
            <a:xfrm flipV="1">
              <a:off x="4316587" y="6586331"/>
              <a:ext cx="2510419" cy="607173"/>
            </a:xfrm>
            <a:prstGeom prst="line">
              <a:avLst/>
            </a:prstGeom>
            <a:noFill/>
            <a:ln w="25400" cap="flat">
              <a:solidFill>
                <a:srgbClr val="C9DD95"/>
              </a:solidFill>
              <a:prstDash val="solid"/>
              <a:miter lim="400000"/>
              <a:headEnd type="triangle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0CC49BD8-6919-A4C5-C9BE-76044A931915}"/>
                </a:ext>
              </a:extLst>
            </p:cNvPr>
            <p:cNvSpPr/>
            <p:nvPr/>
          </p:nvSpPr>
          <p:spPr>
            <a:xfrm>
              <a:off x="4084011" y="7426893"/>
              <a:ext cx="503731" cy="431646"/>
            </a:xfrm>
            <a:prstGeom prst="rect">
              <a:avLst/>
            </a:prstGeom>
            <a:solidFill>
              <a:srgbClr val="BDBDB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584200">
                <a:defRPr sz="2200">
                  <a:solidFill>
                    <a:srgbClr val="434343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endParaRPr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28F08BC-1E15-1A0B-38DA-CA480AF958D9}"/>
              </a:ext>
            </a:extLst>
          </p:cNvPr>
          <p:cNvGrpSpPr/>
          <p:nvPr/>
        </p:nvGrpSpPr>
        <p:grpSpPr>
          <a:xfrm>
            <a:off x="4744277" y="7713813"/>
            <a:ext cx="7351647" cy="1046157"/>
            <a:chOff x="4744277" y="7713813"/>
            <a:chExt cx="7351647" cy="104615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828EEA1-F7BA-B2DA-F1D0-DC2CB61082BB}"/>
                </a:ext>
              </a:extLst>
            </p:cNvPr>
            <p:cNvGrpSpPr/>
            <p:nvPr/>
          </p:nvGrpSpPr>
          <p:grpSpPr>
            <a:xfrm>
              <a:off x="11565837" y="7877467"/>
              <a:ext cx="530087" cy="882503"/>
              <a:chOff x="10492410" y="6701981"/>
              <a:chExt cx="530087" cy="882503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009F41-7847-8366-851A-C488CA5E1DA6}"/>
                  </a:ext>
                </a:extLst>
              </p:cNvPr>
              <p:cNvSpPr/>
              <p:nvPr/>
            </p:nvSpPr>
            <p:spPr>
              <a:xfrm>
                <a:off x="10492410" y="6701981"/>
                <a:ext cx="530087" cy="882503"/>
              </a:xfrm>
              <a:prstGeom prst="roundRect">
                <a:avLst/>
              </a:prstGeom>
              <a:solidFill>
                <a:srgbClr val="6C6C6C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D342F1B-D5D3-1714-D034-83CCA20067B8}"/>
                  </a:ext>
                </a:extLst>
              </p:cNvPr>
              <p:cNvSpPr/>
              <p:nvPr/>
            </p:nvSpPr>
            <p:spPr>
              <a:xfrm>
                <a:off x="10548404" y="6744073"/>
                <a:ext cx="418098" cy="661523"/>
              </a:xfrm>
              <a:prstGeom prst="roundRect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1EB561E-1AF0-8A64-444D-CDBCEE97FC98}"/>
                  </a:ext>
                </a:extLst>
              </p:cNvPr>
              <p:cNvSpPr/>
              <p:nvPr/>
            </p:nvSpPr>
            <p:spPr>
              <a:xfrm>
                <a:off x="10694714" y="7432300"/>
                <a:ext cx="125479" cy="125479"/>
              </a:xfrm>
              <a:prstGeom prst="ellipse">
                <a:avLst/>
              </a:prstGeom>
              <a:solidFill>
                <a:srgbClr val="43434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63AE1F78-1F82-4FE6-DA52-2C7845C798EF}"/>
                </a:ext>
              </a:extLst>
            </p:cNvPr>
            <p:cNvSpPr/>
            <p:nvPr/>
          </p:nvSpPr>
          <p:spPr>
            <a:xfrm flipH="1" flipV="1">
              <a:off x="4744277" y="7713813"/>
              <a:ext cx="6361025" cy="582047"/>
            </a:xfrm>
            <a:prstGeom prst="line">
              <a:avLst/>
            </a:prstGeom>
            <a:noFill/>
            <a:ln w="25400" cap="flat">
              <a:solidFill>
                <a:srgbClr val="C9DD95"/>
              </a:solidFill>
              <a:prstDash val="solid"/>
              <a:miter lim="400000"/>
              <a:headEnd type="triangle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6" name="Malicious Security">
            <a:extLst>
              <a:ext uri="{FF2B5EF4-FFF2-40B4-BE49-F238E27FC236}">
                <a16:creationId xmlns:a16="http://schemas.microsoft.com/office/drawing/2014/main" id="{3AB3DCA9-0F36-8AA2-772E-0654FB56AA47}"/>
              </a:ext>
            </a:extLst>
          </p:cNvPr>
          <p:cNvSpPr txBox="1">
            <a:spLocks/>
          </p:cNvSpPr>
          <p:nvPr/>
        </p:nvSpPr>
        <p:spPr>
          <a:xfrm>
            <a:off x="850900" y="5926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82500" lnSpcReduction="10000"/>
          </a:bodyPr>
          <a:lstStyle>
            <a:lvl1pPr marL="0" marR="0" indent="0" algn="l" defTabSz="171659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40" b="1" i="0" u="none" strike="noStrike" cap="none" spc="-118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-119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Solution: Non-Interactive Arguments?</a:t>
            </a:r>
          </a:p>
        </p:txBody>
      </p:sp>
      <p:sp>
        <p:nvSpPr>
          <p:cNvPr id="37" name="Small compared to">
            <a:extLst>
              <a:ext uri="{FF2B5EF4-FFF2-40B4-BE49-F238E27FC236}">
                <a16:creationId xmlns:a16="http://schemas.microsoft.com/office/drawing/2014/main" id="{FB153DDD-CAF8-E513-63F5-6EC1EF70471F}"/>
              </a:ext>
            </a:extLst>
          </p:cNvPr>
          <p:cNvSpPr txBox="1"/>
          <p:nvPr/>
        </p:nvSpPr>
        <p:spPr>
          <a:xfrm>
            <a:off x="450082" y="5754672"/>
            <a:ext cx="275874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DE9CD5"/>
                </a:solidFill>
              </a:defRPr>
            </a:pPr>
            <a:r>
              <a:rPr lang="en-US" dirty="0"/>
              <a:t>Recursive composition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Small compared to">
                <a:extLst>
                  <a:ext uri="{FF2B5EF4-FFF2-40B4-BE49-F238E27FC236}">
                    <a16:creationId xmlns:a16="http://schemas.microsoft.com/office/drawing/2014/main" id="{3E98712D-F930-A8BD-ABFA-0666436D6810}"/>
                  </a:ext>
                </a:extLst>
              </p:cNvPr>
              <p:cNvSpPr txBox="1"/>
              <p:nvPr/>
            </p:nvSpPr>
            <p:spPr>
              <a:xfrm>
                <a:off x="9350046" y="2679955"/>
                <a:ext cx="2758744" cy="48731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>
                  <a:defRPr sz="1800" b="1">
                    <a:solidFill>
                      <a:srgbClr val="DE9CD5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5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5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5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sz="2500" dirty="0"/>
              </a:p>
            </p:txBody>
          </p:sp>
        </mc:Choice>
        <mc:Fallback>
          <p:sp>
            <p:nvSpPr>
              <p:cNvPr id="40" name="Small compared to">
                <a:extLst>
                  <a:ext uri="{FF2B5EF4-FFF2-40B4-BE49-F238E27FC236}">
                    <a16:creationId xmlns:a16="http://schemas.microsoft.com/office/drawing/2014/main" id="{3E98712D-F930-A8BD-ABFA-0666436D6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046" y="2679955"/>
                <a:ext cx="2758744" cy="487313"/>
              </a:xfrm>
              <a:prstGeom prst="rect">
                <a:avLst/>
              </a:prstGeom>
              <a:blipFill>
                <a:blip r:embed="rId12"/>
                <a:stretch>
                  <a:fillRect b="-512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mall compared to">
            <a:extLst>
              <a:ext uri="{FF2B5EF4-FFF2-40B4-BE49-F238E27FC236}">
                <a16:creationId xmlns:a16="http://schemas.microsoft.com/office/drawing/2014/main" id="{C92215C1-7249-3468-0E74-2D44B1E9FAFF}"/>
              </a:ext>
            </a:extLst>
          </p:cNvPr>
          <p:cNvSpPr txBox="1"/>
          <p:nvPr/>
        </p:nvSpPr>
        <p:spPr>
          <a:xfrm>
            <a:off x="9020854" y="1579915"/>
            <a:ext cx="341712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DE9CD5"/>
                </a:solidFill>
              </a:defRPr>
            </a:pPr>
            <a:r>
              <a:rPr lang="en-US" sz="2500" dirty="0"/>
              <a:t>Simple case: let’s prove a conjunction</a:t>
            </a:r>
            <a:endParaRPr sz="25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7CA6DBC-1381-B311-4970-DFF66D62A82A}"/>
              </a:ext>
            </a:extLst>
          </p:cNvPr>
          <p:cNvGrpSpPr/>
          <p:nvPr/>
        </p:nvGrpSpPr>
        <p:grpSpPr>
          <a:xfrm>
            <a:off x="4004498" y="3967026"/>
            <a:ext cx="4373366" cy="909774"/>
            <a:chOff x="4004498" y="3967026"/>
            <a:chExt cx="4373366" cy="909774"/>
          </a:xfrm>
        </p:grpSpPr>
        <p:sp>
          <p:nvSpPr>
            <p:cNvPr id="52" name="Line">
              <a:extLst>
                <a:ext uri="{FF2B5EF4-FFF2-40B4-BE49-F238E27FC236}">
                  <a16:creationId xmlns:a16="http://schemas.microsoft.com/office/drawing/2014/main" id="{67DD1198-0638-5B6B-9057-E545AFBC125F}"/>
                </a:ext>
              </a:extLst>
            </p:cNvPr>
            <p:cNvSpPr/>
            <p:nvPr/>
          </p:nvSpPr>
          <p:spPr>
            <a:xfrm flipH="1">
              <a:off x="4251865" y="3967026"/>
              <a:ext cx="1" cy="3277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">
                  <a:extLst>
                    <a:ext uri="{FF2B5EF4-FFF2-40B4-BE49-F238E27FC236}">
                      <a16:creationId xmlns:a16="http://schemas.microsoft.com/office/drawing/2014/main" id="{FDB8C25B-550E-9FA8-B616-F7AC845E93F5}"/>
                    </a:ext>
                  </a:extLst>
                </p:cNvPr>
                <p:cNvSpPr/>
                <p:nvPr/>
              </p:nvSpPr>
              <p:spPr>
                <a:xfrm>
                  <a:off x="4004498" y="4445154"/>
                  <a:ext cx="503731" cy="431646"/>
                </a:xfrm>
                <a:prstGeom prst="rect">
                  <a:avLst/>
                </a:prstGeom>
                <a:solidFill>
                  <a:srgbClr val="BDBDBD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584200">
                    <a:defRPr sz="2200">
                      <a:solidFill>
                        <a:srgbClr val="434343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>
            <p:sp>
              <p:nvSpPr>
                <p:cNvPr id="53" name="Rectangle">
                  <a:extLst>
                    <a:ext uri="{FF2B5EF4-FFF2-40B4-BE49-F238E27FC236}">
                      <a16:creationId xmlns:a16="http://schemas.microsoft.com/office/drawing/2014/main" id="{FDB8C25B-550E-9FA8-B616-F7AC845E93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498" y="4445154"/>
                  <a:ext cx="503731" cy="431646"/>
                </a:xfrm>
                <a:prstGeom prst="rect">
                  <a:avLst/>
                </a:prstGeom>
                <a:blipFill>
                  <a:blip r:embed="rId13"/>
                  <a:stretch>
                    <a:fillRect b="-571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ine">
              <a:extLst>
                <a:ext uri="{FF2B5EF4-FFF2-40B4-BE49-F238E27FC236}">
                  <a16:creationId xmlns:a16="http://schemas.microsoft.com/office/drawing/2014/main" id="{B81A9375-D350-1A7D-9317-EC9AA28B3583}"/>
                </a:ext>
              </a:extLst>
            </p:cNvPr>
            <p:cNvSpPr/>
            <p:nvPr/>
          </p:nvSpPr>
          <p:spPr>
            <a:xfrm flipH="1">
              <a:off x="5577082" y="3967026"/>
              <a:ext cx="1" cy="3277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Rectangle">
                  <a:extLst>
                    <a:ext uri="{FF2B5EF4-FFF2-40B4-BE49-F238E27FC236}">
                      <a16:creationId xmlns:a16="http://schemas.microsoft.com/office/drawing/2014/main" id="{3685633A-C66B-4305-597D-B1EF1E26597E}"/>
                    </a:ext>
                  </a:extLst>
                </p:cNvPr>
                <p:cNvSpPr/>
                <p:nvPr/>
              </p:nvSpPr>
              <p:spPr>
                <a:xfrm>
                  <a:off x="5329715" y="4445154"/>
                  <a:ext cx="503731" cy="431646"/>
                </a:xfrm>
                <a:prstGeom prst="rect">
                  <a:avLst/>
                </a:prstGeom>
                <a:solidFill>
                  <a:srgbClr val="BDBDBD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584200">
                    <a:defRPr sz="2200">
                      <a:solidFill>
                        <a:srgbClr val="434343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>
            <p:sp>
              <p:nvSpPr>
                <p:cNvPr id="55" name="Rectangle">
                  <a:extLst>
                    <a:ext uri="{FF2B5EF4-FFF2-40B4-BE49-F238E27FC236}">
                      <a16:creationId xmlns:a16="http://schemas.microsoft.com/office/drawing/2014/main" id="{3685633A-C66B-4305-597D-B1EF1E2659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715" y="4445154"/>
                  <a:ext cx="503731" cy="431646"/>
                </a:xfrm>
                <a:prstGeom prst="rect">
                  <a:avLst/>
                </a:prstGeom>
                <a:blipFill>
                  <a:blip r:embed="rId14"/>
                  <a:stretch>
                    <a:fillRect b="-571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Line">
              <a:extLst>
                <a:ext uri="{FF2B5EF4-FFF2-40B4-BE49-F238E27FC236}">
                  <a16:creationId xmlns:a16="http://schemas.microsoft.com/office/drawing/2014/main" id="{FF41CFE5-8E76-B405-7F20-A01E85D332DD}"/>
                </a:ext>
              </a:extLst>
            </p:cNvPr>
            <p:cNvSpPr/>
            <p:nvPr/>
          </p:nvSpPr>
          <p:spPr>
            <a:xfrm flipH="1">
              <a:off x="6849291" y="3967026"/>
              <a:ext cx="1" cy="3277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Rectangle">
                  <a:extLst>
                    <a:ext uri="{FF2B5EF4-FFF2-40B4-BE49-F238E27FC236}">
                      <a16:creationId xmlns:a16="http://schemas.microsoft.com/office/drawing/2014/main" id="{2749EDA7-B898-1EB2-08FD-A4A2A4E806BF}"/>
                    </a:ext>
                  </a:extLst>
                </p:cNvPr>
                <p:cNvSpPr/>
                <p:nvPr/>
              </p:nvSpPr>
              <p:spPr>
                <a:xfrm>
                  <a:off x="6601924" y="4445154"/>
                  <a:ext cx="503731" cy="431646"/>
                </a:xfrm>
                <a:prstGeom prst="rect">
                  <a:avLst/>
                </a:prstGeom>
                <a:solidFill>
                  <a:srgbClr val="BDBDBD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584200">
                    <a:defRPr sz="2200">
                      <a:solidFill>
                        <a:srgbClr val="434343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>
            <p:sp>
              <p:nvSpPr>
                <p:cNvPr id="57" name="Rectangle">
                  <a:extLst>
                    <a:ext uri="{FF2B5EF4-FFF2-40B4-BE49-F238E27FC236}">
                      <a16:creationId xmlns:a16="http://schemas.microsoft.com/office/drawing/2014/main" id="{2749EDA7-B898-1EB2-08FD-A4A2A4E806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924" y="4445154"/>
                  <a:ext cx="503731" cy="431646"/>
                </a:xfrm>
                <a:prstGeom prst="rect">
                  <a:avLst/>
                </a:prstGeom>
                <a:blipFill>
                  <a:blip r:embed="rId15"/>
                  <a:stretch>
                    <a:fillRect b="-571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Line">
              <a:extLst>
                <a:ext uri="{FF2B5EF4-FFF2-40B4-BE49-F238E27FC236}">
                  <a16:creationId xmlns:a16="http://schemas.microsoft.com/office/drawing/2014/main" id="{829C7588-4FFB-0F88-B1FE-1C0B9F931A82}"/>
                </a:ext>
              </a:extLst>
            </p:cNvPr>
            <p:cNvSpPr/>
            <p:nvPr/>
          </p:nvSpPr>
          <p:spPr>
            <a:xfrm flipH="1">
              <a:off x="8121500" y="3967026"/>
              <a:ext cx="1" cy="32772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Rectangle">
                  <a:extLst>
                    <a:ext uri="{FF2B5EF4-FFF2-40B4-BE49-F238E27FC236}">
                      <a16:creationId xmlns:a16="http://schemas.microsoft.com/office/drawing/2014/main" id="{DAB834C1-4AA1-93FB-20D9-C99BA02F09E6}"/>
                    </a:ext>
                  </a:extLst>
                </p:cNvPr>
                <p:cNvSpPr/>
                <p:nvPr/>
              </p:nvSpPr>
              <p:spPr>
                <a:xfrm>
                  <a:off x="7874133" y="4445154"/>
                  <a:ext cx="503731" cy="431646"/>
                </a:xfrm>
                <a:prstGeom prst="rect">
                  <a:avLst/>
                </a:prstGeom>
                <a:solidFill>
                  <a:srgbClr val="BDBDBD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584200">
                    <a:defRPr sz="2200">
                      <a:solidFill>
                        <a:srgbClr val="434343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>
            <p:sp>
              <p:nvSpPr>
                <p:cNvPr id="59" name="Rectangle">
                  <a:extLst>
                    <a:ext uri="{FF2B5EF4-FFF2-40B4-BE49-F238E27FC236}">
                      <a16:creationId xmlns:a16="http://schemas.microsoft.com/office/drawing/2014/main" id="{DAB834C1-4AA1-93FB-20D9-C99BA02F09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133" y="4445154"/>
                  <a:ext cx="503731" cy="431646"/>
                </a:xfrm>
                <a:prstGeom prst="rect">
                  <a:avLst/>
                </a:prstGeom>
                <a:blipFill>
                  <a:blip r:embed="rId16"/>
                  <a:stretch>
                    <a:fillRect b="-571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Small compared to">
            <a:extLst>
              <a:ext uri="{FF2B5EF4-FFF2-40B4-BE49-F238E27FC236}">
                <a16:creationId xmlns:a16="http://schemas.microsoft.com/office/drawing/2014/main" id="{09DB613A-51FA-9691-16D3-38226BA39D3A}"/>
              </a:ext>
            </a:extLst>
          </p:cNvPr>
          <p:cNvSpPr txBox="1"/>
          <p:nvPr/>
        </p:nvSpPr>
        <p:spPr>
          <a:xfrm>
            <a:off x="3845973" y="7969262"/>
            <a:ext cx="473807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DE9CD5"/>
                </a:solidFill>
              </a:defRPr>
            </a:pPr>
            <a:r>
              <a:rPr lang="en-US" sz="2500" dirty="0"/>
              <a:t>Non-interactivity is needed for recursive composition</a:t>
            </a:r>
            <a:endParaRPr sz="2500" dirty="0"/>
          </a:p>
        </p:txBody>
      </p:sp>
      <p:sp>
        <p:nvSpPr>
          <p:cNvPr id="61" name="Small compared to">
            <a:extLst>
              <a:ext uri="{FF2B5EF4-FFF2-40B4-BE49-F238E27FC236}">
                <a16:creationId xmlns:a16="http://schemas.microsoft.com/office/drawing/2014/main" id="{40C99C87-8907-88C7-84A5-DE5BFBE2AE04}"/>
              </a:ext>
            </a:extLst>
          </p:cNvPr>
          <p:cNvSpPr txBox="1"/>
          <p:nvPr/>
        </p:nvSpPr>
        <p:spPr>
          <a:xfrm>
            <a:off x="2411177" y="8706841"/>
            <a:ext cx="760766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DE9CD5"/>
                </a:solidFill>
              </a:defRPr>
            </a:pPr>
            <a:r>
              <a:rPr lang="en-US" sz="2500" dirty="0">
                <a:solidFill>
                  <a:srgbClr val="FF0000"/>
                </a:solidFill>
              </a:rPr>
              <a:t>Problem 1: Succinct non-interactivity (SNARKs) requires non-falsifiable assumptions!</a:t>
            </a:r>
            <a:endParaRPr sz="2500" dirty="0">
              <a:solidFill>
                <a:srgbClr val="FF0000"/>
              </a:solidFill>
            </a:endParaRPr>
          </a:p>
        </p:txBody>
      </p:sp>
      <p:sp>
        <p:nvSpPr>
          <p:cNvPr id="62" name="Small compared to">
            <a:extLst>
              <a:ext uri="{FF2B5EF4-FFF2-40B4-BE49-F238E27FC236}">
                <a16:creationId xmlns:a16="http://schemas.microsoft.com/office/drawing/2014/main" id="{5ED1831A-B3E9-8CD1-2E72-EA428285E950}"/>
              </a:ext>
            </a:extLst>
          </p:cNvPr>
          <p:cNvSpPr txBox="1"/>
          <p:nvPr/>
        </p:nvSpPr>
        <p:spPr>
          <a:xfrm>
            <a:off x="8785406" y="3819831"/>
            <a:ext cx="388802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DE9CD5"/>
                </a:solidFill>
              </a:defRPr>
            </a:pPr>
            <a:r>
              <a:rPr lang="en-US" sz="2000" dirty="0">
                <a:solidFill>
                  <a:srgbClr val="FF0000"/>
                </a:solidFill>
              </a:rPr>
              <a:t>Problem 2: how to handle more general statements (not just conjunctions)? 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63" name="Small compared to">
            <a:extLst>
              <a:ext uri="{FF2B5EF4-FFF2-40B4-BE49-F238E27FC236}">
                <a16:creationId xmlns:a16="http://schemas.microsoft.com/office/drawing/2014/main" id="{D5F49317-F9F0-F742-92EC-5A1D94A1224B}"/>
              </a:ext>
            </a:extLst>
          </p:cNvPr>
          <p:cNvSpPr txBox="1"/>
          <p:nvPr/>
        </p:nvSpPr>
        <p:spPr>
          <a:xfrm>
            <a:off x="7001537" y="9142858"/>
            <a:ext cx="760766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 b="1">
                <a:solidFill>
                  <a:srgbClr val="DE9CD5"/>
                </a:solidFill>
              </a:defRPr>
            </a:pPr>
            <a:r>
              <a:rPr lang="en-US" sz="2000" dirty="0">
                <a:solidFill>
                  <a:srgbClr val="FF0000"/>
                </a:solidFill>
              </a:rPr>
              <a:t>(Gentry-</a:t>
            </a:r>
            <a:r>
              <a:rPr lang="en-US" sz="2000" dirty="0" err="1">
                <a:solidFill>
                  <a:srgbClr val="FF0000"/>
                </a:solidFill>
              </a:rPr>
              <a:t>Wichs</a:t>
            </a:r>
            <a:r>
              <a:rPr lang="en-US" sz="2000" dirty="0">
                <a:solidFill>
                  <a:srgbClr val="FF0000"/>
                </a:solidFill>
              </a:rPr>
              <a:t> 2015)</a:t>
            </a:r>
            <a:endParaRPr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73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5147</TotalTime>
  <Words>479</Words>
  <Application>Microsoft Macintosh PowerPoint</Application>
  <PresentationFormat>Custom</PresentationFormat>
  <Paragraphs>160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Cambria Math</vt:lpstr>
      <vt:lpstr>Helvetica Neue</vt:lpstr>
      <vt:lpstr>Raleway SemiBold</vt:lpstr>
      <vt:lpstr>Helvetica Neue Medium</vt:lpstr>
      <vt:lpstr>Arial</vt:lpstr>
      <vt:lpstr>20_BasicBlack</vt:lpstr>
      <vt:lpstr>Distributed-Prover Interactive Proofs</vt:lpstr>
      <vt:lpstr>Interactive Arguments</vt:lpstr>
      <vt:lpstr>Interactive Arguments</vt:lpstr>
      <vt:lpstr>Succinct Interactive Arguments</vt:lpstr>
      <vt:lpstr>Succinct Interactive Arguments</vt:lpstr>
      <vt:lpstr>Our Setting: Distributed Prover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Maliciously-Secure  Massively Parallel Computation</dc:title>
  <cp:lastModifiedBy>Rex Fernando</cp:lastModifiedBy>
  <cp:revision>215</cp:revision>
  <dcterms:modified xsi:type="dcterms:W3CDTF">2023-11-27T18:16:12Z</dcterms:modified>
</cp:coreProperties>
</file>